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09.09.2013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23528" y="1901820"/>
            <a:ext cx="8451905" cy="2935015"/>
            <a:chOff x="973319" y="1790129"/>
            <a:chExt cx="7415105" cy="2574975"/>
          </a:xfrm>
        </p:grpSpPr>
        <p:grpSp>
          <p:nvGrpSpPr>
            <p:cNvPr id="27" name="组合 26"/>
            <p:cNvGrpSpPr/>
            <p:nvPr/>
          </p:nvGrpSpPr>
          <p:grpSpPr>
            <a:xfrm>
              <a:off x="973319" y="1790129"/>
              <a:ext cx="2446553" cy="2574975"/>
              <a:chOff x="973319" y="1256350"/>
              <a:chExt cx="2446553" cy="2574975"/>
            </a:xfrm>
          </p:grpSpPr>
          <p:sp>
            <p:nvSpPr>
              <p:cNvPr id="28" name="梯形 9"/>
              <p:cNvSpPr/>
              <p:nvPr/>
            </p:nvSpPr>
            <p:spPr>
              <a:xfrm flipV="1">
                <a:off x="973319" y="1256350"/>
                <a:ext cx="2171237" cy="2574975"/>
              </a:xfrm>
              <a:custGeom>
                <a:avLst/>
                <a:gdLst>
                  <a:gd name="connsiteX0" fmla="*/ 0 w 1331890"/>
                  <a:gd name="connsiteY0" fmla="*/ 1577172 h 1577172"/>
                  <a:gd name="connsiteX1" fmla="*/ 378710 w 1331890"/>
                  <a:gd name="connsiteY1" fmla="*/ 0 h 1577172"/>
                  <a:gd name="connsiteX2" fmla="*/ 953180 w 1331890"/>
                  <a:gd name="connsiteY2" fmla="*/ 0 h 1577172"/>
                  <a:gd name="connsiteX3" fmla="*/ 1331890 w 1331890"/>
                  <a:gd name="connsiteY3" fmla="*/ 1577172 h 1577172"/>
                  <a:gd name="connsiteX4" fmla="*/ 0 w 1331890"/>
                  <a:gd name="connsiteY4" fmla="*/ 1577172 h 1577172"/>
                  <a:gd name="connsiteX0" fmla="*/ 0 w 1331890"/>
                  <a:gd name="connsiteY0" fmla="*/ 1579553 h 1579553"/>
                  <a:gd name="connsiteX1" fmla="*/ 378710 w 1331890"/>
                  <a:gd name="connsiteY1" fmla="*/ 2381 h 1579553"/>
                  <a:gd name="connsiteX2" fmla="*/ 1110343 w 1331890"/>
                  <a:gd name="connsiteY2" fmla="*/ 0 h 1579553"/>
                  <a:gd name="connsiteX3" fmla="*/ 1331890 w 1331890"/>
                  <a:gd name="connsiteY3" fmla="*/ 1579553 h 1579553"/>
                  <a:gd name="connsiteX4" fmla="*/ 0 w 1331890"/>
                  <a:gd name="connsiteY4" fmla="*/ 1579553 h 157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890" h="1579553">
                    <a:moveTo>
                      <a:pt x="0" y="1579553"/>
                    </a:moveTo>
                    <a:lnTo>
                      <a:pt x="378710" y="2381"/>
                    </a:lnTo>
                    <a:lnTo>
                      <a:pt x="1110343" y="0"/>
                    </a:lnTo>
                    <a:lnTo>
                      <a:pt x="1331890" y="1579553"/>
                    </a:lnTo>
                    <a:lnTo>
                      <a:pt x="0" y="1579553"/>
                    </a:lnTo>
                    <a:close/>
                  </a:path>
                </a:pathLst>
              </a:custGeom>
              <a:solidFill>
                <a:srgbClr val="70828A"/>
              </a:solidFill>
              <a:ln w="25400" cap="flat" cmpd="sng" algn="ctr">
                <a:noFill/>
                <a:prstDash val="solid"/>
              </a:ln>
              <a:effectLst>
                <a:reflection blurRad="6350" stA="30000" endPos="35000" dist="127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9" name="矩形 2"/>
              <p:cNvSpPr/>
              <p:nvPr/>
            </p:nvSpPr>
            <p:spPr>
              <a:xfrm>
                <a:off x="1058609" y="1545051"/>
                <a:ext cx="2085947" cy="2193554"/>
              </a:xfrm>
              <a:custGeom>
                <a:avLst/>
                <a:gdLst>
                  <a:gd name="connsiteX0" fmla="*/ 0 w 1224136"/>
                  <a:gd name="connsiteY0" fmla="*/ 0 h 1224136"/>
                  <a:gd name="connsiteX1" fmla="*/ 1224136 w 1224136"/>
                  <a:gd name="connsiteY1" fmla="*/ 0 h 1224136"/>
                  <a:gd name="connsiteX2" fmla="*/ 1224136 w 1224136"/>
                  <a:gd name="connsiteY2" fmla="*/ 1224136 h 1224136"/>
                  <a:gd name="connsiteX3" fmla="*/ 0 w 1224136"/>
                  <a:gd name="connsiteY3" fmla="*/ 1224136 h 1224136"/>
                  <a:gd name="connsiteX4" fmla="*/ 0 w 1224136"/>
                  <a:gd name="connsiteY4" fmla="*/ 0 h 1224136"/>
                  <a:gd name="connsiteX0" fmla="*/ 0 w 1227311"/>
                  <a:gd name="connsiteY0" fmla="*/ 0 h 1224136"/>
                  <a:gd name="connsiteX1" fmla="*/ 1224136 w 1227311"/>
                  <a:gd name="connsiteY1" fmla="*/ 0 h 1224136"/>
                  <a:gd name="connsiteX2" fmla="*/ 1227311 w 1227311"/>
                  <a:gd name="connsiteY2" fmla="*/ 928861 h 1224136"/>
                  <a:gd name="connsiteX3" fmla="*/ 0 w 1227311"/>
                  <a:gd name="connsiteY3" fmla="*/ 1224136 h 1224136"/>
                  <a:gd name="connsiteX4" fmla="*/ 0 w 1227311"/>
                  <a:gd name="connsiteY4" fmla="*/ 0 h 1224136"/>
                  <a:gd name="connsiteX0" fmla="*/ 0 w 1260130"/>
                  <a:gd name="connsiteY0" fmla="*/ 0 h 1224136"/>
                  <a:gd name="connsiteX1" fmla="*/ 1224136 w 1260130"/>
                  <a:gd name="connsiteY1" fmla="*/ 0 h 1224136"/>
                  <a:gd name="connsiteX2" fmla="*/ 1227311 w 1260130"/>
                  <a:gd name="connsiteY2" fmla="*/ 928861 h 1224136"/>
                  <a:gd name="connsiteX3" fmla="*/ 0 w 1260130"/>
                  <a:gd name="connsiteY3" fmla="*/ 1224136 h 1224136"/>
                  <a:gd name="connsiteX4" fmla="*/ 0 w 1260130"/>
                  <a:gd name="connsiteY4" fmla="*/ 0 h 1224136"/>
                  <a:gd name="connsiteX0" fmla="*/ 0 w 1266322"/>
                  <a:gd name="connsiteY0" fmla="*/ 0 h 1224136"/>
                  <a:gd name="connsiteX1" fmla="*/ 1224136 w 1266322"/>
                  <a:gd name="connsiteY1" fmla="*/ 0 h 1224136"/>
                  <a:gd name="connsiteX2" fmla="*/ 1227311 w 1266322"/>
                  <a:gd name="connsiteY2" fmla="*/ 928861 h 1224136"/>
                  <a:gd name="connsiteX3" fmla="*/ 0 w 1266322"/>
                  <a:gd name="connsiteY3" fmla="*/ 1224136 h 1224136"/>
                  <a:gd name="connsiteX4" fmla="*/ 0 w 1266322"/>
                  <a:gd name="connsiteY4" fmla="*/ 0 h 1224136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7251"/>
                  <a:gd name="connsiteY0" fmla="*/ 339725 h 1563861"/>
                  <a:gd name="connsiteX1" fmla="*/ 1189211 w 1257251"/>
                  <a:gd name="connsiteY1" fmla="*/ 0 h 1563861"/>
                  <a:gd name="connsiteX2" fmla="*/ 1227311 w 1257251"/>
                  <a:gd name="connsiteY2" fmla="*/ 1268586 h 1563861"/>
                  <a:gd name="connsiteX3" fmla="*/ 0 w 1257251"/>
                  <a:gd name="connsiteY3" fmla="*/ 1563861 h 1563861"/>
                  <a:gd name="connsiteX4" fmla="*/ 0 w 1257251"/>
                  <a:gd name="connsiteY4" fmla="*/ 339725 h 1563861"/>
                  <a:gd name="connsiteX0" fmla="*/ 0 w 1241250"/>
                  <a:gd name="connsiteY0" fmla="*/ 298450 h 1522586"/>
                  <a:gd name="connsiteX1" fmla="*/ 1024111 w 1241250"/>
                  <a:gd name="connsiteY1" fmla="*/ 0 h 1522586"/>
                  <a:gd name="connsiteX2" fmla="*/ 1227311 w 1241250"/>
                  <a:gd name="connsiteY2" fmla="*/ 1227311 h 1522586"/>
                  <a:gd name="connsiteX3" fmla="*/ 0 w 1241250"/>
                  <a:gd name="connsiteY3" fmla="*/ 1522586 h 1522586"/>
                  <a:gd name="connsiteX4" fmla="*/ 0 w 1241250"/>
                  <a:gd name="connsiteY4" fmla="*/ 298450 h 1522586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390030"/>
                  <a:gd name="connsiteX1" fmla="*/ 1028873 w 1241471"/>
                  <a:gd name="connsiteY1" fmla="*/ 0 h 1390030"/>
                  <a:gd name="connsiteX2" fmla="*/ 1227311 w 1241471"/>
                  <a:gd name="connsiteY2" fmla="*/ 1243980 h 1390030"/>
                  <a:gd name="connsiteX3" fmla="*/ 158750 w 1241471"/>
                  <a:gd name="connsiteY3" fmla="*/ 1390030 h 1390030"/>
                  <a:gd name="connsiteX4" fmla="*/ 0 w 1241471"/>
                  <a:gd name="connsiteY4" fmla="*/ 315119 h 1390030"/>
                  <a:gd name="connsiteX0" fmla="*/ 0 w 1241471"/>
                  <a:gd name="connsiteY0" fmla="*/ 315119 h 1345580"/>
                  <a:gd name="connsiteX1" fmla="*/ 1028873 w 1241471"/>
                  <a:gd name="connsiteY1" fmla="*/ 0 h 1345580"/>
                  <a:gd name="connsiteX2" fmla="*/ 1227311 w 1241471"/>
                  <a:gd name="connsiteY2" fmla="*/ 1243980 h 1345580"/>
                  <a:gd name="connsiteX3" fmla="*/ 247650 w 1241471"/>
                  <a:gd name="connsiteY3" fmla="*/ 1345580 h 1345580"/>
                  <a:gd name="connsiteX4" fmla="*/ 0 w 1241471"/>
                  <a:gd name="connsiteY4" fmla="*/ 315119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85750 w 1279571"/>
                  <a:gd name="connsiteY3" fmla="*/ 1345580 h 1345580"/>
                  <a:gd name="connsiteX4" fmla="*/ 0 w 1279571"/>
                  <a:gd name="connsiteY4" fmla="*/ 329407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52413 w 1279571"/>
                  <a:gd name="connsiteY3" fmla="*/ 1345580 h 1345580"/>
                  <a:gd name="connsiteX4" fmla="*/ 0 w 1279571"/>
                  <a:gd name="connsiteY4" fmla="*/ 329407 h 134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9571" h="1345580">
                    <a:moveTo>
                      <a:pt x="0" y="329407"/>
                    </a:moveTo>
                    <a:cubicBezTo>
                      <a:pt x="391376" y="146315"/>
                      <a:pt x="624796" y="67204"/>
                      <a:pt x="1066973" y="0"/>
                    </a:cubicBezTo>
                    <a:cubicBezTo>
                      <a:pt x="1093431" y="74670"/>
                      <a:pt x="1340553" y="905785"/>
                      <a:pt x="1265411" y="1243980"/>
                    </a:cubicBezTo>
                    <a:lnTo>
                      <a:pt x="252413" y="1345580"/>
                    </a:lnTo>
                    <a:lnTo>
                      <a:pt x="0" y="329407"/>
                    </a:lnTo>
                    <a:close/>
                  </a:path>
                </a:pathLst>
              </a:custGeom>
              <a:gradFill>
                <a:gsLst>
                  <a:gs pos="49000">
                    <a:srgbClr val="F9B61F"/>
                  </a:gs>
                  <a:gs pos="0">
                    <a:srgbClr val="FFB153"/>
                  </a:gs>
                  <a:gs pos="73000">
                    <a:srgbClr val="FBC753"/>
                  </a:gs>
                </a:gsLst>
                <a:lin ang="66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矩形 2"/>
              <p:cNvSpPr/>
              <p:nvPr/>
            </p:nvSpPr>
            <p:spPr>
              <a:xfrm>
                <a:off x="2795998" y="1545052"/>
                <a:ext cx="371846" cy="2027489"/>
              </a:xfrm>
              <a:custGeom>
                <a:avLst/>
                <a:gdLst/>
                <a:ahLst/>
                <a:cxnLst/>
                <a:rect l="l" t="t" r="r" b="b"/>
                <a:pathLst>
                  <a:path w="371846" h="2027489">
                    <a:moveTo>
                      <a:pt x="5911" y="0"/>
                    </a:moveTo>
                    <a:lnTo>
                      <a:pt x="297952" y="188568"/>
                    </a:lnTo>
                    <a:cubicBezTo>
                      <a:pt x="352167" y="634733"/>
                      <a:pt x="419556" y="1592856"/>
                      <a:pt x="323110" y="2027487"/>
                    </a:cubicBezTo>
                    <a:lnTo>
                      <a:pt x="323099" y="2027489"/>
                    </a:lnTo>
                    <a:cubicBezTo>
                      <a:pt x="444970" y="1477912"/>
                      <a:pt x="45505" y="131076"/>
                      <a:pt x="0" y="1208"/>
                    </a:cubicBezTo>
                    <a:cubicBezTo>
                      <a:pt x="1948" y="688"/>
                      <a:pt x="3930" y="344"/>
                      <a:pt x="5911" y="0"/>
                    </a:cubicBezTo>
                    <a:close/>
                  </a:path>
                </a:pathLst>
              </a:custGeom>
              <a:gradFill flip="none" rotWithShape="1">
                <a:gsLst>
                  <a:gs pos="15000">
                    <a:srgbClr val="F9CD45"/>
                  </a:gs>
                  <a:gs pos="0">
                    <a:srgbClr val="FFB153"/>
                  </a:gs>
                  <a:gs pos="65000">
                    <a:srgbClr val="FBC753"/>
                  </a:gs>
                </a:gsLst>
                <a:lin ang="5400000" scaled="1"/>
                <a:tileRect/>
              </a:gradFill>
              <a:ln w="3175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058609" y="1256350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186063" y="1991836"/>
                <a:ext cx="2233809" cy="1413775"/>
                <a:chOff x="1186063" y="1991836"/>
                <a:chExt cx="2233809" cy="1413775"/>
              </a:xfrm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1206762" y="1991836"/>
                  <a:ext cx="17043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Sample title</a:t>
                  </a:r>
                  <a:endPara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1186063" y="2389948"/>
                  <a:ext cx="2233809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3474737" y="1790129"/>
              <a:ext cx="2429411" cy="2574975"/>
              <a:chOff x="3474737" y="1256350"/>
              <a:chExt cx="2429411" cy="2574975"/>
            </a:xfrm>
          </p:grpSpPr>
          <p:sp>
            <p:nvSpPr>
              <p:cNvPr id="36" name="梯形 9"/>
              <p:cNvSpPr/>
              <p:nvPr/>
            </p:nvSpPr>
            <p:spPr>
              <a:xfrm flipV="1">
                <a:off x="3474737" y="1256350"/>
                <a:ext cx="2171237" cy="2574975"/>
              </a:xfrm>
              <a:custGeom>
                <a:avLst/>
                <a:gdLst>
                  <a:gd name="connsiteX0" fmla="*/ 0 w 1331890"/>
                  <a:gd name="connsiteY0" fmla="*/ 1577172 h 1577172"/>
                  <a:gd name="connsiteX1" fmla="*/ 378710 w 1331890"/>
                  <a:gd name="connsiteY1" fmla="*/ 0 h 1577172"/>
                  <a:gd name="connsiteX2" fmla="*/ 953180 w 1331890"/>
                  <a:gd name="connsiteY2" fmla="*/ 0 h 1577172"/>
                  <a:gd name="connsiteX3" fmla="*/ 1331890 w 1331890"/>
                  <a:gd name="connsiteY3" fmla="*/ 1577172 h 1577172"/>
                  <a:gd name="connsiteX4" fmla="*/ 0 w 1331890"/>
                  <a:gd name="connsiteY4" fmla="*/ 1577172 h 1577172"/>
                  <a:gd name="connsiteX0" fmla="*/ 0 w 1331890"/>
                  <a:gd name="connsiteY0" fmla="*/ 1579553 h 1579553"/>
                  <a:gd name="connsiteX1" fmla="*/ 378710 w 1331890"/>
                  <a:gd name="connsiteY1" fmla="*/ 2381 h 1579553"/>
                  <a:gd name="connsiteX2" fmla="*/ 1110343 w 1331890"/>
                  <a:gd name="connsiteY2" fmla="*/ 0 h 1579553"/>
                  <a:gd name="connsiteX3" fmla="*/ 1331890 w 1331890"/>
                  <a:gd name="connsiteY3" fmla="*/ 1579553 h 1579553"/>
                  <a:gd name="connsiteX4" fmla="*/ 0 w 1331890"/>
                  <a:gd name="connsiteY4" fmla="*/ 1579553 h 157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890" h="1579553">
                    <a:moveTo>
                      <a:pt x="0" y="1579553"/>
                    </a:moveTo>
                    <a:lnTo>
                      <a:pt x="378710" y="2381"/>
                    </a:lnTo>
                    <a:lnTo>
                      <a:pt x="1110343" y="0"/>
                    </a:lnTo>
                    <a:lnTo>
                      <a:pt x="1331890" y="1579553"/>
                    </a:lnTo>
                    <a:lnTo>
                      <a:pt x="0" y="1579553"/>
                    </a:lnTo>
                    <a:close/>
                  </a:path>
                </a:pathLst>
              </a:custGeom>
              <a:solidFill>
                <a:srgbClr val="70828A"/>
              </a:solidFill>
              <a:ln w="25400" cap="flat" cmpd="sng" algn="ctr">
                <a:noFill/>
                <a:prstDash val="solid"/>
              </a:ln>
              <a:effectLst>
                <a:reflection blurRad="6350" stA="30000" endPos="35000" dist="127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"/>
              <p:cNvSpPr/>
              <p:nvPr/>
            </p:nvSpPr>
            <p:spPr>
              <a:xfrm>
                <a:off x="3560027" y="1545051"/>
                <a:ext cx="2085947" cy="2193554"/>
              </a:xfrm>
              <a:custGeom>
                <a:avLst/>
                <a:gdLst>
                  <a:gd name="connsiteX0" fmla="*/ 0 w 1224136"/>
                  <a:gd name="connsiteY0" fmla="*/ 0 h 1224136"/>
                  <a:gd name="connsiteX1" fmla="*/ 1224136 w 1224136"/>
                  <a:gd name="connsiteY1" fmla="*/ 0 h 1224136"/>
                  <a:gd name="connsiteX2" fmla="*/ 1224136 w 1224136"/>
                  <a:gd name="connsiteY2" fmla="*/ 1224136 h 1224136"/>
                  <a:gd name="connsiteX3" fmla="*/ 0 w 1224136"/>
                  <a:gd name="connsiteY3" fmla="*/ 1224136 h 1224136"/>
                  <a:gd name="connsiteX4" fmla="*/ 0 w 1224136"/>
                  <a:gd name="connsiteY4" fmla="*/ 0 h 1224136"/>
                  <a:gd name="connsiteX0" fmla="*/ 0 w 1227311"/>
                  <a:gd name="connsiteY0" fmla="*/ 0 h 1224136"/>
                  <a:gd name="connsiteX1" fmla="*/ 1224136 w 1227311"/>
                  <a:gd name="connsiteY1" fmla="*/ 0 h 1224136"/>
                  <a:gd name="connsiteX2" fmla="*/ 1227311 w 1227311"/>
                  <a:gd name="connsiteY2" fmla="*/ 928861 h 1224136"/>
                  <a:gd name="connsiteX3" fmla="*/ 0 w 1227311"/>
                  <a:gd name="connsiteY3" fmla="*/ 1224136 h 1224136"/>
                  <a:gd name="connsiteX4" fmla="*/ 0 w 1227311"/>
                  <a:gd name="connsiteY4" fmla="*/ 0 h 1224136"/>
                  <a:gd name="connsiteX0" fmla="*/ 0 w 1260130"/>
                  <a:gd name="connsiteY0" fmla="*/ 0 h 1224136"/>
                  <a:gd name="connsiteX1" fmla="*/ 1224136 w 1260130"/>
                  <a:gd name="connsiteY1" fmla="*/ 0 h 1224136"/>
                  <a:gd name="connsiteX2" fmla="*/ 1227311 w 1260130"/>
                  <a:gd name="connsiteY2" fmla="*/ 928861 h 1224136"/>
                  <a:gd name="connsiteX3" fmla="*/ 0 w 1260130"/>
                  <a:gd name="connsiteY3" fmla="*/ 1224136 h 1224136"/>
                  <a:gd name="connsiteX4" fmla="*/ 0 w 1260130"/>
                  <a:gd name="connsiteY4" fmla="*/ 0 h 1224136"/>
                  <a:gd name="connsiteX0" fmla="*/ 0 w 1266322"/>
                  <a:gd name="connsiteY0" fmla="*/ 0 h 1224136"/>
                  <a:gd name="connsiteX1" fmla="*/ 1224136 w 1266322"/>
                  <a:gd name="connsiteY1" fmla="*/ 0 h 1224136"/>
                  <a:gd name="connsiteX2" fmla="*/ 1227311 w 1266322"/>
                  <a:gd name="connsiteY2" fmla="*/ 928861 h 1224136"/>
                  <a:gd name="connsiteX3" fmla="*/ 0 w 1266322"/>
                  <a:gd name="connsiteY3" fmla="*/ 1224136 h 1224136"/>
                  <a:gd name="connsiteX4" fmla="*/ 0 w 1266322"/>
                  <a:gd name="connsiteY4" fmla="*/ 0 h 1224136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7251"/>
                  <a:gd name="connsiteY0" fmla="*/ 339725 h 1563861"/>
                  <a:gd name="connsiteX1" fmla="*/ 1189211 w 1257251"/>
                  <a:gd name="connsiteY1" fmla="*/ 0 h 1563861"/>
                  <a:gd name="connsiteX2" fmla="*/ 1227311 w 1257251"/>
                  <a:gd name="connsiteY2" fmla="*/ 1268586 h 1563861"/>
                  <a:gd name="connsiteX3" fmla="*/ 0 w 1257251"/>
                  <a:gd name="connsiteY3" fmla="*/ 1563861 h 1563861"/>
                  <a:gd name="connsiteX4" fmla="*/ 0 w 1257251"/>
                  <a:gd name="connsiteY4" fmla="*/ 339725 h 1563861"/>
                  <a:gd name="connsiteX0" fmla="*/ 0 w 1241250"/>
                  <a:gd name="connsiteY0" fmla="*/ 298450 h 1522586"/>
                  <a:gd name="connsiteX1" fmla="*/ 1024111 w 1241250"/>
                  <a:gd name="connsiteY1" fmla="*/ 0 h 1522586"/>
                  <a:gd name="connsiteX2" fmla="*/ 1227311 w 1241250"/>
                  <a:gd name="connsiteY2" fmla="*/ 1227311 h 1522586"/>
                  <a:gd name="connsiteX3" fmla="*/ 0 w 1241250"/>
                  <a:gd name="connsiteY3" fmla="*/ 1522586 h 1522586"/>
                  <a:gd name="connsiteX4" fmla="*/ 0 w 1241250"/>
                  <a:gd name="connsiteY4" fmla="*/ 298450 h 1522586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390030"/>
                  <a:gd name="connsiteX1" fmla="*/ 1028873 w 1241471"/>
                  <a:gd name="connsiteY1" fmla="*/ 0 h 1390030"/>
                  <a:gd name="connsiteX2" fmla="*/ 1227311 w 1241471"/>
                  <a:gd name="connsiteY2" fmla="*/ 1243980 h 1390030"/>
                  <a:gd name="connsiteX3" fmla="*/ 158750 w 1241471"/>
                  <a:gd name="connsiteY3" fmla="*/ 1390030 h 1390030"/>
                  <a:gd name="connsiteX4" fmla="*/ 0 w 1241471"/>
                  <a:gd name="connsiteY4" fmla="*/ 315119 h 1390030"/>
                  <a:gd name="connsiteX0" fmla="*/ 0 w 1241471"/>
                  <a:gd name="connsiteY0" fmla="*/ 315119 h 1345580"/>
                  <a:gd name="connsiteX1" fmla="*/ 1028873 w 1241471"/>
                  <a:gd name="connsiteY1" fmla="*/ 0 h 1345580"/>
                  <a:gd name="connsiteX2" fmla="*/ 1227311 w 1241471"/>
                  <a:gd name="connsiteY2" fmla="*/ 1243980 h 1345580"/>
                  <a:gd name="connsiteX3" fmla="*/ 247650 w 1241471"/>
                  <a:gd name="connsiteY3" fmla="*/ 1345580 h 1345580"/>
                  <a:gd name="connsiteX4" fmla="*/ 0 w 1241471"/>
                  <a:gd name="connsiteY4" fmla="*/ 315119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85750 w 1279571"/>
                  <a:gd name="connsiteY3" fmla="*/ 1345580 h 1345580"/>
                  <a:gd name="connsiteX4" fmla="*/ 0 w 1279571"/>
                  <a:gd name="connsiteY4" fmla="*/ 329407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52413 w 1279571"/>
                  <a:gd name="connsiteY3" fmla="*/ 1345580 h 1345580"/>
                  <a:gd name="connsiteX4" fmla="*/ 0 w 1279571"/>
                  <a:gd name="connsiteY4" fmla="*/ 329407 h 134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9571" h="1345580">
                    <a:moveTo>
                      <a:pt x="0" y="329407"/>
                    </a:moveTo>
                    <a:cubicBezTo>
                      <a:pt x="391376" y="146315"/>
                      <a:pt x="624796" y="67204"/>
                      <a:pt x="1066973" y="0"/>
                    </a:cubicBezTo>
                    <a:cubicBezTo>
                      <a:pt x="1093431" y="74670"/>
                      <a:pt x="1340553" y="905785"/>
                      <a:pt x="1265411" y="1243980"/>
                    </a:cubicBezTo>
                    <a:lnTo>
                      <a:pt x="252413" y="1345580"/>
                    </a:lnTo>
                    <a:lnTo>
                      <a:pt x="0" y="329407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rgbClr val="6CB1CA"/>
                  </a:gs>
                  <a:gs pos="50000">
                    <a:srgbClr val="4A94AF"/>
                  </a:gs>
                  <a:gs pos="0">
                    <a:srgbClr val="377F99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8" name="矩形 2"/>
              <p:cNvSpPr/>
              <p:nvPr/>
            </p:nvSpPr>
            <p:spPr>
              <a:xfrm>
                <a:off x="5297416" y="1545052"/>
                <a:ext cx="371846" cy="2027489"/>
              </a:xfrm>
              <a:custGeom>
                <a:avLst/>
                <a:gdLst/>
                <a:ahLst/>
                <a:cxnLst/>
                <a:rect l="l" t="t" r="r" b="b"/>
                <a:pathLst>
                  <a:path w="371846" h="2027489">
                    <a:moveTo>
                      <a:pt x="5911" y="0"/>
                    </a:moveTo>
                    <a:lnTo>
                      <a:pt x="297952" y="188568"/>
                    </a:lnTo>
                    <a:cubicBezTo>
                      <a:pt x="352167" y="634733"/>
                      <a:pt x="419556" y="1592856"/>
                      <a:pt x="323110" y="2027487"/>
                    </a:cubicBezTo>
                    <a:lnTo>
                      <a:pt x="323099" y="2027489"/>
                    </a:lnTo>
                    <a:cubicBezTo>
                      <a:pt x="444970" y="1477912"/>
                      <a:pt x="45505" y="131076"/>
                      <a:pt x="0" y="1208"/>
                    </a:cubicBezTo>
                    <a:cubicBezTo>
                      <a:pt x="1948" y="688"/>
                      <a:pt x="3930" y="344"/>
                      <a:pt x="5911" y="0"/>
                    </a:cubicBezTo>
                    <a:close/>
                  </a:path>
                </a:pathLst>
              </a:custGeom>
              <a:gradFill flip="none" rotWithShape="1">
                <a:gsLst>
                  <a:gs pos="65000">
                    <a:srgbClr val="6CB1CA"/>
                  </a:gs>
                  <a:gs pos="15000">
                    <a:srgbClr val="4A94AF"/>
                  </a:gs>
                  <a:gs pos="0">
                    <a:srgbClr val="377F99"/>
                  </a:gs>
                </a:gsLst>
                <a:lin ang="54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560027" y="1256350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3670339" y="1991836"/>
                <a:ext cx="2233809" cy="1413775"/>
                <a:chOff x="1186063" y="1991836"/>
                <a:chExt cx="2233809" cy="1413775"/>
              </a:xfrm>
            </p:grpSpPr>
            <p:sp>
              <p:nvSpPr>
                <p:cNvPr id="41" name="TextBox 40"/>
                <p:cNvSpPr txBox="1"/>
                <p:nvPr/>
              </p:nvSpPr>
              <p:spPr>
                <a:xfrm>
                  <a:off x="1206762" y="1991836"/>
                  <a:ext cx="17043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Sample title</a:t>
                  </a:r>
                  <a:endPara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1186063" y="2389948"/>
                  <a:ext cx="2233809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5976156" y="1790129"/>
              <a:ext cx="2412268" cy="2574975"/>
              <a:chOff x="5976156" y="1256350"/>
              <a:chExt cx="2412268" cy="2574975"/>
            </a:xfrm>
          </p:grpSpPr>
          <p:sp>
            <p:nvSpPr>
              <p:cNvPr id="44" name="梯形 9"/>
              <p:cNvSpPr/>
              <p:nvPr/>
            </p:nvSpPr>
            <p:spPr>
              <a:xfrm flipV="1">
                <a:off x="5976156" y="1256350"/>
                <a:ext cx="2171237" cy="2574975"/>
              </a:xfrm>
              <a:custGeom>
                <a:avLst/>
                <a:gdLst>
                  <a:gd name="connsiteX0" fmla="*/ 0 w 1331890"/>
                  <a:gd name="connsiteY0" fmla="*/ 1577172 h 1577172"/>
                  <a:gd name="connsiteX1" fmla="*/ 378710 w 1331890"/>
                  <a:gd name="connsiteY1" fmla="*/ 0 h 1577172"/>
                  <a:gd name="connsiteX2" fmla="*/ 953180 w 1331890"/>
                  <a:gd name="connsiteY2" fmla="*/ 0 h 1577172"/>
                  <a:gd name="connsiteX3" fmla="*/ 1331890 w 1331890"/>
                  <a:gd name="connsiteY3" fmla="*/ 1577172 h 1577172"/>
                  <a:gd name="connsiteX4" fmla="*/ 0 w 1331890"/>
                  <a:gd name="connsiteY4" fmla="*/ 1577172 h 1577172"/>
                  <a:gd name="connsiteX0" fmla="*/ 0 w 1331890"/>
                  <a:gd name="connsiteY0" fmla="*/ 1579553 h 1579553"/>
                  <a:gd name="connsiteX1" fmla="*/ 378710 w 1331890"/>
                  <a:gd name="connsiteY1" fmla="*/ 2381 h 1579553"/>
                  <a:gd name="connsiteX2" fmla="*/ 1110343 w 1331890"/>
                  <a:gd name="connsiteY2" fmla="*/ 0 h 1579553"/>
                  <a:gd name="connsiteX3" fmla="*/ 1331890 w 1331890"/>
                  <a:gd name="connsiteY3" fmla="*/ 1579553 h 1579553"/>
                  <a:gd name="connsiteX4" fmla="*/ 0 w 1331890"/>
                  <a:gd name="connsiteY4" fmla="*/ 1579553 h 157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890" h="1579553">
                    <a:moveTo>
                      <a:pt x="0" y="1579553"/>
                    </a:moveTo>
                    <a:lnTo>
                      <a:pt x="378710" y="2381"/>
                    </a:lnTo>
                    <a:lnTo>
                      <a:pt x="1110343" y="0"/>
                    </a:lnTo>
                    <a:lnTo>
                      <a:pt x="1331890" y="1579553"/>
                    </a:lnTo>
                    <a:lnTo>
                      <a:pt x="0" y="1579553"/>
                    </a:lnTo>
                    <a:close/>
                  </a:path>
                </a:pathLst>
              </a:custGeom>
              <a:solidFill>
                <a:srgbClr val="70828A"/>
              </a:solidFill>
              <a:ln w="25400" cap="flat" cmpd="sng" algn="ctr">
                <a:noFill/>
                <a:prstDash val="solid"/>
              </a:ln>
              <a:effectLst>
                <a:reflection blurRad="6350" stA="30000" endPos="35000" dist="127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5" name="矩形 2"/>
              <p:cNvSpPr/>
              <p:nvPr/>
            </p:nvSpPr>
            <p:spPr>
              <a:xfrm>
                <a:off x="6061446" y="1545051"/>
                <a:ext cx="2085947" cy="2193554"/>
              </a:xfrm>
              <a:custGeom>
                <a:avLst/>
                <a:gdLst>
                  <a:gd name="connsiteX0" fmla="*/ 0 w 1224136"/>
                  <a:gd name="connsiteY0" fmla="*/ 0 h 1224136"/>
                  <a:gd name="connsiteX1" fmla="*/ 1224136 w 1224136"/>
                  <a:gd name="connsiteY1" fmla="*/ 0 h 1224136"/>
                  <a:gd name="connsiteX2" fmla="*/ 1224136 w 1224136"/>
                  <a:gd name="connsiteY2" fmla="*/ 1224136 h 1224136"/>
                  <a:gd name="connsiteX3" fmla="*/ 0 w 1224136"/>
                  <a:gd name="connsiteY3" fmla="*/ 1224136 h 1224136"/>
                  <a:gd name="connsiteX4" fmla="*/ 0 w 1224136"/>
                  <a:gd name="connsiteY4" fmla="*/ 0 h 1224136"/>
                  <a:gd name="connsiteX0" fmla="*/ 0 w 1227311"/>
                  <a:gd name="connsiteY0" fmla="*/ 0 h 1224136"/>
                  <a:gd name="connsiteX1" fmla="*/ 1224136 w 1227311"/>
                  <a:gd name="connsiteY1" fmla="*/ 0 h 1224136"/>
                  <a:gd name="connsiteX2" fmla="*/ 1227311 w 1227311"/>
                  <a:gd name="connsiteY2" fmla="*/ 928861 h 1224136"/>
                  <a:gd name="connsiteX3" fmla="*/ 0 w 1227311"/>
                  <a:gd name="connsiteY3" fmla="*/ 1224136 h 1224136"/>
                  <a:gd name="connsiteX4" fmla="*/ 0 w 1227311"/>
                  <a:gd name="connsiteY4" fmla="*/ 0 h 1224136"/>
                  <a:gd name="connsiteX0" fmla="*/ 0 w 1260130"/>
                  <a:gd name="connsiteY0" fmla="*/ 0 h 1224136"/>
                  <a:gd name="connsiteX1" fmla="*/ 1224136 w 1260130"/>
                  <a:gd name="connsiteY1" fmla="*/ 0 h 1224136"/>
                  <a:gd name="connsiteX2" fmla="*/ 1227311 w 1260130"/>
                  <a:gd name="connsiteY2" fmla="*/ 928861 h 1224136"/>
                  <a:gd name="connsiteX3" fmla="*/ 0 w 1260130"/>
                  <a:gd name="connsiteY3" fmla="*/ 1224136 h 1224136"/>
                  <a:gd name="connsiteX4" fmla="*/ 0 w 1260130"/>
                  <a:gd name="connsiteY4" fmla="*/ 0 h 1224136"/>
                  <a:gd name="connsiteX0" fmla="*/ 0 w 1266322"/>
                  <a:gd name="connsiteY0" fmla="*/ 0 h 1224136"/>
                  <a:gd name="connsiteX1" fmla="*/ 1224136 w 1266322"/>
                  <a:gd name="connsiteY1" fmla="*/ 0 h 1224136"/>
                  <a:gd name="connsiteX2" fmla="*/ 1227311 w 1266322"/>
                  <a:gd name="connsiteY2" fmla="*/ 928861 h 1224136"/>
                  <a:gd name="connsiteX3" fmla="*/ 0 w 1266322"/>
                  <a:gd name="connsiteY3" fmla="*/ 1224136 h 1224136"/>
                  <a:gd name="connsiteX4" fmla="*/ 0 w 1266322"/>
                  <a:gd name="connsiteY4" fmla="*/ 0 h 1224136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6619"/>
                  <a:gd name="connsiteY0" fmla="*/ 339725 h 1563861"/>
                  <a:gd name="connsiteX1" fmla="*/ 1186036 w 1256619"/>
                  <a:gd name="connsiteY1" fmla="*/ 0 h 1563861"/>
                  <a:gd name="connsiteX2" fmla="*/ 1227311 w 1256619"/>
                  <a:gd name="connsiteY2" fmla="*/ 1268586 h 1563861"/>
                  <a:gd name="connsiteX3" fmla="*/ 0 w 1256619"/>
                  <a:gd name="connsiteY3" fmla="*/ 1563861 h 1563861"/>
                  <a:gd name="connsiteX4" fmla="*/ 0 w 1256619"/>
                  <a:gd name="connsiteY4" fmla="*/ 339725 h 1563861"/>
                  <a:gd name="connsiteX0" fmla="*/ 0 w 1257251"/>
                  <a:gd name="connsiteY0" fmla="*/ 339725 h 1563861"/>
                  <a:gd name="connsiteX1" fmla="*/ 1189211 w 1257251"/>
                  <a:gd name="connsiteY1" fmla="*/ 0 h 1563861"/>
                  <a:gd name="connsiteX2" fmla="*/ 1227311 w 1257251"/>
                  <a:gd name="connsiteY2" fmla="*/ 1268586 h 1563861"/>
                  <a:gd name="connsiteX3" fmla="*/ 0 w 1257251"/>
                  <a:gd name="connsiteY3" fmla="*/ 1563861 h 1563861"/>
                  <a:gd name="connsiteX4" fmla="*/ 0 w 1257251"/>
                  <a:gd name="connsiteY4" fmla="*/ 339725 h 1563861"/>
                  <a:gd name="connsiteX0" fmla="*/ 0 w 1241250"/>
                  <a:gd name="connsiteY0" fmla="*/ 298450 h 1522586"/>
                  <a:gd name="connsiteX1" fmla="*/ 1024111 w 1241250"/>
                  <a:gd name="connsiteY1" fmla="*/ 0 h 1522586"/>
                  <a:gd name="connsiteX2" fmla="*/ 1227311 w 1241250"/>
                  <a:gd name="connsiteY2" fmla="*/ 1227311 h 1522586"/>
                  <a:gd name="connsiteX3" fmla="*/ 0 w 1241250"/>
                  <a:gd name="connsiteY3" fmla="*/ 1522586 h 1522586"/>
                  <a:gd name="connsiteX4" fmla="*/ 0 w 1241250"/>
                  <a:gd name="connsiteY4" fmla="*/ 298450 h 1522586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360"/>
                  <a:gd name="connsiteY0" fmla="*/ 310356 h 1534492"/>
                  <a:gd name="connsiteX1" fmla="*/ 1026492 w 1241360"/>
                  <a:gd name="connsiteY1" fmla="*/ 0 h 1534492"/>
                  <a:gd name="connsiteX2" fmla="*/ 1227311 w 1241360"/>
                  <a:gd name="connsiteY2" fmla="*/ 1239217 h 1534492"/>
                  <a:gd name="connsiteX3" fmla="*/ 0 w 1241360"/>
                  <a:gd name="connsiteY3" fmla="*/ 1534492 h 1534492"/>
                  <a:gd name="connsiteX4" fmla="*/ 0 w 1241360"/>
                  <a:gd name="connsiteY4" fmla="*/ 310356 h 1534492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539255"/>
                  <a:gd name="connsiteX1" fmla="*/ 1028873 w 1241471"/>
                  <a:gd name="connsiteY1" fmla="*/ 0 h 1539255"/>
                  <a:gd name="connsiteX2" fmla="*/ 1227311 w 1241471"/>
                  <a:gd name="connsiteY2" fmla="*/ 1243980 h 1539255"/>
                  <a:gd name="connsiteX3" fmla="*/ 0 w 1241471"/>
                  <a:gd name="connsiteY3" fmla="*/ 1539255 h 1539255"/>
                  <a:gd name="connsiteX4" fmla="*/ 0 w 1241471"/>
                  <a:gd name="connsiteY4" fmla="*/ 315119 h 1539255"/>
                  <a:gd name="connsiteX0" fmla="*/ 0 w 1241471"/>
                  <a:gd name="connsiteY0" fmla="*/ 315119 h 1390030"/>
                  <a:gd name="connsiteX1" fmla="*/ 1028873 w 1241471"/>
                  <a:gd name="connsiteY1" fmla="*/ 0 h 1390030"/>
                  <a:gd name="connsiteX2" fmla="*/ 1227311 w 1241471"/>
                  <a:gd name="connsiteY2" fmla="*/ 1243980 h 1390030"/>
                  <a:gd name="connsiteX3" fmla="*/ 158750 w 1241471"/>
                  <a:gd name="connsiteY3" fmla="*/ 1390030 h 1390030"/>
                  <a:gd name="connsiteX4" fmla="*/ 0 w 1241471"/>
                  <a:gd name="connsiteY4" fmla="*/ 315119 h 1390030"/>
                  <a:gd name="connsiteX0" fmla="*/ 0 w 1241471"/>
                  <a:gd name="connsiteY0" fmla="*/ 315119 h 1345580"/>
                  <a:gd name="connsiteX1" fmla="*/ 1028873 w 1241471"/>
                  <a:gd name="connsiteY1" fmla="*/ 0 h 1345580"/>
                  <a:gd name="connsiteX2" fmla="*/ 1227311 w 1241471"/>
                  <a:gd name="connsiteY2" fmla="*/ 1243980 h 1345580"/>
                  <a:gd name="connsiteX3" fmla="*/ 247650 w 1241471"/>
                  <a:gd name="connsiteY3" fmla="*/ 1345580 h 1345580"/>
                  <a:gd name="connsiteX4" fmla="*/ 0 w 1241471"/>
                  <a:gd name="connsiteY4" fmla="*/ 315119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85750 w 1279571"/>
                  <a:gd name="connsiteY3" fmla="*/ 1345580 h 1345580"/>
                  <a:gd name="connsiteX4" fmla="*/ 0 w 1279571"/>
                  <a:gd name="connsiteY4" fmla="*/ 329407 h 1345580"/>
                  <a:gd name="connsiteX0" fmla="*/ 0 w 1279571"/>
                  <a:gd name="connsiteY0" fmla="*/ 329407 h 1345580"/>
                  <a:gd name="connsiteX1" fmla="*/ 1066973 w 1279571"/>
                  <a:gd name="connsiteY1" fmla="*/ 0 h 1345580"/>
                  <a:gd name="connsiteX2" fmla="*/ 1265411 w 1279571"/>
                  <a:gd name="connsiteY2" fmla="*/ 1243980 h 1345580"/>
                  <a:gd name="connsiteX3" fmla="*/ 252413 w 1279571"/>
                  <a:gd name="connsiteY3" fmla="*/ 1345580 h 1345580"/>
                  <a:gd name="connsiteX4" fmla="*/ 0 w 1279571"/>
                  <a:gd name="connsiteY4" fmla="*/ 329407 h 134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9571" h="1345580">
                    <a:moveTo>
                      <a:pt x="0" y="329407"/>
                    </a:moveTo>
                    <a:cubicBezTo>
                      <a:pt x="391376" y="146315"/>
                      <a:pt x="624796" y="67204"/>
                      <a:pt x="1066973" y="0"/>
                    </a:cubicBezTo>
                    <a:cubicBezTo>
                      <a:pt x="1093431" y="74670"/>
                      <a:pt x="1340553" y="905785"/>
                      <a:pt x="1265411" y="1243980"/>
                    </a:cubicBezTo>
                    <a:lnTo>
                      <a:pt x="252413" y="1345580"/>
                    </a:lnTo>
                    <a:lnTo>
                      <a:pt x="0" y="329407"/>
                    </a:lnTo>
                    <a:close/>
                  </a:path>
                </a:pathLst>
              </a:custGeom>
              <a:gradFill flip="none" rotWithShape="1">
                <a:gsLst>
                  <a:gs pos="50000">
                    <a:srgbClr val="CA7F34"/>
                  </a:gs>
                  <a:gs pos="65000">
                    <a:srgbClr val="DCA56E"/>
                  </a:gs>
                  <a:gs pos="0">
                    <a:srgbClr val="9E6226"/>
                  </a:gs>
                </a:gsLst>
                <a:lin ang="66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6" name="矩形 2"/>
              <p:cNvSpPr/>
              <p:nvPr/>
            </p:nvSpPr>
            <p:spPr>
              <a:xfrm>
                <a:off x="7798835" y="1545052"/>
                <a:ext cx="371846" cy="2027489"/>
              </a:xfrm>
              <a:custGeom>
                <a:avLst/>
                <a:gdLst/>
                <a:ahLst/>
                <a:cxnLst/>
                <a:rect l="l" t="t" r="r" b="b"/>
                <a:pathLst>
                  <a:path w="371846" h="2027489">
                    <a:moveTo>
                      <a:pt x="5911" y="0"/>
                    </a:moveTo>
                    <a:lnTo>
                      <a:pt x="297952" y="188568"/>
                    </a:lnTo>
                    <a:cubicBezTo>
                      <a:pt x="352167" y="634733"/>
                      <a:pt x="419556" y="1592856"/>
                      <a:pt x="323110" y="2027487"/>
                    </a:cubicBezTo>
                    <a:lnTo>
                      <a:pt x="323099" y="2027489"/>
                    </a:lnTo>
                    <a:cubicBezTo>
                      <a:pt x="444970" y="1477912"/>
                      <a:pt x="45505" y="131076"/>
                      <a:pt x="0" y="1208"/>
                    </a:cubicBezTo>
                    <a:cubicBezTo>
                      <a:pt x="1948" y="688"/>
                      <a:pt x="3930" y="344"/>
                      <a:pt x="5911" y="0"/>
                    </a:cubicBezTo>
                    <a:close/>
                  </a:path>
                </a:pathLst>
              </a:custGeom>
              <a:gradFill flip="none" rotWithShape="1">
                <a:gsLst>
                  <a:gs pos="15000">
                    <a:srgbClr val="CA7F34"/>
                  </a:gs>
                  <a:gs pos="65000">
                    <a:srgbClr val="DCA56E"/>
                  </a:gs>
                  <a:gs pos="0">
                    <a:srgbClr val="9E6226"/>
                  </a:gs>
                </a:gsLst>
                <a:lin ang="54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061446" y="1256350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rPr>
                  <a:t>03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6154615" y="1991836"/>
                <a:ext cx="2233809" cy="1413775"/>
                <a:chOff x="1186063" y="1991836"/>
                <a:chExt cx="2233809" cy="1413775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1206762" y="1991836"/>
                  <a:ext cx="17043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Sample title</a:t>
                  </a:r>
                  <a:endPara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1186063" y="2389948"/>
                  <a:ext cx="2233809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     Add your texts here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221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141</cp:revision>
  <dcterms:created xsi:type="dcterms:W3CDTF">2012-12-20T06:04:47Z</dcterms:created>
  <dcterms:modified xsi:type="dcterms:W3CDTF">2013-09-09T14:07:47Z</dcterms:modified>
</cp:coreProperties>
</file>