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 70"/>
          <p:cNvSpPr/>
          <p:nvPr/>
        </p:nvSpPr>
        <p:spPr>
          <a:xfrm rot="10444833">
            <a:off x="4004885" y="3838528"/>
            <a:ext cx="392797" cy="445583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280895"/>
              <a:gd name="connsiteY0" fmla="*/ 55720 h 243299"/>
              <a:gd name="connsiteX1" fmla="*/ 280866 w 280895"/>
              <a:gd name="connsiteY1" fmla="*/ 243299 h 243299"/>
              <a:gd name="connsiteX0" fmla="*/ 0 w 282920"/>
              <a:gd name="connsiteY0" fmla="*/ 53225 h 240804"/>
              <a:gd name="connsiteX1" fmla="*/ 280866 w 282920"/>
              <a:gd name="connsiteY1" fmla="*/ 240804 h 240804"/>
              <a:gd name="connsiteX0" fmla="*/ 0 w 268986"/>
              <a:gd name="connsiteY0" fmla="*/ 51775 h 242968"/>
              <a:gd name="connsiteX1" fmla="*/ 266615 w 268986"/>
              <a:gd name="connsiteY1" fmla="*/ 242968 h 242968"/>
              <a:gd name="connsiteX0" fmla="*/ 0 w 265261"/>
              <a:gd name="connsiteY0" fmla="*/ 58578 h 233382"/>
              <a:gd name="connsiteX1" fmla="*/ 262788 w 265261"/>
              <a:gd name="connsiteY1" fmla="*/ 233382 h 233382"/>
              <a:gd name="connsiteX0" fmla="*/ 0 w 264743"/>
              <a:gd name="connsiteY0" fmla="*/ 52776 h 227580"/>
              <a:gd name="connsiteX1" fmla="*/ 262788 w 264743"/>
              <a:gd name="connsiteY1" fmla="*/ 227580 h 227580"/>
              <a:gd name="connsiteX0" fmla="*/ 0 w 263982"/>
              <a:gd name="connsiteY0" fmla="*/ 66081 h 240885"/>
              <a:gd name="connsiteX1" fmla="*/ 262788 w 263982"/>
              <a:gd name="connsiteY1" fmla="*/ 240885 h 240885"/>
              <a:gd name="connsiteX0" fmla="*/ 0 w 264010"/>
              <a:gd name="connsiteY0" fmla="*/ 69373 h 244177"/>
              <a:gd name="connsiteX1" fmla="*/ 262788 w 264010"/>
              <a:gd name="connsiteY1" fmla="*/ 244177 h 24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010" h="244177">
                <a:moveTo>
                  <a:pt x="0" y="69373"/>
                </a:moveTo>
                <a:cubicBezTo>
                  <a:pt x="166260" y="-21179"/>
                  <a:pt x="276979" y="-73794"/>
                  <a:pt x="262788" y="244177"/>
                </a:cubicBezTo>
              </a:path>
            </a:pathLst>
          </a:custGeom>
          <a:gradFill>
            <a:gsLst>
              <a:gs pos="0">
                <a:srgbClr val="6494C4"/>
              </a:gs>
              <a:gs pos="100000">
                <a:srgbClr val="C4D6EB"/>
              </a:gs>
            </a:gsLst>
            <a:lin ang="5400000" scaled="0"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任意多边形 71"/>
          <p:cNvSpPr/>
          <p:nvPr/>
        </p:nvSpPr>
        <p:spPr>
          <a:xfrm rot="10800000">
            <a:off x="4037188" y="3896670"/>
            <a:ext cx="421991" cy="323911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332756"/>
              <a:gd name="connsiteY0" fmla="*/ 42655 h 264905"/>
              <a:gd name="connsiteX1" fmla="*/ 332740 w 332756"/>
              <a:gd name="connsiteY1" fmla="*/ 264905 h 264905"/>
              <a:gd name="connsiteX0" fmla="*/ 0 w 349423"/>
              <a:gd name="connsiteY0" fmla="*/ 41857 h 266488"/>
              <a:gd name="connsiteX1" fmla="*/ 349409 w 349423"/>
              <a:gd name="connsiteY1" fmla="*/ 266488 h 266488"/>
              <a:gd name="connsiteX0" fmla="*/ 0 w 349409"/>
              <a:gd name="connsiteY0" fmla="*/ 44521 h 269152"/>
              <a:gd name="connsiteX1" fmla="*/ 349409 w 349409"/>
              <a:gd name="connsiteY1" fmla="*/ 269152 h 269152"/>
              <a:gd name="connsiteX0" fmla="*/ 0 w 344646"/>
              <a:gd name="connsiteY0" fmla="*/ 47055 h 264543"/>
              <a:gd name="connsiteX1" fmla="*/ 344646 w 344646"/>
              <a:gd name="connsiteY1" fmla="*/ 264543 h 26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4646" h="264543">
                <a:moveTo>
                  <a:pt x="0" y="47055"/>
                </a:moveTo>
                <a:cubicBezTo>
                  <a:pt x="216394" y="-3921"/>
                  <a:pt x="301031" y="-88109"/>
                  <a:pt x="344646" y="264543"/>
                </a:cubicBezTo>
              </a:path>
            </a:pathLst>
          </a:custGeom>
          <a:solidFill>
            <a:srgbClr val="4C617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3" name="任意多边形 72"/>
          <p:cNvSpPr/>
          <p:nvPr/>
        </p:nvSpPr>
        <p:spPr>
          <a:xfrm rot="21244833">
            <a:off x="4812463" y="3002108"/>
            <a:ext cx="392797" cy="445583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280895"/>
              <a:gd name="connsiteY0" fmla="*/ 55720 h 243299"/>
              <a:gd name="connsiteX1" fmla="*/ 280866 w 280895"/>
              <a:gd name="connsiteY1" fmla="*/ 243299 h 243299"/>
              <a:gd name="connsiteX0" fmla="*/ 0 w 282920"/>
              <a:gd name="connsiteY0" fmla="*/ 53225 h 240804"/>
              <a:gd name="connsiteX1" fmla="*/ 280866 w 282920"/>
              <a:gd name="connsiteY1" fmla="*/ 240804 h 240804"/>
              <a:gd name="connsiteX0" fmla="*/ 0 w 268986"/>
              <a:gd name="connsiteY0" fmla="*/ 51775 h 242968"/>
              <a:gd name="connsiteX1" fmla="*/ 266615 w 268986"/>
              <a:gd name="connsiteY1" fmla="*/ 242968 h 242968"/>
              <a:gd name="connsiteX0" fmla="*/ 0 w 265261"/>
              <a:gd name="connsiteY0" fmla="*/ 58578 h 233382"/>
              <a:gd name="connsiteX1" fmla="*/ 262788 w 265261"/>
              <a:gd name="connsiteY1" fmla="*/ 233382 h 233382"/>
              <a:gd name="connsiteX0" fmla="*/ 0 w 264743"/>
              <a:gd name="connsiteY0" fmla="*/ 52776 h 227580"/>
              <a:gd name="connsiteX1" fmla="*/ 262788 w 264743"/>
              <a:gd name="connsiteY1" fmla="*/ 227580 h 227580"/>
              <a:gd name="connsiteX0" fmla="*/ 0 w 263982"/>
              <a:gd name="connsiteY0" fmla="*/ 66081 h 240885"/>
              <a:gd name="connsiteX1" fmla="*/ 262788 w 263982"/>
              <a:gd name="connsiteY1" fmla="*/ 240885 h 240885"/>
              <a:gd name="connsiteX0" fmla="*/ 0 w 264010"/>
              <a:gd name="connsiteY0" fmla="*/ 69373 h 244177"/>
              <a:gd name="connsiteX1" fmla="*/ 262788 w 264010"/>
              <a:gd name="connsiteY1" fmla="*/ 244177 h 24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010" h="244177">
                <a:moveTo>
                  <a:pt x="0" y="69373"/>
                </a:moveTo>
                <a:cubicBezTo>
                  <a:pt x="166260" y="-21179"/>
                  <a:pt x="276979" y="-73794"/>
                  <a:pt x="262788" y="244177"/>
                </a:cubicBezTo>
              </a:path>
            </a:pathLst>
          </a:custGeom>
          <a:gradFill>
            <a:gsLst>
              <a:gs pos="0">
                <a:srgbClr val="6494C4"/>
              </a:gs>
              <a:gs pos="100000">
                <a:srgbClr val="C4D6EB"/>
              </a:gs>
            </a:gsLst>
            <a:lin ang="5400000" scaled="0"/>
          </a:gra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4" name="任意多边形 73"/>
          <p:cNvSpPr/>
          <p:nvPr/>
        </p:nvSpPr>
        <p:spPr>
          <a:xfrm>
            <a:off x="4760221" y="3082682"/>
            <a:ext cx="421991" cy="310225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332756"/>
              <a:gd name="connsiteY0" fmla="*/ 42655 h 264905"/>
              <a:gd name="connsiteX1" fmla="*/ 332740 w 332756"/>
              <a:gd name="connsiteY1" fmla="*/ 264905 h 264905"/>
              <a:gd name="connsiteX0" fmla="*/ 0 w 349423"/>
              <a:gd name="connsiteY0" fmla="*/ 41857 h 266488"/>
              <a:gd name="connsiteX1" fmla="*/ 349409 w 349423"/>
              <a:gd name="connsiteY1" fmla="*/ 266488 h 266488"/>
              <a:gd name="connsiteX0" fmla="*/ 0 w 349409"/>
              <a:gd name="connsiteY0" fmla="*/ 44521 h 269152"/>
              <a:gd name="connsiteX1" fmla="*/ 349409 w 349409"/>
              <a:gd name="connsiteY1" fmla="*/ 269152 h 269152"/>
              <a:gd name="connsiteX0" fmla="*/ 0 w 344646"/>
              <a:gd name="connsiteY0" fmla="*/ 47055 h 264543"/>
              <a:gd name="connsiteX1" fmla="*/ 344646 w 344646"/>
              <a:gd name="connsiteY1" fmla="*/ 264543 h 264543"/>
              <a:gd name="connsiteX0" fmla="*/ 0 w 344646"/>
              <a:gd name="connsiteY0" fmla="*/ 24863 h 242351"/>
              <a:gd name="connsiteX1" fmla="*/ 344646 w 344646"/>
              <a:gd name="connsiteY1" fmla="*/ 242351 h 242351"/>
              <a:gd name="connsiteX0" fmla="*/ 0 w 344646"/>
              <a:gd name="connsiteY0" fmla="*/ 35877 h 253365"/>
              <a:gd name="connsiteX1" fmla="*/ 344646 w 344646"/>
              <a:gd name="connsiteY1" fmla="*/ 253365 h 25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4646" h="253365">
                <a:moveTo>
                  <a:pt x="0" y="35877"/>
                </a:moveTo>
                <a:cubicBezTo>
                  <a:pt x="287832" y="11095"/>
                  <a:pt x="301031" y="-99287"/>
                  <a:pt x="344646" y="253365"/>
                </a:cubicBezTo>
              </a:path>
            </a:pathLst>
          </a:custGeom>
          <a:solidFill>
            <a:srgbClr val="4C617B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5" name="任意多边形 74"/>
          <p:cNvSpPr/>
          <p:nvPr/>
        </p:nvSpPr>
        <p:spPr>
          <a:xfrm>
            <a:off x="1427338" y="2788250"/>
            <a:ext cx="3708700" cy="2759839"/>
          </a:xfrm>
          <a:custGeom>
            <a:avLst/>
            <a:gdLst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4001 h 2254001"/>
              <a:gd name="connsiteX1" fmla="*/ 4762 w 3028950"/>
              <a:gd name="connsiteY1" fmla="*/ 1030039 h 2254001"/>
              <a:gd name="connsiteX2" fmla="*/ 2671762 w 3028950"/>
              <a:gd name="connsiteY2" fmla="*/ 1339 h 2254001"/>
              <a:gd name="connsiteX3" fmla="*/ 3028950 w 3028950"/>
              <a:gd name="connsiteY3" fmla="*/ 263276 h 2254001"/>
              <a:gd name="connsiteX4" fmla="*/ 0 w 3028950"/>
              <a:gd name="connsiteY4" fmla="*/ 2254001 h 22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2254001">
                <a:moveTo>
                  <a:pt x="0" y="2254001"/>
                </a:moveTo>
                <a:cubicBezTo>
                  <a:pt x="1587" y="1846014"/>
                  <a:pt x="3175" y="1438026"/>
                  <a:pt x="4762" y="1030039"/>
                </a:cubicBezTo>
                <a:cubicBezTo>
                  <a:pt x="1408087" y="59060"/>
                  <a:pt x="2218804" y="0"/>
                  <a:pt x="2671762" y="1339"/>
                </a:cubicBezTo>
                <a:lnTo>
                  <a:pt x="3028950" y="263276"/>
                </a:lnTo>
                <a:cubicBezTo>
                  <a:pt x="2794249" y="173410"/>
                  <a:pt x="1225426" y="913780"/>
                  <a:pt x="0" y="2254001"/>
                </a:cubicBezTo>
                <a:close/>
              </a:path>
            </a:pathLst>
          </a:custGeom>
          <a:solidFill>
            <a:srgbClr val="6A93BF"/>
          </a:solidFill>
          <a:ln w="12700" cap="flat" cmpd="sng" algn="ctr">
            <a:noFill/>
            <a:prstDash val="solid"/>
          </a:ln>
          <a:effectLst>
            <a:outerShdw blurRad="647700" sx="83000" sy="83000" algn="ctr" rotWithShape="0">
              <a:prstClr val="black">
                <a:alpha val="31000"/>
              </a:prstClr>
            </a:outerShdw>
          </a:effectLst>
          <a:scene3d>
            <a:camera prst="orthographicFront"/>
            <a:lightRig rig="threePt" dir="t"/>
          </a:scene3d>
          <a:sp3d extrusionH="463550">
            <a:bevelT w="0" h="63500"/>
            <a:bevelB w="165100" h="184150"/>
            <a:extrusionClr>
              <a:srgbClr val="6A93BF"/>
            </a:extrusionClr>
            <a:contourClr>
              <a:srgbClr val="6A93B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6" name="任意多边形 75"/>
          <p:cNvSpPr/>
          <p:nvPr/>
        </p:nvSpPr>
        <p:spPr>
          <a:xfrm>
            <a:off x="1436084" y="915754"/>
            <a:ext cx="1708568" cy="994233"/>
          </a:xfrm>
          <a:custGeom>
            <a:avLst/>
            <a:gdLst>
              <a:gd name="connsiteX0" fmla="*/ 0 w 1395413"/>
              <a:gd name="connsiteY0" fmla="*/ 0 h 804862"/>
              <a:gd name="connsiteX1" fmla="*/ 1395413 w 1395413"/>
              <a:gd name="connsiteY1" fmla="*/ 728662 h 804862"/>
              <a:gd name="connsiteX2" fmla="*/ 9525 w 1395413"/>
              <a:gd name="connsiteY2" fmla="*/ 804862 h 804862"/>
              <a:gd name="connsiteX3" fmla="*/ 0 w 1395413"/>
              <a:gd name="connsiteY3" fmla="*/ 0 h 804862"/>
              <a:gd name="connsiteX0" fmla="*/ 0 w 1395413"/>
              <a:gd name="connsiteY0" fmla="*/ 23837 h 828699"/>
              <a:gd name="connsiteX1" fmla="*/ 1395413 w 1395413"/>
              <a:gd name="connsiteY1" fmla="*/ 752499 h 828699"/>
              <a:gd name="connsiteX2" fmla="*/ 9525 w 1395413"/>
              <a:gd name="connsiteY2" fmla="*/ 828699 h 828699"/>
              <a:gd name="connsiteX3" fmla="*/ 0 w 1395413"/>
              <a:gd name="connsiteY3" fmla="*/ 23837 h 828699"/>
              <a:gd name="connsiteX0" fmla="*/ 0 w 1395413"/>
              <a:gd name="connsiteY0" fmla="*/ 23837 h 828699"/>
              <a:gd name="connsiteX1" fmla="*/ 1395413 w 1395413"/>
              <a:gd name="connsiteY1" fmla="*/ 752499 h 828699"/>
              <a:gd name="connsiteX2" fmla="*/ 9525 w 1395413"/>
              <a:gd name="connsiteY2" fmla="*/ 828699 h 828699"/>
              <a:gd name="connsiteX3" fmla="*/ 0 w 1395413"/>
              <a:gd name="connsiteY3" fmla="*/ 23837 h 828699"/>
              <a:gd name="connsiteX0" fmla="*/ 0 w 1395413"/>
              <a:gd name="connsiteY0" fmla="*/ 0 h 807243"/>
              <a:gd name="connsiteX1" fmla="*/ 1395413 w 1395413"/>
              <a:gd name="connsiteY1" fmla="*/ 728662 h 807243"/>
              <a:gd name="connsiteX2" fmla="*/ 2381 w 1395413"/>
              <a:gd name="connsiteY2" fmla="*/ 807243 h 807243"/>
              <a:gd name="connsiteX3" fmla="*/ 0 w 1395413"/>
              <a:gd name="connsiteY3" fmla="*/ 0 h 807243"/>
              <a:gd name="connsiteX0" fmla="*/ 0 w 1395413"/>
              <a:gd name="connsiteY0" fmla="*/ 0 h 809624"/>
              <a:gd name="connsiteX1" fmla="*/ 1395413 w 1395413"/>
              <a:gd name="connsiteY1" fmla="*/ 728662 h 809624"/>
              <a:gd name="connsiteX2" fmla="*/ 9525 w 1395413"/>
              <a:gd name="connsiteY2" fmla="*/ 809624 h 809624"/>
              <a:gd name="connsiteX3" fmla="*/ 0 w 1395413"/>
              <a:gd name="connsiteY3" fmla="*/ 0 h 809624"/>
              <a:gd name="connsiteX0" fmla="*/ 0 w 1395413"/>
              <a:gd name="connsiteY0" fmla="*/ 0 h 812005"/>
              <a:gd name="connsiteX1" fmla="*/ 1395413 w 1395413"/>
              <a:gd name="connsiteY1" fmla="*/ 728662 h 812005"/>
              <a:gd name="connsiteX2" fmla="*/ 4762 w 1395413"/>
              <a:gd name="connsiteY2" fmla="*/ 812005 h 812005"/>
              <a:gd name="connsiteX3" fmla="*/ 0 w 1395413"/>
              <a:gd name="connsiteY3" fmla="*/ 0 h 812005"/>
              <a:gd name="connsiteX0" fmla="*/ 0 w 1395413"/>
              <a:gd name="connsiteY0" fmla="*/ 0 h 812005"/>
              <a:gd name="connsiteX1" fmla="*/ 1395413 w 1395413"/>
              <a:gd name="connsiteY1" fmla="*/ 728662 h 812005"/>
              <a:gd name="connsiteX2" fmla="*/ 4762 w 1395413"/>
              <a:gd name="connsiteY2" fmla="*/ 812005 h 812005"/>
              <a:gd name="connsiteX3" fmla="*/ 0 w 1395413"/>
              <a:gd name="connsiteY3" fmla="*/ 0 h 812005"/>
              <a:gd name="connsiteX0" fmla="*/ 0 w 1395413"/>
              <a:gd name="connsiteY0" fmla="*/ 0 h 812005"/>
              <a:gd name="connsiteX1" fmla="*/ 1395413 w 1395413"/>
              <a:gd name="connsiteY1" fmla="*/ 728662 h 812005"/>
              <a:gd name="connsiteX2" fmla="*/ 4762 w 1395413"/>
              <a:gd name="connsiteY2" fmla="*/ 812005 h 812005"/>
              <a:gd name="connsiteX3" fmla="*/ 0 w 1395413"/>
              <a:gd name="connsiteY3" fmla="*/ 0 h 81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413" h="812005">
                <a:moveTo>
                  <a:pt x="0" y="0"/>
                </a:moveTo>
                <a:cubicBezTo>
                  <a:pt x="111919" y="25499"/>
                  <a:pt x="444475" y="-23837"/>
                  <a:pt x="1395413" y="728662"/>
                </a:cubicBezTo>
                <a:lnTo>
                  <a:pt x="4762" y="812005"/>
                </a:lnTo>
                <a:cubicBezTo>
                  <a:pt x="794" y="1586"/>
                  <a:pt x="3969" y="815181"/>
                  <a:pt x="0" y="0"/>
                </a:cubicBezTo>
                <a:close/>
              </a:path>
            </a:pathLst>
          </a:custGeom>
          <a:gradFill flip="none" rotWithShape="1">
            <a:gsLst>
              <a:gs pos="31000">
                <a:srgbClr val="F9B41B"/>
              </a:gs>
              <a:gs pos="65000">
                <a:srgbClr val="F79646">
                  <a:lumMod val="40000"/>
                  <a:lumOff val="60000"/>
                </a:srgbClr>
              </a:gs>
            </a:gsLst>
            <a:lin ang="19200000" scaled="0"/>
            <a:tileRect/>
          </a:gradFill>
          <a:ln w="25400" cap="flat" cmpd="sng" algn="ctr">
            <a:noFill/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1436084" y="1681079"/>
            <a:ext cx="2431648" cy="1200548"/>
          </a:xfrm>
          <a:custGeom>
            <a:avLst/>
            <a:gdLst>
              <a:gd name="connsiteX0" fmla="*/ 4763 w 1985963"/>
              <a:gd name="connsiteY0" fmla="*/ 57150 h 862013"/>
              <a:gd name="connsiteX1" fmla="*/ 0 w 1985963"/>
              <a:gd name="connsiteY1" fmla="*/ 862013 h 862013"/>
              <a:gd name="connsiteX2" fmla="*/ 1985963 w 1985963"/>
              <a:gd name="connsiteY2" fmla="*/ 361950 h 862013"/>
              <a:gd name="connsiteX3" fmla="*/ 1495425 w 1985963"/>
              <a:gd name="connsiteY3" fmla="*/ 0 h 862013"/>
              <a:gd name="connsiteX4" fmla="*/ 4763 w 1985963"/>
              <a:gd name="connsiteY4" fmla="*/ 57150 h 862013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963" h="980505">
                <a:moveTo>
                  <a:pt x="4763" y="175642"/>
                </a:moveTo>
                <a:cubicBezTo>
                  <a:pt x="3175" y="443930"/>
                  <a:pt x="1588" y="712217"/>
                  <a:pt x="0" y="980505"/>
                </a:cubicBezTo>
                <a:cubicBezTo>
                  <a:pt x="780455" y="561603"/>
                  <a:pt x="1661145" y="448445"/>
                  <a:pt x="1985963" y="480442"/>
                </a:cubicBezTo>
                <a:lnTo>
                  <a:pt x="1495425" y="118492"/>
                </a:lnTo>
                <a:cubicBezTo>
                  <a:pt x="999853" y="0"/>
                  <a:pt x="425996" y="123825"/>
                  <a:pt x="4763" y="175642"/>
                </a:cubicBezTo>
                <a:close/>
              </a:path>
            </a:pathLst>
          </a:custGeom>
          <a:gradFill>
            <a:gsLst>
              <a:gs pos="83000">
                <a:sysClr val="window" lastClr="FFFFFF">
                  <a:lumMod val="95000"/>
                </a:sysClr>
              </a:gs>
              <a:gs pos="66000">
                <a:srgbClr val="919FA5"/>
              </a:gs>
              <a:gs pos="41000">
                <a:srgbClr val="70828A"/>
              </a:gs>
              <a:gs pos="100000">
                <a:sysClr val="window" lastClr="FFFFFF"/>
              </a:gs>
            </a:gsLst>
            <a:lin ang="19200000" scaled="0"/>
          </a:gradFill>
          <a:ln w="127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1436084" y="2157332"/>
            <a:ext cx="3160559" cy="1843172"/>
          </a:xfrm>
          <a:custGeom>
            <a:avLst/>
            <a:gdLst>
              <a:gd name="connsiteX0" fmla="*/ 0 w 2581275"/>
              <a:gd name="connsiteY0" fmla="*/ 1409700 h 1409700"/>
              <a:gd name="connsiteX1" fmla="*/ 0 w 2581275"/>
              <a:gd name="connsiteY1" fmla="*/ 490538 h 1409700"/>
              <a:gd name="connsiteX2" fmla="*/ 2076450 w 2581275"/>
              <a:gd name="connsiteY2" fmla="*/ 0 h 1409700"/>
              <a:gd name="connsiteX3" fmla="*/ 2581275 w 2581275"/>
              <a:gd name="connsiteY3" fmla="*/ 376238 h 1409700"/>
              <a:gd name="connsiteX4" fmla="*/ 0 w 2581275"/>
              <a:gd name="connsiteY4" fmla="*/ 1409700 h 1409700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573336 h 1573336"/>
              <a:gd name="connsiteX1" fmla="*/ 0 w 2581275"/>
              <a:gd name="connsiteY1" fmla="*/ 654174 h 1573336"/>
              <a:gd name="connsiteX2" fmla="*/ 2076450 w 2581275"/>
              <a:gd name="connsiteY2" fmla="*/ 163636 h 1573336"/>
              <a:gd name="connsiteX3" fmla="*/ 2581275 w 2581275"/>
              <a:gd name="connsiteY3" fmla="*/ 539874 h 1573336"/>
              <a:gd name="connsiteX4" fmla="*/ 0 w 2581275"/>
              <a:gd name="connsiteY4" fmla="*/ 1573336 h 1573336"/>
              <a:gd name="connsiteX0" fmla="*/ 0 w 2581275"/>
              <a:gd name="connsiteY0" fmla="*/ 1505346 h 1505346"/>
              <a:gd name="connsiteX1" fmla="*/ 0 w 2581275"/>
              <a:gd name="connsiteY1" fmla="*/ 586184 h 1505346"/>
              <a:gd name="connsiteX2" fmla="*/ 2076450 w 2581275"/>
              <a:gd name="connsiteY2" fmla="*/ 95646 h 1505346"/>
              <a:gd name="connsiteX3" fmla="*/ 2581275 w 2581275"/>
              <a:gd name="connsiteY3" fmla="*/ 471884 h 1505346"/>
              <a:gd name="connsiteX4" fmla="*/ 0 w 2581275"/>
              <a:gd name="connsiteY4" fmla="*/ 1505346 h 15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1275" h="1505346">
                <a:moveTo>
                  <a:pt x="0" y="1505346"/>
                </a:moveTo>
                <a:lnTo>
                  <a:pt x="0" y="586184"/>
                </a:lnTo>
                <a:cubicBezTo>
                  <a:pt x="1161851" y="0"/>
                  <a:pt x="2028527" y="90711"/>
                  <a:pt x="2076450" y="95646"/>
                </a:cubicBezTo>
                <a:lnTo>
                  <a:pt x="2581275" y="471884"/>
                </a:lnTo>
                <a:cubicBezTo>
                  <a:pt x="1524050" y="472132"/>
                  <a:pt x="403771" y="1233438"/>
                  <a:pt x="0" y="1505346"/>
                </a:cubicBezTo>
                <a:close/>
              </a:path>
            </a:pathLst>
          </a:custGeom>
          <a:gradFill>
            <a:gsLst>
              <a:gs pos="87000">
                <a:sysClr val="window" lastClr="FFFFFF">
                  <a:lumMod val="95000"/>
                </a:sysClr>
              </a:gs>
              <a:gs pos="81000">
                <a:sysClr val="window" lastClr="FFFFFF">
                  <a:lumMod val="85000"/>
                </a:sysClr>
              </a:gs>
              <a:gs pos="41000">
                <a:srgbClr val="D7D7D7"/>
              </a:gs>
              <a:gs pos="94000">
                <a:sysClr val="window" lastClr="FFFFFF"/>
              </a:gs>
            </a:gsLst>
            <a:lin ang="18600000" scaled="0"/>
          </a:gradFill>
          <a:ln w="127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1430253" y="2709652"/>
            <a:ext cx="3708700" cy="2759839"/>
          </a:xfrm>
          <a:custGeom>
            <a:avLst/>
            <a:gdLst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4001 h 2254001"/>
              <a:gd name="connsiteX1" fmla="*/ 4762 w 3028950"/>
              <a:gd name="connsiteY1" fmla="*/ 1030039 h 2254001"/>
              <a:gd name="connsiteX2" fmla="*/ 2671762 w 3028950"/>
              <a:gd name="connsiteY2" fmla="*/ 1339 h 2254001"/>
              <a:gd name="connsiteX3" fmla="*/ 3028950 w 3028950"/>
              <a:gd name="connsiteY3" fmla="*/ 263276 h 2254001"/>
              <a:gd name="connsiteX4" fmla="*/ 0 w 3028950"/>
              <a:gd name="connsiteY4" fmla="*/ 2254001 h 22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2254001">
                <a:moveTo>
                  <a:pt x="0" y="2254001"/>
                </a:moveTo>
                <a:cubicBezTo>
                  <a:pt x="1587" y="1846014"/>
                  <a:pt x="3175" y="1438026"/>
                  <a:pt x="4762" y="1030039"/>
                </a:cubicBezTo>
                <a:cubicBezTo>
                  <a:pt x="1408087" y="59060"/>
                  <a:pt x="2218804" y="0"/>
                  <a:pt x="2671762" y="1339"/>
                </a:cubicBezTo>
                <a:lnTo>
                  <a:pt x="3028950" y="263276"/>
                </a:lnTo>
                <a:cubicBezTo>
                  <a:pt x="2794249" y="173410"/>
                  <a:pt x="1225426" y="913780"/>
                  <a:pt x="0" y="2254001"/>
                </a:cubicBezTo>
                <a:close/>
              </a:path>
            </a:pathLst>
          </a:custGeom>
          <a:gradFill>
            <a:gsLst>
              <a:gs pos="80000">
                <a:srgbClr val="63BED2"/>
              </a:gs>
              <a:gs pos="99000">
                <a:srgbClr val="4BACC6">
                  <a:lumMod val="20000"/>
                  <a:lumOff val="80000"/>
                </a:srgbClr>
              </a:gs>
              <a:gs pos="41000">
                <a:srgbClr val="00B0F0"/>
              </a:gs>
            </a:gsLst>
            <a:lin ang="18600000" scaled="0"/>
          </a:gradFill>
          <a:ln w="1270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463550">
            <a:bevelT w="0" h="63500"/>
            <a:bevelB w="165100" h="184150"/>
            <a:extrusionClr>
              <a:srgbClr val="6A93BF"/>
            </a:extrusionClr>
            <a:contourClr>
              <a:srgbClr val="6A93B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458448" y="1054136"/>
            <a:ext cx="897367" cy="79137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Algerian" pitchFamily="8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prstClr val="white"/>
                </a:solidFill>
                <a:ea typeface="宋体"/>
              </a:rPr>
              <a:t>01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458448" y="1914570"/>
            <a:ext cx="897367" cy="79137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Algerian" pitchFamily="8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prstClr val="white"/>
                </a:solidFill>
                <a:ea typeface="宋体"/>
              </a:rPr>
              <a:t>02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1458448" y="2819788"/>
            <a:ext cx="897367" cy="79137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Algerian" pitchFamily="8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prstClr val="black">
                    <a:lumMod val="65000"/>
                    <a:lumOff val="35000"/>
                  </a:prstClr>
                </a:solidFill>
                <a:ea typeface="宋体"/>
              </a:rPr>
              <a:t>03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458448" y="3784719"/>
            <a:ext cx="897367" cy="79137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Algerian" pitchFamily="8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prstClr val="white"/>
                </a:solidFill>
                <a:ea typeface="宋体"/>
              </a:rPr>
              <a:t>04</a:t>
            </a:r>
          </a:p>
        </p:txBody>
      </p:sp>
      <p:sp>
        <p:nvSpPr>
          <p:cNvPr id="84" name="矩形 1"/>
          <p:cNvSpPr/>
          <p:nvPr/>
        </p:nvSpPr>
        <p:spPr>
          <a:xfrm rot="19900841">
            <a:off x="2386144" y="3326643"/>
            <a:ext cx="2446421" cy="475315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>
              <a:rot lat="0" lon="900000" rev="0"/>
            </a:camera>
            <a:lightRig rig="threePt" dir="t"/>
          </a:scene3d>
        </p:spPr>
        <p:txBody>
          <a:bodyPr wrap="square" lIns="68580" tIns="34290" rIns="68580" bIns="34290" anchor="ctr" anchorCtr="0">
            <a:prstTxWarp prst="textArchUp">
              <a:avLst>
                <a:gd name="adj" fmla="val 7880006"/>
              </a:avLst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solidFill>
                  <a:prstClr val="white"/>
                </a:solidFill>
                <a:latin typeface="Calibri"/>
                <a:ea typeface="宋体"/>
              </a:rPr>
              <a:t>INFOGRA</a:t>
            </a:r>
            <a:r>
              <a:rPr lang="en-US" altLang="zh-CN" sz="1600" b="1" dirty="0" smtClean="0">
                <a:solidFill>
                  <a:prstClr val="white"/>
                </a:solidFill>
                <a:latin typeface="Calibri"/>
                <a:ea typeface="宋体"/>
              </a:rPr>
              <a:t>PHIC DATA</a:t>
            </a:r>
          </a:p>
        </p:txBody>
      </p:sp>
      <p:sp>
        <p:nvSpPr>
          <p:cNvPr id="85" name="矩形 1"/>
          <p:cNvSpPr/>
          <p:nvPr/>
        </p:nvSpPr>
        <p:spPr>
          <a:xfrm rot="20656130">
            <a:off x="2105237" y="2675482"/>
            <a:ext cx="2201695" cy="475315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wrap="square" lIns="68580" tIns="34290" rIns="68580" bIns="34290" anchor="ctr" anchorCtr="0">
            <a:prstTxWarp prst="textArchUp">
              <a:avLst/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>
                <a:solidFill>
                  <a:srgbClr val="393F59"/>
                </a:solidFill>
                <a:latin typeface="Calibri"/>
                <a:ea typeface="宋体"/>
              </a:rPr>
              <a:t>INFOGRAPHIC DATA</a:t>
            </a:r>
          </a:p>
        </p:txBody>
      </p:sp>
      <p:sp>
        <p:nvSpPr>
          <p:cNvPr id="86" name="任意多边形 85"/>
          <p:cNvSpPr/>
          <p:nvPr/>
        </p:nvSpPr>
        <p:spPr>
          <a:xfrm rot="10800000">
            <a:off x="4081024" y="1746311"/>
            <a:ext cx="3708700" cy="2759839"/>
          </a:xfrm>
          <a:custGeom>
            <a:avLst/>
            <a:gdLst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4001 h 2254001"/>
              <a:gd name="connsiteX1" fmla="*/ 4762 w 3028950"/>
              <a:gd name="connsiteY1" fmla="*/ 1030039 h 2254001"/>
              <a:gd name="connsiteX2" fmla="*/ 2671762 w 3028950"/>
              <a:gd name="connsiteY2" fmla="*/ 1339 h 2254001"/>
              <a:gd name="connsiteX3" fmla="*/ 3028950 w 3028950"/>
              <a:gd name="connsiteY3" fmla="*/ 263276 h 2254001"/>
              <a:gd name="connsiteX4" fmla="*/ 0 w 3028950"/>
              <a:gd name="connsiteY4" fmla="*/ 2254001 h 22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2254001">
                <a:moveTo>
                  <a:pt x="0" y="2254001"/>
                </a:moveTo>
                <a:cubicBezTo>
                  <a:pt x="1587" y="1846014"/>
                  <a:pt x="3175" y="1438026"/>
                  <a:pt x="4762" y="1030039"/>
                </a:cubicBezTo>
                <a:cubicBezTo>
                  <a:pt x="1408087" y="59060"/>
                  <a:pt x="2218804" y="0"/>
                  <a:pt x="2671762" y="1339"/>
                </a:cubicBezTo>
                <a:lnTo>
                  <a:pt x="3028950" y="263276"/>
                </a:lnTo>
                <a:cubicBezTo>
                  <a:pt x="2794249" y="173410"/>
                  <a:pt x="1225426" y="913780"/>
                  <a:pt x="0" y="2254001"/>
                </a:cubicBezTo>
                <a:close/>
              </a:path>
            </a:pathLst>
          </a:custGeom>
          <a:solidFill>
            <a:srgbClr val="6A93BF"/>
          </a:solidFill>
          <a:ln w="12700" cap="flat" cmpd="sng" algn="ctr">
            <a:noFill/>
            <a:prstDash val="solid"/>
          </a:ln>
          <a:effectLst>
            <a:outerShdw blurRad="647700" sx="83000" sy="83000" algn="ctr" rotWithShape="0">
              <a:prstClr val="black">
                <a:alpha val="31000"/>
              </a:prstClr>
            </a:outerShdw>
          </a:effectLst>
          <a:scene3d>
            <a:camera prst="orthographicFront"/>
            <a:lightRig rig="threePt" dir="t"/>
          </a:scene3d>
          <a:sp3d extrusionH="463550">
            <a:bevelT w="0" h="63500"/>
            <a:bevelB w="165100" h="184150"/>
            <a:extrusionClr>
              <a:srgbClr val="6A93BF"/>
            </a:extrusionClr>
            <a:contourClr>
              <a:srgbClr val="6A93BF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87" name="组合 86"/>
          <p:cNvGrpSpPr/>
          <p:nvPr/>
        </p:nvGrpSpPr>
        <p:grpSpPr>
          <a:xfrm rot="10800000">
            <a:off x="4081024" y="1824909"/>
            <a:ext cx="3708700" cy="4553736"/>
            <a:chOff x="1828800" y="290514"/>
            <a:chExt cx="3028950" cy="3719104"/>
          </a:xfrm>
          <a:effectLst>
            <a:glow rad="228600">
              <a:sysClr val="window" lastClr="FFFFFF">
                <a:alpha val="40000"/>
              </a:sysClr>
            </a:glow>
            <a:outerShdw sx="1000" sy="1000" algn="bl" rotWithShape="0">
              <a:prstClr val="black">
                <a:alpha val="0"/>
              </a:prstClr>
            </a:outerShdw>
          </a:effectLst>
        </p:grpSpPr>
        <p:sp>
          <p:nvSpPr>
            <p:cNvPr id="88" name="任意多边形 87"/>
            <p:cNvSpPr/>
            <p:nvPr/>
          </p:nvSpPr>
          <p:spPr>
            <a:xfrm>
              <a:off x="1828800" y="290514"/>
              <a:ext cx="1395413" cy="812005"/>
            </a:xfrm>
            <a:custGeom>
              <a:avLst/>
              <a:gdLst>
                <a:gd name="connsiteX0" fmla="*/ 0 w 1395413"/>
                <a:gd name="connsiteY0" fmla="*/ 0 h 804862"/>
                <a:gd name="connsiteX1" fmla="*/ 1395413 w 1395413"/>
                <a:gd name="connsiteY1" fmla="*/ 728662 h 804862"/>
                <a:gd name="connsiteX2" fmla="*/ 9525 w 1395413"/>
                <a:gd name="connsiteY2" fmla="*/ 804862 h 804862"/>
                <a:gd name="connsiteX3" fmla="*/ 0 w 1395413"/>
                <a:gd name="connsiteY3" fmla="*/ 0 h 804862"/>
                <a:gd name="connsiteX0" fmla="*/ 0 w 1395413"/>
                <a:gd name="connsiteY0" fmla="*/ 23837 h 828699"/>
                <a:gd name="connsiteX1" fmla="*/ 1395413 w 1395413"/>
                <a:gd name="connsiteY1" fmla="*/ 752499 h 828699"/>
                <a:gd name="connsiteX2" fmla="*/ 9525 w 1395413"/>
                <a:gd name="connsiteY2" fmla="*/ 828699 h 828699"/>
                <a:gd name="connsiteX3" fmla="*/ 0 w 1395413"/>
                <a:gd name="connsiteY3" fmla="*/ 23837 h 828699"/>
                <a:gd name="connsiteX0" fmla="*/ 0 w 1395413"/>
                <a:gd name="connsiteY0" fmla="*/ 23837 h 828699"/>
                <a:gd name="connsiteX1" fmla="*/ 1395413 w 1395413"/>
                <a:gd name="connsiteY1" fmla="*/ 752499 h 828699"/>
                <a:gd name="connsiteX2" fmla="*/ 9525 w 1395413"/>
                <a:gd name="connsiteY2" fmla="*/ 828699 h 828699"/>
                <a:gd name="connsiteX3" fmla="*/ 0 w 1395413"/>
                <a:gd name="connsiteY3" fmla="*/ 23837 h 828699"/>
                <a:gd name="connsiteX0" fmla="*/ 0 w 1395413"/>
                <a:gd name="connsiteY0" fmla="*/ 0 h 807243"/>
                <a:gd name="connsiteX1" fmla="*/ 1395413 w 1395413"/>
                <a:gd name="connsiteY1" fmla="*/ 728662 h 807243"/>
                <a:gd name="connsiteX2" fmla="*/ 2381 w 1395413"/>
                <a:gd name="connsiteY2" fmla="*/ 807243 h 807243"/>
                <a:gd name="connsiteX3" fmla="*/ 0 w 1395413"/>
                <a:gd name="connsiteY3" fmla="*/ 0 h 807243"/>
                <a:gd name="connsiteX0" fmla="*/ 0 w 1395413"/>
                <a:gd name="connsiteY0" fmla="*/ 0 h 809624"/>
                <a:gd name="connsiteX1" fmla="*/ 1395413 w 1395413"/>
                <a:gd name="connsiteY1" fmla="*/ 728662 h 809624"/>
                <a:gd name="connsiteX2" fmla="*/ 9525 w 1395413"/>
                <a:gd name="connsiteY2" fmla="*/ 809624 h 809624"/>
                <a:gd name="connsiteX3" fmla="*/ 0 w 1395413"/>
                <a:gd name="connsiteY3" fmla="*/ 0 h 809624"/>
                <a:gd name="connsiteX0" fmla="*/ 0 w 1395413"/>
                <a:gd name="connsiteY0" fmla="*/ 0 h 812005"/>
                <a:gd name="connsiteX1" fmla="*/ 1395413 w 1395413"/>
                <a:gd name="connsiteY1" fmla="*/ 728662 h 812005"/>
                <a:gd name="connsiteX2" fmla="*/ 4762 w 1395413"/>
                <a:gd name="connsiteY2" fmla="*/ 812005 h 812005"/>
                <a:gd name="connsiteX3" fmla="*/ 0 w 1395413"/>
                <a:gd name="connsiteY3" fmla="*/ 0 h 812005"/>
                <a:gd name="connsiteX0" fmla="*/ 0 w 1395413"/>
                <a:gd name="connsiteY0" fmla="*/ 0 h 812005"/>
                <a:gd name="connsiteX1" fmla="*/ 1395413 w 1395413"/>
                <a:gd name="connsiteY1" fmla="*/ 728662 h 812005"/>
                <a:gd name="connsiteX2" fmla="*/ 4762 w 1395413"/>
                <a:gd name="connsiteY2" fmla="*/ 812005 h 812005"/>
                <a:gd name="connsiteX3" fmla="*/ 0 w 1395413"/>
                <a:gd name="connsiteY3" fmla="*/ 0 h 812005"/>
                <a:gd name="connsiteX0" fmla="*/ 0 w 1395413"/>
                <a:gd name="connsiteY0" fmla="*/ 0 h 812005"/>
                <a:gd name="connsiteX1" fmla="*/ 1395413 w 1395413"/>
                <a:gd name="connsiteY1" fmla="*/ 728662 h 812005"/>
                <a:gd name="connsiteX2" fmla="*/ 4762 w 1395413"/>
                <a:gd name="connsiteY2" fmla="*/ 812005 h 812005"/>
                <a:gd name="connsiteX3" fmla="*/ 0 w 1395413"/>
                <a:gd name="connsiteY3" fmla="*/ 0 h 81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413" h="812005">
                  <a:moveTo>
                    <a:pt x="0" y="0"/>
                  </a:moveTo>
                  <a:cubicBezTo>
                    <a:pt x="111919" y="25499"/>
                    <a:pt x="444475" y="-23837"/>
                    <a:pt x="1395413" y="728662"/>
                  </a:cubicBezTo>
                  <a:lnTo>
                    <a:pt x="4762" y="812005"/>
                  </a:lnTo>
                  <a:cubicBezTo>
                    <a:pt x="794" y="1586"/>
                    <a:pt x="3969" y="81518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9B41B"/>
                </a:gs>
                <a:gs pos="77000">
                  <a:srgbClr val="F79646">
                    <a:lumMod val="40000"/>
                    <a:lumOff val="60000"/>
                  </a:srgbClr>
                </a:gs>
              </a:gsLst>
              <a:lin ang="19200000" scaled="0"/>
              <a:tileRect/>
            </a:gradFill>
            <a:ln w="25400" cap="flat" cmpd="sng" algn="ctr">
              <a:noFill/>
              <a:prstDash val="solid"/>
            </a:ln>
            <a:effectLst>
              <a:glow rad="63500">
                <a:sysClr val="window" lastClr="FFFFFF">
                  <a:alpha val="40000"/>
                </a:sys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1828800" y="915566"/>
              <a:ext cx="1985963" cy="980505"/>
            </a:xfrm>
            <a:custGeom>
              <a:avLst/>
              <a:gdLst>
                <a:gd name="connsiteX0" fmla="*/ 4763 w 1985963"/>
                <a:gd name="connsiteY0" fmla="*/ 57150 h 862013"/>
                <a:gd name="connsiteX1" fmla="*/ 0 w 1985963"/>
                <a:gd name="connsiteY1" fmla="*/ 862013 h 862013"/>
                <a:gd name="connsiteX2" fmla="*/ 1985963 w 1985963"/>
                <a:gd name="connsiteY2" fmla="*/ 361950 h 862013"/>
                <a:gd name="connsiteX3" fmla="*/ 1495425 w 1985963"/>
                <a:gd name="connsiteY3" fmla="*/ 0 h 862013"/>
                <a:gd name="connsiteX4" fmla="*/ 4763 w 1985963"/>
                <a:gd name="connsiteY4" fmla="*/ 57150 h 862013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5963" h="980505">
                  <a:moveTo>
                    <a:pt x="4763" y="175642"/>
                  </a:moveTo>
                  <a:cubicBezTo>
                    <a:pt x="3175" y="443930"/>
                    <a:pt x="1588" y="712217"/>
                    <a:pt x="0" y="980505"/>
                  </a:cubicBezTo>
                  <a:cubicBezTo>
                    <a:pt x="780455" y="561603"/>
                    <a:pt x="1661145" y="448445"/>
                    <a:pt x="1985963" y="480442"/>
                  </a:cubicBezTo>
                  <a:lnTo>
                    <a:pt x="1495425" y="118492"/>
                  </a:lnTo>
                  <a:cubicBezTo>
                    <a:pt x="999853" y="0"/>
                    <a:pt x="425996" y="123825"/>
                    <a:pt x="4763" y="175642"/>
                  </a:cubicBezTo>
                  <a:close/>
                </a:path>
              </a:pathLst>
            </a:custGeom>
            <a:gradFill>
              <a:gsLst>
                <a:gs pos="100000">
                  <a:sysClr val="window" lastClr="FFFFFF">
                    <a:lumMod val="95000"/>
                  </a:sysClr>
                </a:gs>
                <a:gs pos="83000">
                  <a:srgbClr val="919FA5"/>
                </a:gs>
                <a:gs pos="59000">
                  <a:srgbClr val="70828A"/>
                </a:gs>
              </a:gsLst>
              <a:lin ang="19200000" scaled="0"/>
            </a:gradFill>
            <a:ln w="127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1828800" y="1304529"/>
              <a:ext cx="2581275" cy="1505346"/>
            </a:xfrm>
            <a:custGeom>
              <a:avLst/>
              <a:gdLst>
                <a:gd name="connsiteX0" fmla="*/ 0 w 2581275"/>
                <a:gd name="connsiteY0" fmla="*/ 1409700 h 1409700"/>
                <a:gd name="connsiteX1" fmla="*/ 0 w 2581275"/>
                <a:gd name="connsiteY1" fmla="*/ 490538 h 1409700"/>
                <a:gd name="connsiteX2" fmla="*/ 2076450 w 2581275"/>
                <a:gd name="connsiteY2" fmla="*/ 0 h 1409700"/>
                <a:gd name="connsiteX3" fmla="*/ 2581275 w 2581275"/>
                <a:gd name="connsiteY3" fmla="*/ 376238 h 1409700"/>
                <a:gd name="connsiteX4" fmla="*/ 0 w 2581275"/>
                <a:gd name="connsiteY4" fmla="*/ 1409700 h 1409700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573336 h 1573336"/>
                <a:gd name="connsiteX1" fmla="*/ 0 w 2581275"/>
                <a:gd name="connsiteY1" fmla="*/ 654174 h 1573336"/>
                <a:gd name="connsiteX2" fmla="*/ 2076450 w 2581275"/>
                <a:gd name="connsiteY2" fmla="*/ 163636 h 1573336"/>
                <a:gd name="connsiteX3" fmla="*/ 2581275 w 2581275"/>
                <a:gd name="connsiteY3" fmla="*/ 539874 h 1573336"/>
                <a:gd name="connsiteX4" fmla="*/ 0 w 2581275"/>
                <a:gd name="connsiteY4" fmla="*/ 1573336 h 1573336"/>
                <a:gd name="connsiteX0" fmla="*/ 0 w 2581275"/>
                <a:gd name="connsiteY0" fmla="*/ 1505346 h 1505346"/>
                <a:gd name="connsiteX1" fmla="*/ 0 w 2581275"/>
                <a:gd name="connsiteY1" fmla="*/ 586184 h 1505346"/>
                <a:gd name="connsiteX2" fmla="*/ 2076450 w 2581275"/>
                <a:gd name="connsiteY2" fmla="*/ 95646 h 1505346"/>
                <a:gd name="connsiteX3" fmla="*/ 2581275 w 2581275"/>
                <a:gd name="connsiteY3" fmla="*/ 471884 h 1505346"/>
                <a:gd name="connsiteX4" fmla="*/ 0 w 2581275"/>
                <a:gd name="connsiteY4" fmla="*/ 1505346 h 150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75" h="1505346">
                  <a:moveTo>
                    <a:pt x="0" y="1505346"/>
                  </a:moveTo>
                  <a:lnTo>
                    <a:pt x="0" y="586184"/>
                  </a:lnTo>
                  <a:cubicBezTo>
                    <a:pt x="1161851" y="0"/>
                    <a:pt x="2028527" y="90711"/>
                    <a:pt x="2076450" y="95646"/>
                  </a:cubicBezTo>
                  <a:lnTo>
                    <a:pt x="2581275" y="471884"/>
                  </a:lnTo>
                  <a:cubicBezTo>
                    <a:pt x="1524050" y="472132"/>
                    <a:pt x="403771" y="1233438"/>
                    <a:pt x="0" y="1505346"/>
                  </a:cubicBezTo>
                  <a:close/>
                </a:path>
              </a:pathLst>
            </a:custGeom>
            <a:gradFill>
              <a:gsLst>
                <a:gs pos="99000">
                  <a:sysClr val="window" lastClr="FFFFFF">
                    <a:lumMod val="95000"/>
                  </a:sysClr>
                </a:gs>
                <a:gs pos="64000">
                  <a:srgbClr val="D7D7D7"/>
                </a:gs>
                <a:gs pos="100000">
                  <a:sysClr val="window" lastClr="FFFFFF"/>
                </a:gs>
              </a:gsLst>
              <a:lin ang="18600000" scaled="0"/>
            </a:gradFill>
            <a:ln w="127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1828800" y="1755617"/>
              <a:ext cx="3028950" cy="2254001"/>
            </a:xfrm>
            <a:custGeom>
              <a:avLst/>
              <a:gdLst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4001 h 2254001"/>
                <a:gd name="connsiteX1" fmla="*/ 4762 w 3028950"/>
                <a:gd name="connsiteY1" fmla="*/ 1030039 h 2254001"/>
                <a:gd name="connsiteX2" fmla="*/ 2671762 w 3028950"/>
                <a:gd name="connsiteY2" fmla="*/ 1339 h 2254001"/>
                <a:gd name="connsiteX3" fmla="*/ 3028950 w 3028950"/>
                <a:gd name="connsiteY3" fmla="*/ 263276 h 2254001"/>
                <a:gd name="connsiteX4" fmla="*/ 0 w 3028950"/>
                <a:gd name="connsiteY4" fmla="*/ 2254001 h 225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50" h="2254001">
                  <a:moveTo>
                    <a:pt x="0" y="2254001"/>
                  </a:moveTo>
                  <a:cubicBezTo>
                    <a:pt x="1587" y="1846014"/>
                    <a:pt x="3175" y="1438026"/>
                    <a:pt x="4762" y="1030039"/>
                  </a:cubicBezTo>
                  <a:cubicBezTo>
                    <a:pt x="1408087" y="59060"/>
                    <a:pt x="2218804" y="0"/>
                    <a:pt x="2671762" y="1339"/>
                  </a:cubicBezTo>
                  <a:lnTo>
                    <a:pt x="3028950" y="263276"/>
                  </a:lnTo>
                  <a:cubicBezTo>
                    <a:pt x="2794249" y="173410"/>
                    <a:pt x="1225426" y="913780"/>
                    <a:pt x="0" y="2254001"/>
                  </a:cubicBezTo>
                  <a:close/>
                </a:path>
              </a:pathLst>
            </a:custGeom>
            <a:gradFill>
              <a:gsLst>
                <a:gs pos="85000">
                  <a:srgbClr val="63BED2"/>
                </a:gs>
                <a:gs pos="99000">
                  <a:srgbClr val="4BACC6">
                    <a:lumMod val="20000"/>
                    <a:lumOff val="80000"/>
                  </a:srgbClr>
                </a:gs>
                <a:gs pos="64000">
                  <a:srgbClr val="00B0F0"/>
                </a:gs>
              </a:gsLst>
              <a:lin ang="18600000" scaled="0"/>
            </a:gradFill>
            <a:ln w="127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463550">
              <a:bevelT w="0" h="63500"/>
              <a:bevelB w="165100" h="184150"/>
              <a:extrusionClr>
                <a:srgbClr val="6A93BF"/>
              </a:extrusionClr>
              <a:contourClr>
                <a:srgbClr val="6A93BF"/>
              </a:contourClr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92" name="Group 173"/>
          <p:cNvGrpSpPr>
            <a:grpSpLocks noChangeAspect="1"/>
          </p:cNvGrpSpPr>
          <p:nvPr/>
        </p:nvGrpSpPr>
        <p:grpSpPr>
          <a:xfrm>
            <a:off x="7064239" y="2576517"/>
            <a:ext cx="548006" cy="705344"/>
            <a:chOff x="-2773363" y="1651000"/>
            <a:chExt cx="2692401" cy="3448051"/>
          </a:xfrm>
          <a:solidFill>
            <a:sysClr val="window" lastClr="FFFFFF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93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94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95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96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97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98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ysClr val="windowText" lastClr="00000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99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</p:grpSp>
      <p:pic>
        <p:nvPicPr>
          <p:cNvPr id="100" name="Picture 34" descr="Efficiency.png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85571" y="3719106"/>
            <a:ext cx="705343" cy="654631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101" name="组合 100"/>
          <p:cNvGrpSpPr/>
          <p:nvPr/>
        </p:nvGrpSpPr>
        <p:grpSpPr>
          <a:xfrm>
            <a:off x="7061200" y="4810982"/>
            <a:ext cx="554084" cy="450655"/>
            <a:chOff x="1075737" y="1609572"/>
            <a:chExt cx="541064" cy="440065"/>
          </a:xfrm>
          <a:solidFill>
            <a:sysClr val="window" lastClr="FFFFFF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02" name="Freeform 86"/>
            <p:cNvSpPr>
              <a:spLocks noEditPoints="1"/>
            </p:cNvSpPr>
            <p:nvPr/>
          </p:nvSpPr>
          <p:spPr bwMode="black">
            <a:xfrm>
              <a:off x="1075737" y="1652491"/>
              <a:ext cx="395062" cy="397146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103" name="Freeform 88"/>
            <p:cNvSpPr>
              <a:spLocks noEditPoints="1"/>
            </p:cNvSpPr>
            <p:nvPr/>
          </p:nvSpPr>
          <p:spPr bwMode="black">
            <a:xfrm>
              <a:off x="1416407" y="1609572"/>
              <a:ext cx="200394" cy="215741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</p:grpSp>
      <p:sp>
        <p:nvSpPr>
          <p:cNvPr id="104" name="Freeform 89"/>
          <p:cNvSpPr>
            <a:spLocks noEditPoints="1"/>
          </p:cNvSpPr>
          <p:nvPr/>
        </p:nvSpPr>
        <p:spPr bwMode="black">
          <a:xfrm>
            <a:off x="7054436" y="5698883"/>
            <a:ext cx="567613" cy="365293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200">
              <a:solidFill>
                <a:prstClr val="black"/>
              </a:solidFill>
              <a:latin typeface="Calibri"/>
              <a:ea typeface="+mn-ea"/>
            </a:endParaRPr>
          </a:p>
        </p:txBody>
      </p:sp>
      <p:pic>
        <p:nvPicPr>
          <p:cNvPr id="105" name="Picture 5" descr="\\MAGNUM\Projects\Microsoft\Cloud Power FY12\Design\ICONS_PNG\Increase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rgbClr val="393F5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251"/>
          <a:stretch/>
        </p:blipFill>
        <p:spPr bwMode="auto">
          <a:xfrm>
            <a:off x="4263819" y="3204828"/>
            <a:ext cx="665646" cy="55732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106" name="矩形 1"/>
          <p:cNvSpPr/>
          <p:nvPr/>
        </p:nvSpPr>
        <p:spPr>
          <a:xfrm rot="19929661">
            <a:off x="4685412" y="3525489"/>
            <a:ext cx="2201695" cy="475315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wrap="square" lIns="68580" tIns="34290" rIns="68580" bIns="34290" anchor="ctr" anchorCtr="0">
            <a:prstTxWarp prst="textArchDown">
              <a:avLst>
                <a:gd name="adj" fmla="val 131357"/>
              </a:avLst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solidFill>
                  <a:prstClr val="white"/>
                </a:solidFill>
                <a:latin typeface="Calibri"/>
                <a:ea typeface="宋体"/>
              </a:rPr>
              <a:t>INFOGRAPHIC DATA</a:t>
            </a:r>
          </a:p>
        </p:txBody>
      </p:sp>
      <p:sp>
        <p:nvSpPr>
          <p:cNvPr id="107" name="矩形 1"/>
          <p:cNvSpPr/>
          <p:nvPr/>
        </p:nvSpPr>
        <p:spPr>
          <a:xfrm rot="20330487">
            <a:off x="4986852" y="4215130"/>
            <a:ext cx="2201695" cy="475315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wrap="square" lIns="68580" tIns="34290" rIns="68580" bIns="34290" anchor="ctr" anchorCtr="0">
            <a:prstTxWarp prst="textArchDown">
              <a:avLst>
                <a:gd name="adj" fmla="val 75031"/>
              </a:avLst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/>
              </a:rPr>
              <a:t>INFOGRAPHIC DATA</a:t>
            </a: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20108</TotalTime>
  <Words>167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1002</cp:revision>
  <dcterms:created xsi:type="dcterms:W3CDTF">2009-02-11T05:37:22Z</dcterms:created>
  <dcterms:modified xsi:type="dcterms:W3CDTF">2013-09-09T13:45:36Z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