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3069" y="1429046"/>
            <a:ext cx="8856233" cy="4132523"/>
            <a:chOff x="172119" y="1429046"/>
            <a:chExt cx="9152409" cy="4270725"/>
          </a:xfrm>
        </p:grpSpPr>
        <p:sp>
          <p:nvSpPr>
            <p:cNvPr id="123" name="椭圆 122"/>
            <p:cNvSpPr/>
            <p:nvPr/>
          </p:nvSpPr>
          <p:spPr>
            <a:xfrm>
              <a:off x="2551003" y="5472347"/>
              <a:ext cx="118337" cy="216024"/>
            </a:xfrm>
            <a:prstGeom prst="ellipse">
              <a:avLst/>
            </a:prstGeom>
            <a:solidFill>
              <a:srgbClr val="2C7178"/>
            </a:solidFill>
            <a:ln w="9525" cap="flat" cmpd="sng" algn="ctr">
              <a:solidFill>
                <a:srgbClr val="4FB8B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344019" y="5482141"/>
              <a:ext cx="118337" cy="216024"/>
            </a:xfrm>
            <a:prstGeom prst="ellipse">
              <a:avLst/>
            </a:prstGeom>
            <a:solidFill>
              <a:srgbClr val="AB8700"/>
            </a:solidFill>
            <a:ln w="9525" cap="flat" cmpd="sng" algn="ctr">
              <a:solidFill>
                <a:srgbClr val="FBD75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1789063" y="5466617"/>
              <a:ext cx="118337" cy="216024"/>
            </a:xfrm>
            <a:prstGeom prst="ellipse">
              <a:avLst/>
            </a:prstGeom>
            <a:solidFill>
              <a:srgbClr val="BD1D0F"/>
            </a:solidFill>
            <a:ln w="9525" cap="flat" cmpd="sng" algn="ctr">
              <a:solidFill>
                <a:srgbClr val="F1503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1037867" y="5459925"/>
              <a:ext cx="118337" cy="216024"/>
            </a:xfrm>
            <a:prstGeom prst="ellipse">
              <a:avLst/>
            </a:prstGeom>
            <a:solidFill>
              <a:srgbClr val="D21C18"/>
            </a:solidFill>
            <a:ln w="9525" cap="flat" cmpd="sng" algn="ctr">
              <a:solidFill>
                <a:srgbClr val="F08484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298103" y="5456741"/>
              <a:ext cx="118337" cy="216024"/>
            </a:xfrm>
            <a:prstGeom prst="ellipse">
              <a:avLst/>
            </a:prstGeom>
            <a:solidFill>
              <a:srgbClr val="392C48"/>
            </a:solidFill>
            <a:ln w="9525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2540932" y="1442913"/>
              <a:ext cx="118337" cy="216024"/>
            </a:xfrm>
            <a:prstGeom prst="ellipse">
              <a:avLst/>
            </a:prstGeom>
            <a:solidFill>
              <a:srgbClr val="2C7178"/>
            </a:solidFill>
            <a:ln w="9525" cap="flat" cmpd="sng" algn="ctr">
              <a:solidFill>
                <a:srgbClr val="4FB8BB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333948" y="1452707"/>
              <a:ext cx="118337" cy="216024"/>
            </a:xfrm>
            <a:prstGeom prst="ellipse">
              <a:avLst/>
            </a:prstGeom>
            <a:solidFill>
              <a:srgbClr val="AB8700"/>
            </a:solidFill>
            <a:ln w="9525" cap="flat" cmpd="sng" algn="ctr">
              <a:solidFill>
                <a:srgbClr val="FBD75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1770971" y="1435512"/>
              <a:ext cx="118337" cy="216024"/>
            </a:xfrm>
            <a:prstGeom prst="ellipse">
              <a:avLst/>
            </a:prstGeom>
            <a:solidFill>
              <a:srgbClr val="BD1D0F"/>
            </a:solidFill>
            <a:ln w="9525" cap="flat" cmpd="sng" algn="ctr">
              <a:solidFill>
                <a:srgbClr val="F1503C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1027796" y="1436841"/>
              <a:ext cx="118337" cy="216024"/>
            </a:xfrm>
            <a:prstGeom prst="ellipse">
              <a:avLst/>
            </a:prstGeom>
            <a:solidFill>
              <a:srgbClr val="D21C18"/>
            </a:solidFill>
            <a:ln w="9525" cap="flat" cmpd="sng" algn="ctr">
              <a:solidFill>
                <a:srgbClr val="F08484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288032" y="1433657"/>
              <a:ext cx="118337" cy="216024"/>
            </a:xfrm>
            <a:prstGeom prst="ellipse">
              <a:avLst/>
            </a:prstGeom>
            <a:solidFill>
              <a:srgbClr val="392C48"/>
            </a:solidFill>
            <a:ln w="9525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180528" y="1588946"/>
              <a:ext cx="9144000" cy="3960440"/>
            </a:xfrm>
            <a:prstGeom prst="rect">
              <a:avLst/>
            </a:prstGeom>
            <a:solidFill>
              <a:srgbClr val="DAE7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172119" y="1588946"/>
              <a:ext cx="9144000" cy="3960440"/>
            </a:xfrm>
            <a:prstGeom prst="rect">
              <a:avLst/>
            </a:prstGeom>
            <a:pattFill prst="pct50">
              <a:fgClr>
                <a:sysClr val="window" lastClr="FFFFFF">
                  <a:lumMod val="95000"/>
                </a:sysClr>
              </a:fgClr>
              <a:bgClr>
                <a:srgbClr val="D7D7D7"/>
              </a:bgClr>
            </a:patt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5" name="圆角矩形 15"/>
            <p:cNvSpPr/>
            <p:nvPr/>
          </p:nvSpPr>
          <p:spPr>
            <a:xfrm>
              <a:off x="1069153" y="1432230"/>
              <a:ext cx="606643" cy="4248500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F0848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6" name="圆角矩形 15"/>
            <p:cNvSpPr/>
            <p:nvPr/>
          </p:nvSpPr>
          <p:spPr>
            <a:xfrm>
              <a:off x="1820349" y="1435747"/>
              <a:ext cx="606643" cy="4248500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F150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7" name="圆角矩形 15"/>
            <p:cNvSpPr/>
            <p:nvPr/>
          </p:nvSpPr>
          <p:spPr>
            <a:xfrm>
              <a:off x="2582289" y="1441477"/>
              <a:ext cx="606643" cy="4248500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4FB8B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8" name="圆角矩形 15"/>
            <p:cNvSpPr/>
            <p:nvPr/>
          </p:nvSpPr>
          <p:spPr>
            <a:xfrm>
              <a:off x="329389" y="1429046"/>
              <a:ext cx="606643" cy="4248500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765B9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9" name="圆角矩形 15"/>
            <p:cNvSpPr/>
            <p:nvPr/>
          </p:nvSpPr>
          <p:spPr>
            <a:xfrm>
              <a:off x="3375305" y="1451271"/>
              <a:ext cx="606643" cy="4248500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solidFill>
              <a:srgbClr val="B9A06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0" name="圆角矩形 15"/>
            <p:cNvSpPr/>
            <p:nvPr/>
          </p:nvSpPr>
          <p:spPr>
            <a:xfrm>
              <a:off x="432048" y="1450263"/>
              <a:ext cx="432048" cy="4175348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noFill/>
            <a:ln w="3175" cap="flat" cmpd="sng" algn="ctr">
              <a:solidFill>
                <a:sysClr val="window" lastClr="FFFFFF">
                  <a:lumMod val="65000"/>
                </a:sysClr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1" name="圆角矩形 15"/>
            <p:cNvSpPr/>
            <p:nvPr/>
          </p:nvSpPr>
          <p:spPr>
            <a:xfrm>
              <a:off x="1171178" y="1460904"/>
              <a:ext cx="432048" cy="4175348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noFill/>
            <a:ln w="3175" cap="flat" cmpd="sng" algn="ctr">
              <a:solidFill>
                <a:sysClr val="window" lastClr="FFFFFF"/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2" name="圆角矩形 15"/>
            <p:cNvSpPr/>
            <p:nvPr/>
          </p:nvSpPr>
          <p:spPr>
            <a:xfrm>
              <a:off x="1934691" y="1468172"/>
              <a:ext cx="432048" cy="4175348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noFill/>
            <a:ln w="3175" cap="flat" cmpd="sng" algn="ctr">
              <a:solidFill>
                <a:sysClr val="window" lastClr="FFFFFF"/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3" name="圆角矩形 15"/>
            <p:cNvSpPr/>
            <p:nvPr/>
          </p:nvSpPr>
          <p:spPr>
            <a:xfrm>
              <a:off x="2683346" y="1477697"/>
              <a:ext cx="432048" cy="4175348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noFill/>
            <a:ln w="3175" cap="flat" cmpd="sng" algn="ctr">
              <a:solidFill>
                <a:sysClr val="window" lastClr="FFFFFF"/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4" name="圆角矩形 15"/>
            <p:cNvSpPr/>
            <p:nvPr/>
          </p:nvSpPr>
          <p:spPr>
            <a:xfrm>
              <a:off x="3465909" y="1492555"/>
              <a:ext cx="432048" cy="4175348"/>
            </a:xfrm>
            <a:custGeom>
              <a:avLst/>
              <a:gdLst>
                <a:gd name="connsiteX0" fmla="*/ 0 w 648072"/>
                <a:gd name="connsiteY0" fmla="*/ 108014 h 4248472"/>
                <a:gd name="connsiteX1" fmla="*/ 108014 w 648072"/>
                <a:gd name="connsiteY1" fmla="*/ 0 h 4248472"/>
                <a:gd name="connsiteX2" fmla="*/ 540058 w 648072"/>
                <a:gd name="connsiteY2" fmla="*/ 0 h 4248472"/>
                <a:gd name="connsiteX3" fmla="*/ 648072 w 648072"/>
                <a:gd name="connsiteY3" fmla="*/ 108014 h 4248472"/>
                <a:gd name="connsiteX4" fmla="*/ 648072 w 648072"/>
                <a:gd name="connsiteY4" fmla="*/ 4140458 h 4248472"/>
                <a:gd name="connsiteX5" fmla="*/ 540058 w 648072"/>
                <a:gd name="connsiteY5" fmla="*/ 4248472 h 4248472"/>
                <a:gd name="connsiteX6" fmla="*/ 108014 w 648072"/>
                <a:gd name="connsiteY6" fmla="*/ 4248472 h 4248472"/>
                <a:gd name="connsiteX7" fmla="*/ 0 w 648072"/>
                <a:gd name="connsiteY7" fmla="*/ 4140458 h 4248472"/>
                <a:gd name="connsiteX8" fmla="*/ 0 w 648072"/>
                <a:gd name="connsiteY8" fmla="*/ 108014 h 4248472"/>
                <a:gd name="connsiteX0" fmla="*/ 50562 w 698634"/>
                <a:gd name="connsiteY0" fmla="*/ 108014 h 4248472"/>
                <a:gd name="connsiteX1" fmla="*/ 158576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50562 w 698634"/>
                <a:gd name="connsiteY0" fmla="*/ 108014 h 4248472"/>
                <a:gd name="connsiteX1" fmla="*/ 29988 w 698634"/>
                <a:gd name="connsiteY1" fmla="*/ 0 h 4248472"/>
                <a:gd name="connsiteX2" fmla="*/ 590620 w 698634"/>
                <a:gd name="connsiteY2" fmla="*/ 0 h 4248472"/>
                <a:gd name="connsiteX3" fmla="*/ 698634 w 698634"/>
                <a:gd name="connsiteY3" fmla="*/ 108014 h 4248472"/>
                <a:gd name="connsiteX4" fmla="*/ 698634 w 698634"/>
                <a:gd name="connsiteY4" fmla="*/ 4140458 h 4248472"/>
                <a:gd name="connsiteX5" fmla="*/ 590620 w 698634"/>
                <a:gd name="connsiteY5" fmla="*/ 4248472 h 4248472"/>
                <a:gd name="connsiteX6" fmla="*/ 20463 w 698634"/>
                <a:gd name="connsiteY6" fmla="*/ 4248472 h 4248472"/>
                <a:gd name="connsiteX7" fmla="*/ 50562 w 698634"/>
                <a:gd name="connsiteY7" fmla="*/ 4140458 h 4248472"/>
                <a:gd name="connsiteX8" fmla="*/ 50562 w 698634"/>
                <a:gd name="connsiteY8" fmla="*/ 108014 h 4248472"/>
                <a:gd name="connsiteX0" fmla="*/ 62842 w 710914"/>
                <a:gd name="connsiteY0" fmla="*/ 108014 h 4248472"/>
                <a:gd name="connsiteX1" fmla="*/ 18456 w 710914"/>
                <a:gd name="connsiteY1" fmla="*/ 0 h 4248472"/>
                <a:gd name="connsiteX2" fmla="*/ 602900 w 710914"/>
                <a:gd name="connsiteY2" fmla="*/ 0 h 4248472"/>
                <a:gd name="connsiteX3" fmla="*/ 710914 w 710914"/>
                <a:gd name="connsiteY3" fmla="*/ 108014 h 4248472"/>
                <a:gd name="connsiteX4" fmla="*/ 710914 w 710914"/>
                <a:gd name="connsiteY4" fmla="*/ 4140458 h 4248472"/>
                <a:gd name="connsiteX5" fmla="*/ 602900 w 710914"/>
                <a:gd name="connsiteY5" fmla="*/ 4248472 h 4248472"/>
                <a:gd name="connsiteX6" fmla="*/ 32743 w 710914"/>
                <a:gd name="connsiteY6" fmla="*/ 4248472 h 4248472"/>
                <a:gd name="connsiteX7" fmla="*/ 62842 w 710914"/>
                <a:gd name="connsiteY7" fmla="*/ 4140458 h 4248472"/>
                <a:gd name="connsiteX8" fmla="*/ 62842 w 710914"/>
                <a:gd name="connsiteY8" fmla="*/ 108014 h 4248472"/>
                <a:gd name="connsiteX0" fmla="*/ 92736 w 740808"/>
                <a:gd name="connsiteY0" fmla="*/ 108014 h 4248472"/>
                <a:gd name="connsiteX1" fmla="*/ 15013 w 740808"/>
                <a:gd name="connsiteY1" fmla="*/ 0 h 4248472"/>
                <a:gd name="connsiteX2" fmla="*/ 632794 w 740808"/>
                <a:gd name="connsiteY2" fmla="*/ 0 h 4248472"/>
                <a:gd name="connsiteX3" fmla="*/ 740808 w 740808"/>
                <a:gd name="connsiteY3" fmla="*/ 108014 h 4248472"/>
                <a:gd name="connsiteX4" fmla="*/ 740808 w 740808"/>
                <a:gd name="connsiteY4" fmla="*/ 4140458 h 4248472"/>
                <a:gd name="connsiteX5" fmla="*/ 632794 w 740808"/>
                <a:gd name="connsiteY5" fmla="*/ 4248472 h 4248472"/>
                <a:gd name="connsiteX6" fmla="*/ 62637 w 740808"/>
                <a:gd name="connsiteY6" fmla="*/ 4248472 h 4248472"/>
                <a:gd name="connsiteX7" fmla="*/ 92736 w 740808"/>
                <a:gd name="connsiteY7" fmla="*/ 4140458 h 4248472"/>
                <a:gd name="connsiteX8" fmla="*/ 92736 w 740808"/>
                <a:gd name="connsiteY8" fmla="*/ 108014 h 4248472"/>
                <a:gd name="connsiteX0" fmla="*/ 89231 w 737303"/>
                <a:gd name="connsiteY0" fmla="*/ 108464 h 4248922"/>
                <a:gd name="connsiteX1" fmla="*/ 11508 w 737303"/>
                <a:gd name="connsiteY1" fmla="*/ 450 h 4248922"/>
                <a:gd name="connsiteX2" fmla="*/ 629289 w 737303"/>
                <a:gd name="connsiteY2" fmla="*/ 450 h 4248922"/>
                <a:gd name="connsiteX3" fmla="*/ 737303 w 737303"/>
                <a:gd name="connsiteY3" fmla="*/ 108464 h 4248922"/>
                <a:gd name="connsiteX4" fmla="*/ 737303 w 737303"/>
                <a:gd name="connsiteY4" fmla="*/ 4140908 h 4248922"/>
                <a:gd name="connsiteX5" fmla="*/ 629289 w 737303"/>
                <a:gd name="connsiteY5" fmla="*/ 4248922 h 4248922"/>
                <a:gd name="connsiteX6" fmla="*/ 59132 w 737303"/>
                <a:gd name="connsiteY6" fmla="*/ 4248922 h 4248922"/>
                <a:gd name="connsiteX7" fmla="*/ 89231 w 737303"/>
                <a:gd name="connsiteY7" fmla="*/ 4140908 h 4248922"/>
                <a:gd name="connsiteX8" fmla="*/ 89231 w 737303"/>
                <a:gd name="connsiteY8" fmla="*/ 108464 h 4248922"/>
                <a:gd name="connsiteX0" fmla="*/ 89231 w 737303"/>
                <a:gd name="connsiteY0" fmla="*/ 146114 h 4248472"/>
                <a:gd name="connsiteX1" fmla="*/ 11508 w 737303"/>
                <a:gd name="connsiteY1" fmla="*/ 0 h 4248472"/>
                <a:gd name="connsiteX2" fmla="*/ 629289 w 737303"/>
                <a:gd name="connsiteY2" fmla="*/ 0 h 4248472"/>
                <a:gd name="connsiteX3" fmla="*/ 737303 w 737303"/>
                <a:gd name="connsiteY3" fmla="*/ 108014 h 4248472"/>
                <a:gd name="connsiteX4" fmla="*/ 737303 w 737303"/>
                <a:gd name="connsiteY4" fmla="*/ 4140458 h 4248472"/>
                <a:gd name="connsiteX5" fmla="*/ 629289 w 737303"/>
                <a:gd name="connsiteY5" fmla="*/ 4248472 h 4248472"/>
                <a:gd name="connsiteX6" fmla="*/ 59132 w 737303"/>
                <a:gd name="connsiteY6" fmla="*/ 4248472 h 4248472"/>
                <a:gd name="connsiteX7" fmla="*/ 89231 w 737303"/>
                <a:gd name="connsiteY7" fmla="*/ 4140458 h 4248472"/>
                <a:gd name="connsiteX8" fmla="*/ 89231 w 737303"/>
                <a:gd name="connsiteY8" fmla="*/ 146114 h 424847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60114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482"/>
                <a:gd name="connsiteX1" fmla="*/ 12490 w 738285"/>
                <a:gd name="connsiteY1" fmla="*/ 10 h 4248482"/>
                <a:gd name="connsiteX2" fmla="*/ 630271 w 738285"/>
                <a:gd name="connsiteY2" fmla="*/ 10 h 4248482"/>
                <a:gd name="connsiteX3" fmla="*/ 738285 w 738285"/>
                <a:gd name="connsiteY3" fmla="*/ 108024 h 4248482"/>
                <a:gd name="connsiteX4" fmla="*/ 738285 w 738285"/>
                <a:gd name="connsiteY4" fmla="*/ 4140468 h 4248482"/>
                <a:gd name="connsiteX5" fmla="*/ 630271 w 738285"/>
                <a:gd name="connsiteY5" fmla="*/ 4248482 h 4248482"/>
                <a:gd name="connsiteX6" fmla="*/ 36302 w 738285"/>
                <a:gd name="connsiteY6" fmla="*/ 4248482 h 4248482"/>
                <a:gd name="connsiteX7" fmla="*/ 90213 w 738285"/>
                <a:gd name="connsiteY7" fmla="*/ 4140468 h 4248482"/>
                <a:gd name="connsiteX8" fmla="*/ 90213 w 738285"/>
                <a:gd name="connsiteY8" fmla="*/ 146124 h 4248482"/>
                <a:gd name="connsiteX0" fmla="*/ 90213 w 738285"/>
                <a:gd name="connsiteY0" fmla="*/ 146124 h 4248500"/>
                <a:gd name="connsiteX1" fmla="*/ 12490 w 738285"/>
                <a:gd name="connsiteY1" fmla="*/ 10 h 4248500"/>
                <a:gd name="connsiteX2" fmla="*/ 630271 w 738285"/>
                <a:gd name="connsiteY2" fmla="*/ 10 h 4248500"/>
                <a:gd name="connsiteX3" fmla="*/ 738285 w 738285"/>
                <a:gd name="connsiteY3" fmla="*/ 108024 h 4248500"/>
                <a:gd name="connsiteX4" fmla="*/ 738285 w 738285"/>
                <a:gd name="connsiteY4" fmla="*/ 4140468 h 4248500"/>
                <a:gd name="connsiteX5" fmla="*/ 630271 w 738285"/>
                <a:gd name="connsiteY5" fmla="*/ 4248482 h 4248500"/>
                <a:gd name="connsiteX6" fmla="*/ 36302 w 738285"/>
                <a:gd name="connsiteY6" fmla="*/ 4248482 h 4248500"/>
                <a:gd name="connsiteX7" fmla="*/ 90213 w 738285"/>
                <a:gd name="connsiteY7" fmla="*/ 4140468 h 4248500"/>
                <a:gd name="connsiteX8" fmla="*/ 90213 w 738285"/>
                <a:gd name="connsiteY8" fmla="*/ 146124 h 424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285" h="4248500">
                  <a:moveTo>
                    <a:pt x="90213" y="146124"/>
                  </a:moveTo>
                  <a:cubicBezTo>
                    <a:pt x="128313" y="-4018"/>
                    <a:pt x="-47164" y="10"/>
                    <a:pt x="12490" y="10"/>
                  </a:cubicBezTo>
                  <a:lnTo>
                    <a:pt x="630271" y="10"/>
                  </a:lnTo>
                  <a:cubicBezTo>
                    <a:pt x="689925" y="10"/>
                    <a:pt x="738285" y="48370"/>
                    <a:pt x="738285" y="108024"/>
                  </a:cubicBezTo>
                  <a:lnTo>
                    <a:pt x="738285" y="4140468"/>
                  </a:lnTo>
                  <a:cubicBezTo>
                    <a:pt x="738285" y="4200122"/>
                    <a:pt x="689925" y="4248482"/>
                    <a:pt x="630271" y="4248482"/>
                  </a:cubicBezTo>
                  <a:lnTo>
                    <a:pt x="36302" y="4248482"/>
                  </a:lnTo>
                  <a:cubicBezTo>
                    <a:pt x="-23352" y="4248482"/>
                    <a:pt x="94976" y="4252509"/>
                    <a:pt x="90213" y="4140468"/>
                  </a:cubicBezTo>
                  <a:lnTo>
                    <a:pt x="90213" y="146124"/>
                  </a:lnTo>
                  <a:close/>
                </a:path>
              </a:pathLst>
            </a:custGeom>
            <a:noFill/>
            <a:ln w="3175" cap="flat" cmpd="sng" algn="ctr">
              <a:solidFill>
                <a:sysClr val="window" lastClr="FFFFFF"/>
              </a:solidFill>
              <a:prstDash val="lg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pic>
          <p:nvPicPr>
            <p:cNvPr id="14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66" y="2892593"/>
              <a:ext cx="3736975" cy="1627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6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05"/>
            <a:stretch/>
          </p:blipFill>
          <p:spPr bwMode="auto">
            <a:xfrm>
              <a:off x="4320480" y="1484784"/>
              <a:ext cx="4657725" cy="3708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20107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1001</cp:revision>
  <dcterms:created xsi:type="dcterms:W3CDTF">2009-02-11T05:37:22Z</dcterms:created>
  <dcterms:modified xsi:type="dcterms:W3CDTF">2013-09-09T08:32:46Z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