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0297" y="1598468"/>
            <a:ext cx="8862291" cy="3702739"/>
            <a:chOff x="913011" y="908719"/>
            <a:chExt cx="10513168" cy="4392489"/>
          </a:xfrm>
        </p:grpSpPr>
        <p:sp>
          <p:nvSpPr>
            <p:cNvPr id="75" name="矩形 74"/>
            <p:cNvSpPr/>
            <p:nvPr/>
          </p:nvSpPr>
          <p:spPr>
            <a:xfrm>
              <a:off x="913011" y="980728"/>
              <a:ext cx="10513168" cy="288032"/>
            </a:xfrm>
            <a:prstGeom prst="rect">
              <a:avLst/>
            </a:prstGeom>
            <a:ln>
              <a:noFill/>
            </a:ln>
            <a:effectLst>
              <a:outerShdw blurRad="2794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6" name="矩形 75"/>
            <p:cNvSpPr/>
            <p:nvPr/>
          </p:nvSpPr>
          <p:spPr>
            <a:xfrm>
              <a:off x="1633092" y="908720"/>
              <a:ext cx="1728192" cy="936104"/>
            </a:xfrm>
            <a:prstGeom prst="rect">
              <a:avLst/>
            </a:prstGeom>
            <a:solidFill>
              <a:srgbClr val="CB71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7" name="圆角矩形 4"/>
            <p:cNvSpPr/>
            <p:nvPr/>
          </p:nvSpPr>
          <p:spPr>
            <a:xfrm>
              <a:off x="1633092" y="908720"/>
              <a:ext cx="1728192" cy="144016"/>
            </a:xfrm>
            <a:custGeom>
              <a:avLst/>
              <a:gdLst>
                <a:gd name="connsiteX0" fmla="*/ 0 w 1584176"/>
                <a:gd name="connsiteY0" fmla="*/ 96013 h 576064"/>
                <a:gd name="connsiteX1" fmla="*/ 96013 w 1584176"/>
                <a:gd name="connsiteY1" fmla="*/ 0 h 576064"/>
                <a:gd name="connsiteX2" fmla="*/ 1488163 w 1584176"/>
                <a:gd name="connsiteY2" fmla="*/ 0 h 576064"/>
                <a:gd name="connsiteX3" fmla="*/ 1584176 w 1584176"/>
                <a:gd name="connsiteY3" fmla="*/ 96013 h 576064"/>
                <a:gd name="connsiteX4" fmla="*/ 1584176 w 1584176"/>
                <a:gd name="connsiteY4" fmla="*/ 480051 h 576064"/>
                <a:gd name="connsiteX5" fmla="*/ 1488163 w 1584176"/>
                <a:gd name="connsiteY5" fmla="*/ 576064 h 576064"/>
                <a:gd name="connsiteX6" fmla="*/ 96013 w 1584176"/>
                <a:gd name="connsiteY6" fmla="*/ 576064 h 576064"/>
                <a:gd name="connsiteX7" fmla="*/ 0 w 1584176"/>
                <a:gd name="connsiteY7" fmla="*/ 480051 h 576064"/>
                <a:gd name="connsiteX8" fmla="*/ 0 w 1584176"/>
                <a:gd name="connsiteY8" fmla="*/ 96013 h 576064"/>
                <a:gd name="connsiteX0" fmla="*/ 0 w 1584199"/>
                <a:gd name="connsiteY0" fmla="*/ 96013 h 576064"/>
                <a:gd name="connsiteX1" fmla="*/ 96013 w 1584199"/>
                <a:gd name="connsiteY1" fmla="*/ 0 h 576064"/>
                <a:gd name="connsiteX2" fmla="*/ 1488163 w 1584199"/>
                <a:gd name="connsiteY2" fmla="*/ 0 h 576064"/>
                <a:gd name="connsiteX3" fmla="*/ 1584176 w 1584199"/>
                <a:gd name="connsiteY3" fmla="*/ 96013 h 576064"/>
                <a:gd name="connsiteX4" fmla="*/ 1584176 w 1584199"/>
                <a:gd name="connsiteY4" fmla="*/ 480051 h 576064"/>
                <a:gd name="connsiteX5" fmla="*/ 1533883 w 1584199"/>
                <a:gd name="connsiteY5" fmla="*/ 576064 h 576064"/>
                <a:gd name="connsiteX6" fmla="*/ 96013 w 1584199"/>
                <a:gd name="connsiteY6" fmla="*/ 576064 h 576064"/>
                <a:gd name="connsiteX7" fmla="*/ 0 w 1584199"/>
                <a:gd name="connsiteY7" fmla="*/ 480051 h 576064"/>
                <a:gd name="connsiteX8" fmla="*/ 0 w 1584199"/>
                <a:gd name="connsiteY8" fmla="*/ 96013 h 576064"/>
                <a:gd name="connsiteX0" fmla="*/ 2933 w 1587132"/>
                <a:gd name="connsiteY0" fmla="*/ 96013 h 576064"/>
                <a:gd name="connsiteX1" fmla="*/ 98946 w 1587132"/>
                <a:gd name="connsiteY1" fmla="*/ 0 h 576064"/>
                <a:gd name="connsiteX2" fmla="*/ 1491096 w 1587132"/>
                <a:gd name="connsiteY2" fmla="*/ 0 h 576064"/>
                <a:gd name="connsiteX3" fmla="*/ 1587109 w 1587132"/>
                <a:gd name="connsiteY3" fmla="*/ 96013 h 576064"/>
                <a:gd name="connsiteX4" fmla="*/ 1587109 w 1587132"/>
                <a:gd name="connsiteY4" fmla="*/ 480051 h 576064"/>
                <a:gd name="connsiteX5" fmla="*/ 1536816 w 1587132"/>
                <a:gd name="connsiteY5" fmla="*/ 576064 h 576064"/>
                <a:gd name="connsiteX6" fmla="*/ 37986 w 1587132"/>
                <a:gd name="connsiteY6" fmla="*/ 576064 h 576064"/>
                <a:gd name="connsiteX7" fmla="*/ 2933 w 1587132"/>
                <a:gd name="connsiteY7" fmla="*/ 480051 h 576064"/>
                <a:gd name="connsiteX8" fmla="*/ 2933 w 1587132"/>
                <a:gd name="connsiteY8" fmla="*/ 96013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7132" h="576064">
                  <a:moveTo>
                    <a:pt x="2933" y="96013"/>
                  </a:moveTo>
                  <a:cubicBezTo>
                    <a:pt x="2933" y="42986"/>
                    <a:pt x="45919" y="0"/>
                    <a:pt x="98946" y="0"/>
                  </a:cubicBezTo>
                  <a:lnTo>
                    <a:pt x="1491096" y="0"/>
                  </a:lnTo>
                  <a:cubicBezTo>
                    <a:pt x="1544123" y="0"/>
                    <a:pt x="1587109" y="42986"/>
                    <a:pt x="1587109" y="96013"/>
                  </a:cubicBezTo>
                  <a:lnTo>
                    <a:pt x="1587109" y="480051"/>
                  </a:lnTo>
                  <a:cubicBezTo>
                    <a:pt x="1587109" y="533078"/>
                    <a:pt x="1589843" y="576064"/>
                    <a:pt x="1536816" y="576064"/>
                  </a:cubicBezTo>
                  <a:lnTo>
                    <a:pt x="37986" y="576064"/>
                  </a:lnTo>
                  <a:cubicBezTo>
                    <a:pt x="-15041" y="576064"/>
                    <a:pt x="2933" y="533078"/>
                    <a:pt x="2933" y="480051"/>
                  </a:cubicBezTo>
                  <a:lnTo>
                    <a:pt x="2933" y="96013"/>
                  </a:lnTo>
                  <a:close/>
                </a:path>
              </a:pathLst>
            </a:custGeom>
            <a:gradFill>
              <a:gsLst>
                <a:gs pos="50000">
                  <a:schemeClr val="bg1"/>
                </a:gs>
                <a:gs pos="88000">
                  <a:srgbClr val="CB7151"/>
                </a:gs>
                <a:gs pos="8000">
                  <a:srgbClr val="CB715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8" name="矩形 77"/>
            <p:cNvSpPr/>
            <p:nvPr/>
          </p:nvSpPr>
          <p:spPr>
            <a:xfrm>
              <a:off x="1705100" y="1340768"/>
              <a:ext cx="1584176" cy="504056"/>
            </a:xfrm>
            <a:prstGeom prst="rect">
              <a:avLst/>
            </a:prstGeom>
            <a:solidFill>
              <a:srgbClr val="CB71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9" name="圆角矩形 4"/>
            <p:cNvSpPr/>
            <p:nvPr/>
          </p:nvSpPr>
          <p:spPr>
            <a:xfrm>
              <a:off x="1705099" y="1268760"/>
              <a:ext cx="1584177" cy="252028"/>
            </a:xfrm>
            <a:custGeom>
              <a:avLst/>
              <a:gdLst>
                <a:gd name="connsiteX0" fmla="*/ 0 w 1584176"/>
                <a:gd name="connsiteY0" fmla="*/ 96013 h 576064"/>
                <a:gd name="connsiteX1" fmla="*/ 96013 w 1584176"/>
                <a:gd name="connsiteY1" fmla="*/ 0 h 576064"/>
                <a:gd name="connsiteX2" fmla="*/ 1488163 w 1584176"/>
                <a:gd name="connsiteY2" fmla="*/ 0 h 576064"/>
                <a:gd name="connsiteX3" fmla="*/ 1584176 w 1584176"/>
                <a:gd name="connsiteY3" fmla="*/ 96013 h 576064"/>
                <a:gd name="connsiteX4" fmla="*/ 1584176 w 1584176"/>
                <a:gd name="connsiteY4" fmla="*/ 480051 h 576064"/>
                <a:gd name="connsiteX5" fmla="*/ 1488163 w 1584176"/>
                <a:gd name="connsiteY5" fmla="*/ 576064 h 576064"/>
                <a:gd name="connsiteX6" fmla="*/ 96013 w 1584176"/>
                <a:gd name="connsiteY6" fmla="*/ 576064 h 576064"/>
                <a:gd name="connsiteX7" fmla="*/ 0 w 1584176"/>
                <a:gd name="connsiteY7" fmla="*/ 480051 h 576064"/>
                <a:gd name="connsiteX8" fmla="*/ 0 w 1584176"/>
                <a:gd name="connsiteY8" fmla="*/ 96013 h 576064"/>
                <a:gd name="connsiteX0" fmla="*/ 0 w 1584199"/>
                <a:gd name="connsiteY0" fmla="*/ 96013 h 576064"/>
                <a:gd name="connsiteX1" fmla="*/ 96013 w 1584199"/>
                <a:gd name="connsiteY1" fmla="*/ 0 h 576064"/>
                <a:gd name="connsiteX2" fmla="*/ 1488163 w 1584199"/>
                <a:gd name="connsiteY2" fmla="*/ 0 h 576064"/>
                <a:gd name="connsiteX3" fmla="*/ 1584176 w 1584199"/>
                <a:gd name="connsiteY3" fmla="*/ 96013 h 576064"/>
                <a:gd name="connsiteX4" fmla="*/ 1584176 w 1584199"/>
                <a:gd name="connsiteY4" fmla="*/ 480051 h 576064"/>
                <a:gd name="connsiteX5" fmla="*/ 1533883 w 1584199"/>
                <a:gd name="connsiteY5" fmla="*/ 576064 h 576064"/>
                <a:gd name="connsiteX6" fmla="*/ 96013 w 1584199"/>
                <a:gd name="connsiteY6" fmla="*/ 576064 h 576064"/>
                <a:gd name="connsiteX7" fmla="*/ 0 w 1584199"/>
                <a:gd name="connsiteY7" fmla="*/ 480051 h 576064"/>
                <a:gd name="connsiteX8" fmla="*/ 0 w 1584199"/>
                <a:gd name="connsiteY8" fmla="*/ 96013 h 576064"/>
                <a:gd name="connsiteX0" fmla="*/ 2933 w 1587132"/>
                <a:gd name="connsiteY0" fmla="*/ 96013 h 576064"/>
                <a:gd name="connsiteX1" fmla="*/ 98946 w 1587132"/>
                <a:gd name="connsiteY1" fmla="*/ 0 h 576064"/>
                <a:gd name="connsiteX2" fmla="*/ 1491096 w 1587132"/>
                <a:gd name="connsiteY2" fmla="*/ 0 h 576064"/>
                <a:gd name="connsiteX3" fmla="*/ 1587109 w 1587132"/>
                <a:gd name="connsiteY3" fmla="*/ 96013 h 576064"/>
                <a:gd name="connsiteX4" fmla="*/ 1587109 w 1587132"/>
                <a:gd name="connsiteY4" fmla="*/ 480051 h 576064"/>
                <a:gd name="connsiteX5" fmla="*/ 1536816 w 1587132"/>
                <a:gd name="connsiteY5" fmla="*/ 576064 h 576064"/>
                <a:gd name="connsiteX6" fmla="*/ 37986 w 1587132"/>
                <a:gd name="connsiteY6" fmla="*/ 576064 h 576064"/>
                <a:gd name="connsiteX7" fmla="*/ 2933 w 1587132"/>
                <a:gd name="connsiteY7" fmla="*/ 480051 h 576064"/>
                <a:gd name="connsiteX8" fmla="*/ 2933 w 1587132"/>
                <a:gd name="connsiteY8" fmla="*/ 96013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7132" h="576064">
                  <a:moveTo>
                    <a:pt x="2933" y="96013"/>
                  </a:moveTo>
                  <a:cubicBezTo>
                    <a:pt x="2933" y="42986"/>
                    <a:pt x="45919" y="0"/>
                    <a:pt x="98946" y="0"/>
                  </a:cubicBezTo>
                  <a:lnTo>
                    <a:pt x="1491096" y="0"/>
                  </a:lnTo>
                  <a:cubicBezTo>
                    <a:pt x="1544123" y="0"/>
                    <a:pt x="1587109" y="42986"/>
                    <a:pt x="1587109" y="96013"/>
                  </a:cubicBezTo>
                  <a:lnTo>
                    <a:pt x="1587109" y="480051"/>
                  </a:lnTo>
                  <a:cubicBezTo>
                    <a:pt x="1587109" y="533078"/>
                    <a:pt x="1589843" y="576064"/>
                    <a:pt x="1536816" y="576064"/>
                  </a:cubicBezTo>
                  <a:lnTo>
                    <a:pt x="37986" y="576064"/>
                  </a:lnTo>
                  <a:cubicBezTo>
                    <a:pt x="-15041" y="576064"/>
                    <a:pt x="2933" y="533078"/>
                    <a:pt x="2933" y="480051"/>
                  </a:cubicBezTo>
                  <a:lnTo>
                    <a:pt x="2933" y="96013"/>
                  </a:lnTo>
                  <a:close/>
                </a:path>
              </a:pathLst>
            </a:custGeom>
            <a:gradFill>
              <a:gsLst>
                <a:gs pos="50000">
                  <a:schemeClr val="bg1"/>
                </a:gs>
                <a:gs pos="88000">
                  <a:srgbClr val="CB7151"/>
                </a:gs>
                <a:gs pos="8000">
                  <a:srgbClr val="CB715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0" name="直角三角形 79"/>
            <p:cNvSpPr/>
            <p:nvPr/>
          </p:nvSpPr>
          <p:spPr>
            <a:xfrm>
              <a:off x="3289276" y="1340768"/>
              <a:ext cx="72008" cy="504056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-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1" name="直角三角形 80"/>
            <p:cNvSpPr/>
            <p:nvPr/>
          </p:nvSpPr>
          <p:spPr>
            <a:xfrm rot="16200000">
              <a:off x="1417068" y="1556792"/>
              <a:ext cx="504056" cy="72008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2" name="矩形 81"/>
            <p:cNvSpPr/>
            <p:nvPr/>
          </p:nvSpPr>
          <p:spPr>
            <a:xfrm>
              <a:off x="1777108" y="1556791"/>
              <a:ext cx="1440159" cy="3096344"/>
            </a:xfrm>
            <a:prstGeom prst="rect">
              <a:avLst/>
            </a:prstGeom>
            <a:solidFill>
              <a:srgbClr val="CB7151"/>
            </a:solidFill>
            <a:ln>
              <a:noFill/>
            </a:ln>
            <a:effectLst>
              <a:outerShdw blurRad="723900" dir="4620000" sx="85000" sy="85000" algn="ctr" rotWithShape="0">
                <a:srgbClr val="000000">
                  <a:alpha val="5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3" name="圆角矩形 4"/>
            <p:cNvSpPr/>
            <p:nvPr/>
          </p:nvSpPr>
          <p:spPr>
            <a:xfrm>
              <a:off x="1777107" y="1484784"/>
              <a:ext cx="1440161" cy="216024"/>
            </a:xfrm>
            <a:custGeom>
              <a:avLst/>
              <a:gdLst>
                <a:gd name="connsiteX0" fmla="*/ 0 w 1584176"/>
                <a:gd name="connsiteY0" fmla="*/ 96013 h 576064"/>
                <a:gd name="connsiteX1" fmla="*/ 96013 w 1584176"/>
                <a:gd name="connsiteY1" fmla="*/ 0 h 576064"/>
                <a:gd name="connsiteX2" fmla="*/ 1488163 w 1584176"/>
                <a:gd name="connsiteY2" fmla="*/ 0 h 576064"/>
                <a:gd name="connsiteX3" fmla="*/ 1584176 w 1584176"/>
                <a:gd name="connsiteY3" fmla="*/ 96013 h 576064"/>
                <a:gd name="connsiteX4" fmla="*/ 1584176 w 1584176"/>
                <a:gd name="connsiteY4" fmla="*/ 480051 h 576064"/>
                <a:gd name="connsiteX5" fmla="*/ 1488163 w 1584176"/>
                <a:gd name="connsiteY5" fmla="*/ 576064 h 576064"/>
                <a:gd name="connsiteX6" fmla="*/ 96013 w 1584176"/>
                <a:gd name="connsiteY6" fmla="*/ 576064 h 576064"/>
                <a:gd name="connsiteX7" fmla="*/ 0 w 1584176"/>
                <a:gd name="connsiteY7" fmla="*/ 480051 h 576064"/>
                <a:gd name="connsiteX8" fmla="*/ 0 w 1584176"/>
                <a:gd name="connsiteY8" fmla="*/ 96013 h 576064"/>
                <a:gd name="connsiteX0" fmla="*/ 0 w 1584199"/>
                <a:gd name="connsiteY0" fmla="*/ 96013 h 576064"/>
                <a:gd name="connsiteX1" fmla="*/ 96013 w 1584199"/>
                <a:gd name="connsiteY1" fmla="*/ 0 h 576064"/>
                <a:gd name="connsiteX2" fmla="*/ 1488163 w 1584199"/>
                <a:gd name="connsiteY2" fmla="*/ 0 h 576064"/>
                <a:gd name="connsiteX3" fmla="*/ 1584176 w 1584199"/>
                <a:gd name="connsiteY3" fmla="*/ 96013 h 576064"/>
                <a:gd name="connsiteX4" fmla="*/ 1584176 w 1584199"/>
                <a:gd name="connsiteY4" fmla="*/ 480051 h 576064"/>
                <a:gd name="connsiteX5" fmla="*/ 1533883 w 1584199"/>
                <a:gd name="connsiteY5" fmla="*/ 576064 h 576064"/>
                <a:gd name="connsiteX6" fmla="*/ 96013 w 1584199"/>
                <a:gd name="connsiteY6" fmla="*/ 576064 h 576064"/>
                <a:gd name="connsiteX7" fmla="*/ 0 w 1584199"/>
                <a:gd name="connsiteY7" fmla="*/ 480051 h 576064"/>
                <a:gd name="connsiteX8" fmla="*/ 0 w 1584199"/>
                <a:gd name="connsiteY8" fmla="*/ 96013 h 576064"/>
                <a:gd name="connsiteX0" fmla="*/ 2933 w 1587132"/>
                <a:gd name="connsiteY0" fmla="*/ 96013 h 576064"/>
                <a:gd name="connsiteX1" fmla="*/ 98946 w 1587132"/>
                <a:gd name="connsiteY1" fmla="*/ 0 h 576064"/>
                <a:gd name="connsiteX2" fmla="*/ 1491096 w 1587132"/>
                <a:gd name="connsiteY2" fmla="*/ 0 h 576064"/>
                <a:gd name="connsiteX3" fmla="*/ 1587109 w 1587132"/>
                <a:gd name="connsiteY3" fmla="*/ 96013 h 576064"/>
                <a:gd name="connsiteX4" fmla="*/ 1587109 w 1587132"/>
                <a:gd name="connsiteY4" fmla="*/ 480051 h 576064"/>
                <a:gd name="connsiteX5" fmla="*/ 1536816 w 1587132"/>
                <a:gd name="connsiteY5" fmla="*/ 576064 h 576064"/>
                <a:gd name="connsiteX6" fmla="*/ 37986 w 1587132"/>
                <a:gd name="connsiteY6" fmla="*/ 576064 h 576064"/>
                <a:gd name="connsiteX7" fmla="*/ 2933 w 1587132"/>
                <a:gd name="connsiteY7" fmla="*/ 480051 h 576064"/>
                <a:gd name="connsiteX8" fmla="*/ 2933 w 1587132"/>
                <a:gd name="connsiteY8" fmla="*/ 96013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7132" h="576064">
                  <a:moveTo>
                    <a:pt x="2933" y="96013"/>
                  </a:moveTo>
                  <a:cubicBezTo>
                    <a:pt x="2933" y="42986"/>
                    <a:pt x="45919" y="0"/>
                    <a:pt x="98946" y="0"/>
                  </a:cubicBezTo>
                  <a:lnTo>
                    <a:pt x="1491096" y="0"/>
                  </a:lnTo>
                  <a:cubicBezTo>
                    <a:pt x="1544123" y="0"/>
                    <a:pt x="1587109" y="42986"/>
                    <a:pt x="1587109" y="96013"/>
                  </a:cubicBezTo>
                  <a:lnTo>
                    <a:pt x="1587109" y="480051"/>
                  </a:lnTo>
                  <a:cubicBezTo>
                    <a:pt x="1587109" y="533078"/>
                    <a:pt x="1589843" y="576064"/>
                    <a:pt x="1536816" y="576064"/>
                  </a:cubicBezTo>
                  <a:lnTo>
                    <a:pt x="37986" y="576064"/>
                  </a:lnTo>
                  <a:cubicBezTo>
                    <a:pt x="-15041" y="576064"/>
                    <a:pt x="2933" y="533078"/>
                    <a:pt x="2933" y="480051"/>
                  </a:cubicBezTo>
                  <a:lnTo>
                    <a:pt x="2933" y="96013"/>
                  </a:lnTo>
                  <a:close/>
                </a:path>
              </a:pathLst>
            </a:custGeom>
            <a:gradFill>
              <a:gsLst>
                <a:gs pos="50000">
                  <a:schemeClr val="bg1"/>
                </a:gs>
                <a:gs pos="88000">
                  <a:srgbClr val="CB7151"/>
                </a:gs>
                <a:gs pos="8000">
                  <a:srgbClr val="CB715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4" name="直角三角形 83"/>
            <p:cNvSpPr/>
            <p:nvPr/>
          </p:nvSpPr>
          <p:spPr>
            <a:xfrm>
              <a:off x="3217268" y="1484784"/>
              <a:ext cx="72008" cy="36004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-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5" name="直角三角形 84"/>
            <p:cNvSpPr/>
            <p:nvPr/>
          </p:nvSpPr>
          <p:spPr>
            <a:xfrm rot="16200000">
              <a:off x="1561084" y="1628800"/>
              <a:ext cx="360040" cy="72008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1777108" y="4653136"/>
              <a:ext cx="1440160" cy="648072"/>
            </a:xfrm>
            <a:prstGeom prst="triangle">
              <a:avLst/>
            </a:prstGeom>
            <a:solidFill>
              <a:srgbClr val="CB71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7" name="矩形 86"/>
            <p:cNvSpPr/>
            <p:nvPr/>
          </p:nvSpPr>
          <p:spPr>
            <a:xfrm>
              <a:off x="5377507" y="908720"/>
              <a:ext cx="1728192" cy="936104"/>
            </a:xfrm>
            <a:prstGeom prst="rect">
              <a:avLst/>
            </a:prstGeom>
            <a:solidFill>
              <a:srgbClr val="44B1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8" name="圆角矩形 4"/>
            <p:cNvSpPr/>
            <p:nvPr/>
          </p:nvSpPr>
          <p:spPr>
            <a:xfrm>
              <a:off x="5377507" y="908720"/>
              <a:ext cx="1728192" cy="144016"/>
            </a:xfrm>
            <a:custGeom>
              <a:avLst/>
              <a:gdLst>
                <a:gd name="connsiteX0" fmla="*/ 0 w 1584176"/>
                <a:gd name="connsiteY0" fmla="*/ 96013 h 576064"/>
                <a:gd name="connsiteX1" fmla="*/ 96013 w 1584176"/>
                <a:gd name="connsiteY1" fmla="*/ 0 h 576064"/>
                <a:gd name="connsiteX2" fmla="*/ 1488163 w 1584176"/>
                <a:gd name="connsiteY2" fmla="*/ 0 h 576064"/>
                <a:gd name="connsiteX3" fmla="*/ 1584176 w 1584176"/>
                <a:gd name="connsiteY3" fmla="*/ 96013 h 576064"/>
                <a:gd name="connsiteX4" fmla="*/ 1584176 w 1584176"/>
                <a:gd name="connsiteY4" fmla="*/ 480051 h 576064"/>
                <a:gd name="connsiteX5" fmla="*/ 1488163 w 1584176"/>
                <a:gd name="connsiteY5" fmla="*/ 576064 h 576064"/>
                <a:gd name="connsiteX6" fmla="*/ 96013 w 1584176"/>
                <a:gd name="connsiteY6" fmla="*/ 576064 h 576064"/>
                <a:gd name="connsiteX7" fmla="*/ 0 w 1584176"/>
                <a:gd name="connsiteY7" fmla="*/ 480051 h 576064"/>
                <a:gd name="connsiteX8" fmla="*/ 0 w 1584176"/>
                <a:gd name="connsiteY8" fmla="*/ 96013 h 576064"/>
                <a:gd name="connsiteX0" fmla="*/ 0 w 1584199"/>
                <a:gd name="connsiteY0" fmla="*/ 96013 h 576064"/>
                <a:gd name="connsiteX1" fmla="*/ 96013 w 1584199"/>
                <a:gd name="connsiteY1" fmla="*/ 0 h 576064"/>
                <a:gd name="connsiteX2" fmla="*/ 1488163 w 1584199"/>
                <a:gd name="connsiteY2" fmla="*/ 0 h 576064"/>
                <a:gd name="connsiteX3" fmla="*/ 1584176 w 1584199"/>
                <a:gd name="connsiteY3" fmla="*/ 96013 h 576064"/>
                <a:gd name="connsiteX4" fmla="*/ 1584176 w 1584199"/>
                <a:gd name="connsiteY4" fmla="*/ 480051 h 576064"/>
                <a:gd name="connsiteX5" fmla="*/ 1533883 w 1584199"/>
                <a:gd name="connsiteY5" fmla="*/ 576064 h 576064"/>
                <a:gd name="connsiteX6" fmla="*/ 96013 w 1584199"/>
                <a:gd name="connsiteY6" fmla="*/ 576064 h 576064"/>
                <a:gd name="connsiteX7" fmla="*/ 0 w 1584199"/>
                <a:gd name="connsiteY7" fmla="*/ 480051 h 576064"/>
                <a:gd name="connsiteX8" fmla="*/ 0 w 1584199"/>
                <a:gd name="connsiteY8" fmla="*/ 96013 h 576064"/>
                <a:gd name="connsiteX0" fmla="*/ 2933 w 1587132"/>
                <a:gd name="connsiteY0" fmla="*/ 96013 h 576064"/>
                <a:gd name="connsiteX1" fmla="*/ 98946 w 1587132"/>
                <a:gd name="connsiteY1" fmla="*/ 0 h 576064"/>
                <a:gd name="connsiteX2" fmla="*/ 1491096 w 1587132"/>
                <a:gd name="connsiteY2" fmla="*/ 0 h 576064"/>
                <a:gd name="connsiteX3" fmla="*/ 1587109 w 1587132"/>
                <a:gd name="connsiteY3" fmla="*/ 96013 h 576064"/>
                <a:gd name="connsiteX4" fmla="*/ 1587109 w 1587132"/>
                <a:gd name="connsiteY4" fmla="*/ 480051 h 576064"/>
                <a:gd name="connsiteX5" fmla="*/ 1536816 w 1587132"/>
                <a:gd name="connsiteY5" fmla="*/ 576064 h 576064"/>
                <a:gd name="connsiteX6" fmla="*/ 37986 w 1587132"/>
                <a:gd name="connsiteY6" fmla="*/ 576064 h 576064"/>
                <a:gd name="connsiteX7" fmla="*/ 2933 w 1587132"/>
                <a:gd name="connsiteY7" fmla="*/ 480051 h 576064"/>
                <a:gd name="connsiteX8" fmla="*/ 2933 w 1587132"/>
                <a:gd name="connsiteY8" fmla="*/ 96013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7132" h="576064">
                  <a:moveTo>
                    <a:pt x="2933" y="96013"/>
                  </a:moveTo>
                  <a:cubicBezTo>
                    <a:pt x="2933" y="42986"/>
                    <a:pt x="45919" y="0"/>
                    <a:pt x="98946" y="0"/>
                  </a:cubicBezTo>
                  <a:lnTo>
                    <a:pt x="1491096" y="0"/>
                  </a:lnTo>
                  <a:cubicBezTo>
                    <a:pt x="1544123" y="0"/>
                    <a:pt x="1587109" y="42986"/>
                    <a:pt x="1587109" y="96013"/>
                  </a:cubicBezTo>
                  <a:lnTo>
                    <a:pt x="1587109" y="480051"/>
                  </a:lnTo>
                  <a:cubicBezTo>
                    <a:pt x="1587109" y="533078"/>
                    <a:pt x="1589843" y="576064"/>
                    <a:pt x="1536816" y="576064"/>
                  </a:cubicBezTo>
                  <a:lnTo>
                    <a:pt x="37986" y="576064"/>
                  </a:lnTo>
                  <a:cubicBezTo>
                    <a:pt x="-15041" y="576064"/>
                    <a:pt x="2933" y="533078"/>
                    <a:pt x="2933" y="480051"/>
                  </a:cubicBezTo>
                  <a:lnTo>
                    <a:pt x="2933" y="96013"/>
                  </a:lnTo>
                  <a:close/>
                </a:path>
              </a:pathLst>
            </a:custGeom>
            <a:gradFill>
              <a:gsLst>
                <a:gs pos="50000">
                  <a:schemeClr val="bg1"/>
                </a:gs>
                <a:gs pos="88000">
                  <a:srgbClr val="44B1F6"/>
                </a:gs>
                <a:gs pos="8000">
                  <a:srgbClr val="44B1F6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9" name="矩形 88"/>
            <p:cNvSpPr/>
            <p:nvPr/>
          </p:nvSpPr>
          <p:spPr>
            <a:xfrm>
              <a:off x="5449515" y="1340768"/>
              <a:ext cx="1584176" cy="504056"/>
            </a:xfrm>
            <a:prstGeom prst="rect">
              <a:avLst/>
            </a:prstGeom>
            <a:solidFill>
              <a:srgbClr val="44B1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0" name="圆角矩形 4"/>
            <p:cNvSpPr/>
            <p:nvPr/>
          </p:nvSpPr>
          <p:spPr>
            <a:xfrm>
              <a:off x="5449514" y="1268760"/>
              <a:ext cx="1584177" cy="252028"/>
            </a:xfrm>
            <a:custGeom>
              <a:avLst/>
              <a:gdLst>
                <a:gd name="connsiteX0" fmla="*/ 0 w 1584176"/>
                <a:gd name="connsiteY0" fmla="*/ 96013 h 576064"/>
                <a:gd name="connsiteX1" fmla="*/ 96013 w 1584176"/>
                <a:gd name="connsiteY1" fmla="*/ 0 h 576064"/>
                <a:gd name="connsiteX2" fmla="*/ 1488163 w 1584176"/>
                <a:gd name="connsiteY2" fmla="*/ 0 h 576064"/>
                <a:gd name="connsiteX3" fmla="*/ 1584176 w 1584176"/>
                <a:gd name="connsiteY3" fmla="*/ 96013 h 576064"/>
                <a:gd name="connsiteX4" fmla="*/ 1584176 w 1584176"/>
                <a:gd name="connsiteY4" fmla="*/ 480051 h 576064"/>
                <a:gd name="connsiteX5" fmla="*/ 1488163 w 1584176"/>
                <a:gd name="connsiteY5" fmla="*/ 576064 h 576064"/>
                <a:gd name="connsiteX6" fmla="*/ 96013 w 1584176"/>
                <a:gd name="connsiteY6" fmla="*/ 576064 h 576064"/>
                <a:gd name="connsiteX7" fmla="*/ 0 w 1584176"/>
                <a:gd name="connsiteY7" fmla="*/ 480051 h 576064"/>
                <a:gd name="connsiteX8" fmla="*/ 0 w 1584176"/>
                <a:gd name="connsiteY8" fmla="*/ 96013 h 576064"/>
                <a:gd name="connsiteX0" fmla="*/ 0 w 1584199"/>
                <a:gd name="connsiteY0" fmla="*/ 96013 h 576064"/>
                <a:gd name="connsiteX1" fmla="*/ 96013 w 1584199"/>
                <a:gd name="connsiteY1" fmla="*/ 0 h 576064"/>
                <a:gd name="connsiteX2" fmla="*/ 1488163 w 1584199"/>
                <a:gd name="connsiteY2" fmla="*/ 0 h 576064"/>
                <a:gd name="connsiteX3" fmla="*/ 1584176 w 1584199"/>
                <a:gd name="connsiteY3" fmla="*/ 96013 h 576064"/>
                <a:gd name="connsiteX4" fmla="*/ 1584176 w 1584199"/>
                <a:gd name="connsiteY4" fmla="*/ 480051 h 576064"/>
                <a:gd name="connsiteX5" fmla="*/ 1533883 w 1584199"/>
                <a:gd name="connsiteY5" fmla="*/ 576064 h 576064"/>
                <a:gd name="connsiteX6" fmla="*/ 96013 w 1584199"/>
                <a:gd name="connsiteY6" fmla="*/ 576064 h 576064"/>
                <a:gd name="connsiteX7" fmla="*/ 0 w 1584199"/>
                <a:gd name="connsiteY7" fmla="*/ 480051 h 576064"/>
                <a:gd name="connsiteX8" fmla="*/ 0 w 1584199"/>
                <a:gd name="connsiteY8" fmla="*/ 96013 h 576064"/>
                <a:gd name="connsiteX0" fmla="*/ 2933 w 1587132"/>
                <a:gd name="connsiteY0" fmla="*/ 96013 h 576064"/>
                <a:gd name="connsiteX1" fmla="*/ 98946 w 1587132"/>
                <a:gd name="connsiteY1" fmla="*/ 0 h 576064"/>
                <a:gd name="connsiteX2" fmla="*/ 1491096 w 1587132"/>
                <a:gd name="connsiteY2" fmla="*/ 0 h 576064"/>
                <a:gd name="connsiteX3" fmla="*/ 1587109 w 1587132"/>
                <a:gd name="connsiteY3" fmla="*/ 96013 h 576064"/>
                <a:gd name="connsiteX4" fmla="*/ 1587109 w 1587132"/>
                <a:gd name="connsiteY4" fmla="*/ 480051 h 576064"/>
                <a:gd name="connsiteX5" fmla="*/ 1536816 w 1587132"/>
                <a:gd name="connsiteY5" fmla="*/ 576064 h 576064"/>
                <a:gd name="connsiteX6" fmla="*/ 37986 w 1587132"/>
                <a:gd name="connsiteY6" fmla="*/ 576064 h 576064"/>
                <a:gd name="connsiteX7" fmla="*/ 2933 w 1587132"/>
                <a:gd name="connsiteY7" fmla="*/ 480051 h 576064"/>
                <a:gd name="connsiteX8" fmla="*/ 2933 w 1587132"/>
                <a:gd name="connsiteY8" fmla="*/ 96013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7132" h="576064">
                  <a:moveTo>
                    <a:pt x="2933" y="96013"/>
                  </a:moveTo>
                  <a:cubicBezTo>
                    <a:pt x="2933" y="42986"/>
                    <a:pt x="45919" y="0"/>
                    <a:pt x="98946" y="0"/>
                  </a:cubicBezTo>
                  <a:lnTo>
                    <a:pt x="1491096" y="0"/>
                  </a:lnTo>
                  <a:cubicBezTo>
                    <a:pt x="1544123" y="0"/>
                    <a:pt x="1587109" y="42986"/>
                    <a:pt x="1587109" y="96013"/>
                  </a:cubicBezTo>
                  <a:lnTo>
                    <a:pt x="1587109" y="480051"/>
                  </a:lnTo>
                  <a:cubicBezTo>
                    <a:pt x="1587109" y="533078"/>
                    <a:pt x="1589843" y="576064"/>
                    <a:pt x="1536816" y="576064"/>
                  </a:cubicBezTo>
                  <a:lnTo>
                    <a:pt x="37986" y="576064"/>
                  </a:lnTo>
                  <a:cubicBezTo>
                    <a:pt x="-15041" y="576064"/>
                    <a:pt x="2933" y="533078"/>
                    <a:pt x="2933" y="480051"/>
                  </a:cubicBezTo>
                  <a:lnTo>
                    <a:pt x="2933" y="96013"/>
                  </a:lnTo>
                  <a:close/>
                </a:path>
              </a:pathLst>
            </a:custGeom>
            <a:gradFill>
              <a:gsLst>
                <a:gs pos="50000">
                  <a:schemeClr val="bg1"/>
                </a:gs>
                <a:gs pos="88000">
                  <a:srgbClr val="44B1F6"/>
                </a:gs>
                <a:gs pos="8000">
                  <a:srgbClr val="44B1F6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1" name="直角三角形 90"/>
            <p:cNvSpPr/>
            <p:nvPr/>
          </p:nvSpPr>
          <p:spPr>
            <a:xfrm>
              <a:off x="7033691" y="1340768"/>
              <a:ext cx="72008" cy="504056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-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2" name="直角三角形 91"/>
            <p:cNvSpPr/>
            <p:nvPr/>
          </p:nvSpPr>
          <p:spPr>
            <a:xfrm rot="16200000">
              <a:off x="5161483" y="1556792"/>
              <a:ext cx="504056" cy="72008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3" name="矩形 92"/>
            <p:cNvSpPr/>
            <p:nvPr/>
          </p:nvSpPr>
          <p:spPr>
            <a:xfrm>
              <a:off x="5521523" y="1556792"/>
              <a:ext cx="1440160" cy="3096344"/>
            </a:xfrm>
            <a:prstGeom prst="rect">
              <a:avLst/>
            </a:prstGeom>
            <a:solidFill>
              <a:srgbClr val="44B1F6"/>
            </a:solidFill>
            <a:ln>
              <a:noFill/>
            </a:ln>
            <a:effectLst>
              <a:outerShdw blurRad="723900" dir="4620000" sx="85000" sy="85000" algn="ctr" rotWithShape="0">
                <a:srgbClr val="000000">
                  <a:alpha val="5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4" name="圆角矩形 4"/>
            <p:cNvSpPr/>
            <p:nvPr/>
          </p:nvSpPr>
          <p:spPr>
            <a:xfrm>
              <a:off x="5521522" y="1484784"/>
              <a:ext cx="1440161" cy="216024"/>
            </a:xfrm>
            <a:custGeom>
              <a:avLst/>
              <a:gdLst>
                <a:gd name="connsiteX0" fmla="*/ 0 w 1584176"/>
                <a:gd name="connsiteY0" fmla="*/ 96013 h 576064"/>
                <a:gd name="connsiteX1" fmla="*/ 96013 w 1584176"/>
                <a:gd name="connsiteY1" fmla="*/ 0 h 576064"/>
                <a:gd name="connsiteX2" fmla="*/ 1488163 w 1584176"/>
                <a:gd name="connsiteY2" fmla="*/ 0 h 576064"/>
                <a:gd name="connsiteX3" fmla="*/ 1584176 w 1584176"/>
                <a:gd name="connsiteY3" fmla="*/ 96013 h 576064"/>
                <a:gd name="connsiteX4" fmla="*/ 1584176 w 1584176"/>
                <a:gd name="connsiteY4" fmla="*/ 480051 h 576064"/>
                <a:gd name="connsiteX5" fmla="*/ 1488163 w 1584176"/>
                <a:gd name="connsiteY5" fmla="*/ 576064 h 576064"/>
                <a:gd name="connsiteX6" fmla="*/ 96013 w 1584176"/>
                <a:gd name="connsiteY6" fmla="*/ 576064 h 576064"/>
                <a:gd name="connsiteX7" fmla="*/ 0 w 1584176"/>
                <a:gd name="connsiteY7" fmla="*/ 480051 h 576064"/>
                <a:gd name="connsiteX8" fmla="*/ 0 w 1584176"/>
                <a:gd name="connsiteY8" fmla="*/ 96013 h 576064"/>
                <a:gd name="connsiteX0" fmla="*/ 0 w 1584199"/>
                <a:gd name="connsiteY0" fmla="*/ 96013 h 576064"/>
                <a:gd name="connsiteX1" fmla="*/ 96013 w 1584199"/>
                <a:gd name="connsiteY1" fmla="*/ 0 h 576064"/>
                <a:gd name="connsiteX2" fmla="*/ 1488163 w 1584199"/>
                <a:gd name="connsiteY2" fmla="*/ 0 h 576064"/>
                <a:gd name="connsiteX3" fmla="*/ 1584176 w 1584199"/>
                <a:gd name="connsiteY3" fmla="*/ 96013 h 576064"/>
                <a:gd name="connsiteX4" fmla="*/ 1584176 w 1584199"/>
                <a:gd name="connsiteY4" fmla="*/ 480051 h 576064"/>
                <a:gd name="connsiteX5" fmla="*/ 1533883 w 1584199"/>
                <a:gd name="connsiteY5" fmla="*/ 576064 h 576064"/>
                <a:gd name="connsiteX6" fmla="*/ 96013 w 1584199"/>
                <a:gd name="connsiteY6" fmla="*/ 576064 h 576064"/>
                <a:gd name="connsiteX7" fmla="*/ 0 w 1584199"/>
                <a:gd name="connsiteY7" fmla="*/ 480051 h 576064"/>
                <a:gd name="connsiteX8" fmla="*/ 0 w 1584199"/>
                <a:gd name="connsiteY8" fmla="*/ 96013 h 576064"/>
                <a:gd name="connsiteX0" fmla="*/ 2933 w 1587132"/>
                <a:gd name="connsiteY0" fmla="*/ 96013 h 576064"/>
                <a:gd name="connsiteX1" fmla="*/ 98946 w 1587132"/>
                <a:gd name="connsiteY1" fmla="*/ 0 h 576064"/>
                <a:gd name="connsiteX2" fmla="*/ 1491096 w 1587132"/>
                <a:gd name="connsiteY2" fmla="*/ 0 h 576064"/>
                <a:gd name="connsiteX3" fmla="*/ 1587109 w 1587132"/>
                <a:gd name="connsiteY3" fmla="*/ 96013 h 576064"/>
                <a:gd name="connsiteX4" fmla="*/ 1587109 w 1587132"/>
                <a:gd name="connsiteY4" fmla="*/ 480051 h 576064"/>
                <a:gd name="connsiteX5" fmla="*/ 1536816 w 1587132"/>
                <a:gd name="connsiteY5" fmla="*/ 576064 h 576064"/>
                <a:gd name="connsiteX6" fmla="*/ 37986 w 1587132"/>
                <a:gd name="connsiteY6" fmla="*/ 576064 h 576064"/>
                <a:gd name="connsiteX7" fmla="*/ 2933 w 1587132"/>
                <a:gd name="connsiteY7" fmla="*/ 480051 h 576064"/>
                <a:gd name="connsiteX8" fmla="*/ 2933 w 1587132"/>
                <a:gd name="connsiteY8" fmla="*/ 96013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7132" h="576064">
                  <a:moveTo>
                    <a:pt x="2933" y="96013"/>
                  </a:moveTo>
                  <a:cubicBezTo>
                    <a:pt x="2933" y="42986"/>
                    <a:pt x="45919" y="0"/>
                    <a:pt x="98946" y="0"/>
                  </a:cubicBezTo>
                  <a:lnTo>
                    <a:pt x="1491096" y="0"/>
                  </a:lnTo>
                  <a:cubicBezTo>
                    <a:pt x="1544123" y="0"/>
                    <a:pt x="1587109" y="42986"/>
                    <a:pt x="1587109" y="96013"/>
                  </a:cubicBezTo>
                  <a:lnTo>
                    <a:pt x="1587109" y="480051"/>
                  </a:lnTo>
                  <a:cubicBezTo>
                    <a:pt x="1587109" y="533078"/>
                    <a:pt x="1589843" y="576064"/>
                    <a:pt x="1536816" y="576064"/>
                  </a:cubicBezTo>
                  <a:lnTo>
                    <a:pt x="37986" y="576064"/>
                  </a:lnTo>
                  <a:cubicBezTo>
                    <a:pt x="-15041" y="576064"/>
                    <a:pt x="2933" y="533078"/>
                    <a:pt x="2933" y="480051"/>
                  </a:cubicBezTo>
                  <a:lnTo>
                    <a:pt x="2933" y="96013"/>
                  </a:lnTo>
                  <a:close/>
                </a:path>
              </a:pathLst>
            </a:custGeom>
            <a:gradFill>
              <a:gsLst>
                <a:gs pos="50000">
                  <a:schemeClr val="bg1"/>
                </a:gs>
                <a:gs pos="88000">
                  <a:srgbClr val="44B1F6"/>
                </a:gs>
                <a:gs pos="8000">
                  <a:srgbClr val="44B1F6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5" name="直角三角形 94"/>
            <p:cNvSpPr/>
            <p:nvPr/>
          </p:nvSpPr>
          <p:spPr>
            <a:xfrm>
              <a:off x="6961683" y="1484784"/>
              <a:ext cx="72008" cy="36004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-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6" name="直角三角形 95"/>
            <p:cNvSpPr/>
            <p:nvPr/>
          </p:nvSpPr>
          <p:spPr>
            <a:xfrm rot="16200000">
              <a:off x="5305499" y="1628800"/>
              <a:ext cx="360040" cy="72008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5521523" y="4653136"/>
              <a:ext cx="1440160" cy="648072"/>
            </a:xfrm>
            <a:prstGeom prst="triangle">
              <a:avLst/>
            </a:prstGeom>
            <a:solidFill>
              <a:srgbClr val="44B1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8" name="矩形 97"/>
            <p:cNvSpPr/>
            <p:nvPr/>
          </p:nvSpPr>
          <p:spPr>
            <a:xfrm>
              <a:off x="8905899" y="908719"/>
              <a:ext cx="1728192" cy="936104"/>
            </a:xfrm>
            <a:prstGeom prst="rect">
              <a:avLst/>
            </a:prstGeom>
            <a:solidFill>
              <a:srgbClr val="E69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9" name="圆角矩形 4"/>
            <p:cNvSpPr/>
            <p:nvPr/>
          </p:nvSpPr>
          <p:spPr>
            <a:xfrm>
              <a:off x="8905899" y="908719"/>
              <a:ext cx="1728192" cy="144016"/>
            </a:xfrm>
            <a:custGeom>
              <a:avLst/>
              <a:gdLst>
                <a:gd name="connsiteX0" fmla="*/ 0 w 1584176"/>
                <a:gd name="connsiteY0" fmla="*/ 96013 h 576064"/>
                <a:gd name="connsiteX1" fmla="*/ 96013 w 1584176"/>
                <a:gd name="connsiteY1" fmla="*/ 0 h 576064"/>
                <a:gd name="connsiteX2" fmla="*/ 1488163 w 1584176"/>
                <a:gd name="connsiteY2" fmla="*/ 0 h 576064"/>
                <a:gd name="connsiteX3" fmla="*/ 1584176 w 1584176"/>
                <a:gd name="connsiteY3" fmla="*/ 96013 h 576064"/>
                <a:gd name="connsiteX4" fmla="*/ 1584176 w 1584176"/>
                <a:gd name="connsiteY4" fmla="*/ 480051 h 576064"/>
                <a:gd name="connsiteX5" fmla="*/ 1488163 w 1584176"/>
                <a:gd name="connsiteY5" fmla="*/ 576064 h 576064"/>
                <a:gd name="connsiteX6" fmla="*/ 96013 w 1584176"/>
                <a:gd name="connsiteY6" fmla="*/ 576064 h 576064"/>
                <a:gd name="connsiteX7" fmla="*/ 0 w 1584176"/>
                <a:gd name="connsiteY7" fmla="*/ 480051 h 576064"/>
                <a:gd name="connsiteX8" fmla="*/ 0 w 1584176"/>
                <a:gd name="connsiteY8" fmla="*/ 96013 h 576064"/>
                <a:gd name="connsiteX0" fmla="*/ 0 w 1584199"/>
                <a:gd name="connsiteY0" fmla="*/ 96013 h 576064"/>
                <a:gd name="connsiteX1" fmla="*/ 96013 w 1584199"/>
                <a:gd name="connsiteY1" fmla="*/ 0 h 576064"/>
                <a:gd name="connsiteX2" fmla="*/ 1488163 w 1584199"/>
                <a:gd name="connsiteY2" fmla="*/ 0 h 576064"/>
                <a:gd name="connsiteX3" fmla="*/ 1584176 w 1584199"/>
                <a:gd name="connsiteY3" fmla="*/ 96013 h 576064"/>
                <a:gd name="connsiteX4" fmla="*/ 1584176 w 1584199"/>
                <a:gd name="connsiteY4" fmla="*/ 480051 h 576064"/>
                <a:gd name="connsiteX5" fmla="*/ 1533883 w 1584199"/>
                <a:gd name="connsiteY5" fmla="*/ 576064 h 576064"/>
                <a:gd name="connsiteX6" fmla="*/ 96013 w 1584199"/>
                <a:gd name="connsiteY6" fmla="*/ 576064 h 576064"/>
                <a:gd name="connsiteX7" fmla="*/ 0 w 1584199"/>
                <a:gd name="connsiteY7" fmla="*/ 480051 h 576064"/>
                <a:gd name="connsiteX8" fmla="*/ 0 w 1584199"/>
                <a:gd name="connsiteY8" fmla="*/ 96013 h 576064"/>
                <a:gd name="connsiteX0" fmla="*/ 2933 w 1587132"/>
                <a:gd name="connsiteY0" fmla="*/ 96013 h 576064"/>
                <a:gd name="connsiteX1" fmla="*/ 98946 w 1587132"/>
                <a:gd name="connsiteY1" fmla="*/ 0 h 576064"/>
                <a:gd name="connsiteX2" fmla="*/ 1491096 w 1587132"/>
                <a:gd name="connsiteY2" fmla="*/ 0 h 576064"/>
                <a:gd name="connsiteX3" fmla="*/ 1587109 w 1587132"/>
                <a:gd name="connsiteY3" fmla="*/ 96013 h 576064"/>
                <a:gd name="connsiteX4" fmla="*/ 1587109 w 1587132"/>
                <a:gd name="connsiteY4" fmla="*/ 480051 h 576064"/>
                <a:gd name="connsiteX5" fmla="*/ 1536816 w 1587132"/>
                <a:gd name="connsiteY5" fmla="*/ 576064 h 576064"/>
                <a:gd name="connsiteX6" fmla="*/ 37986 w 1587132"/>
                <a:gd name="connsiteY6" fmla="*/ 576064 h 576064"/>
                <a:gd name="connsiteX7" fmla="*/ 2933 w 1587132"/>
                <a:gd name="connsiteY7" fmla="*/ 480051 h 576064"/>
                <a:gd name="connsiteX8" fmla="*/ 2933 w 1587132"/>
                <a:gd name="connsiteY8" fmla="*/ 96013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7132" h="576064">
                  <a:moveTo>
                    <a:pt x="2933" y="96013"/>
                  </a:moveTo>
                  <a:cubicBezTo>
                    <a:pt x="2933" y="42986"/>
                    <a:pt x="45919" y="0"/>
                    <a:pt x="98946" y="0"/>
                  </a:cubicBezTo>
                  <a:lnTo>
                    <a:pt x="1491096" y="0"/>
                  </a:lnTo>
                  <a:cubicBezTo>
                    <a:pt x="1544123" y="0"/>
                    <a:pt x="1587109" y="42986"/>
                    <a:pt x="1587109" y="96013"/>
                  </a:cubicBezTo>
                  <a:lnTo>
                    <a:pt x="1587109" y="480051"/>
                  </a:lnTo>
                  <a:cubicBezTo>
                    <a:pt x="1587109" y="533078"/>
                    <a:pt x="1589843" y="576064"/>
                    <a:pt x="1536816" y="576064"/>
                  </a:cubicBezTo>
                  <a:lnTo>
                    <a:pt x="37986" y="576064"/>
                  </a:lnTo>
                  <a:cubicBezTo>
                    <a:pt x="-15041" y="576064"/>
                    <a:pt x="2933" y="533078"/>
                    <a:pt x="2933" y="480051"/>
                  </a:cubicBezTo>
                  <a:lnTo>
                    <a:pt x="2933" y="96013"/>
                  </a:lnTo>
                  <a:close/>
                </a:path>
              </a:pathLst>
            </a:custGeom>
            <a:gradFill>
              <a:gsLst>
                <a:gs pos="50000">
                  <a:schemeClr val="bg1"/>
                </a:gs>
                <a:gs pos="88000">
                  <a:srgbClr val="E69F92"/>
                </a:gs>
                <a:gs pos="8000">
                  <a:srgbClr val="E69F9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0" name="矩形 99"/>
            <p:cNvSpPr/>
            <p:nvPr/>
          </p:nvSpPr>
          <p:spPr>
            <a:xfrm>
              <a:off x="8977907" y="1340767"/>
              <a:ext cx="1584176" cy="504056"/>
            </a:xfrm>
            <a:prstGeom prst="rect">
              <a:avLst/>
            </a:prstGeom>
            <a:solidFill>
              <a:srgbClr val="E69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1" name="圆角矩形 4"/>
            <p:cNvSpPr/>
            <p:nvPr/>
          </p:nvSpPr>
          <p:spPr>
            <a:xfrm>
              <a:off x="8977906" y="1268759"/>
              <a:ext cx="1584177" cy="252028"/>
            </a:xfrm>
            <a:custGeom>
              <a:avLst/>
              <a:gdLst>
                <a:gd name="connsiteX0" fmla="*/ 0 w 1584176"/>
                <a:gd name="connsiteY0" fmla="*/ 96013 h 576064"/>
                <a:gd name="connsiteX1" fmla="*/ 96013 w 1584176"/>
                <a:gd name="connsiteY1" fmla="*/ 0 h 576064"/>
                <a:gd name="connsiteX2" fmla="*/ 1488163 w 1584176"/>
                <a:gd name="connsiteY2" fmla="*/ 0 h 576064"/>
                <a:gd name="connsiteX3" fmla="*/ 1584176 w 1584176"/>
                <a:gd name="connsiteY3" fmla="*/ 96013 h 576064"/>
                <a:gd name="connsiteX4" fmla="*/ 1584176 w 1584176"/>
                <a:gd name="connsiteY4" fmla="*/ 480051 h 576064"/>
                <a:gd name="connsiteX5" fmla="*/ 1488163 w 1584176"/>
                <a:gd name="connsiteY5" fmla="*/ 576064 h 576064"/>
                <a:gd name="connsiteX6" fmla="*/ 96013 w 1584176"/>
                <a:gd name="connsiteY6" fmla="*/ 576064 h 576064"/>
                <a:gd name="connsiteX7" fmla="*/ 0 w 1584176"/>
                <a:gd name="connsiteY7" fmla="*/ 480051 h 576064"/>
                <a:gd name="connsiteX8" fmla="*/ 0 w 1584176"/>
                <a:gd name="connsiteY8" fmla="*/ 96013 h 576064"/>
                <a:gd name="connsiteX0" fmla="*/ 0 w 1584199"/>
                <a:gd name="connsiteY0" fmla="*/ 96013 h 576064"/>
                <a:gd name="connsiteX1" fmla="*/ 96013 w 1584199"/>
                <a:gd name="connsiteY1" fmla="*/ 0 h 576064"/>
                <a:gd name="connsiteX2" fmla="*/ 1488163 w 1584199"/>
                <a:gd name="connsiteY2" fmla="*/ 0 h 576064"/>
                <a:gd name="connsiteX3" fmla="*/ 1584176 w 1584199"/>
                <a:gd name="connsiteY3" fmla="*/ 96013 h 576064"/>
                <a:gd name="connsiteX4" fmla="*/ 1584176 w 1584199"/>
                <a:gd name="connsiteY4" fmla="*/ 480051 h 576064"/>
                <a:gd name="connsiteX5" fmla="*/ 1533883 w 1584199"/>
                <a:gd name="connsiteY5" fmla="*/ 576064 h 576064"/>
                <a:gd name="connsiteX6" fmla="*/ 96013 w 1584199"/>
                <a:gd name="connsiteY6" fmla="*/ 576064 h 576064"/>
                <a:gd name="connsiteX7" fmla="*/ 0 w 1584199"/>
                <a:gd name="connsiteY7" fmla="*/ 480051 h 576064"/>
                <a:gd name="connsiteX8" fmla="*/ 0 w 1584199"/>
                <a:gd name="connsiteY8" fmla="*/ 96013 h 576064"/>
                <a:gd name="connsiteX0" fmla="*/ 2933 w 1587132"/>
                <a:gd name="connsiteY0" fmla="*/ 96013 h 576064"/>
                <a:gd name="connsiteX1" fmla="*/ 98946 w 1587132"/>
                <a:gd name="connsiteY1" fmla="*/ 0 h 576064"/>
                <a:gd name="connsiteX2" fmla="*/ 1491096 w 1587132"/>
                <a:gd name="connsiteY2" fmla="*/ 0 h 576064"/>
                <a:gd name="connsiteX3" fmla="*/ 1587109 w 1587132"/>
                <a:gd name="connsiteY3" fmla="*/ 96013 h 576064"/>
                <a:gd name="connsiteX4" fmla="*/ 1587109 w 1587132"/>
                <a:gd name="connsiteY4" fmla="*/ 480051 h 576064"/>
                <a:gd name="connsiteX5" fmla="*/ 1536816 w 1587132"/>
                <a:gd name="connsiteY5" fmla="*/ 576064 h 576064"/>
                <a:gd name="connsiteX6" fmla="*/ 37986 w 1587132"/>
                <a:gd name="connsiteY6" fmla="*/ 576064 h 576064"/>
                <a:gd name="connsiteX7" fmla="*/ 2933 w 1587132"/>
                <a:gd name="connsiteY7" fmla="*/ 480051 h 576064"/>
                <a:gd name="connsiteX8" fmla="*/ 2933 w 1587132"/>
                <a:gd name="connsiteY8" fmla="*/ 96013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7132" h="576064">
                  <a:moveTo>
                    <a:pt x="2933" y="96013"/>
                  </a:moveTo>
                  <a:cubicBezTo>
                    <a:pt x="2933" y="42986"/>
                    <a:pt x="45919" y="0"/>
                    <a:pt x="98946" y="0"/>
                  </a:cubicBezTo>
                  <a:lnTo>
                    <a:pt x="1491096" y="0"/>
                  </a:lnTo>
                  <a:cubicBezTo>
                    <a:pt x="1544123" y="0"/>
                    <a:pt x="1587109" y="42986"/>
                    <a:pt x="1587109" y="96013"/>
                  </a:cubicBezTo>
                  <a:lnTo>
                    <a:pt x="1587109" y="480051"/>
                  </a:lnTo>
                  <a:cubicBezTo>
                    <a:pt x="1587109" y="533078"/>
                    <a:pt x="1589843" y="576064"/>
                    <a:pt x="1536816" y="576064"/>
                  </a:cubicBezTo>
                  <a:lnTo>
                    <a:pt x="37986" y="576064"/>
                  </a:lnTo>
                  <a:cubicBezTo>
                    <a:pt x="-15041" y="576064"/>
                    <a:pt x="2933" y="533078"/>
                    <a:pt x="2933" y="480051"/>
                  </a:cubicBezTo>
                  <a:lnTo>
                    <a:pt x="2933" y="96013"/>
                  </a:lnTo>
                  <a:close/>
                </a:path>
              </a:pathLst>
            </a:custGeom>
            <a:gradFill>
              <a:gsLst>
                <a:gs pos="50000">
                  <a:schemeClr val="bg1"/>
                </a:gs>
                <a:gs pos="88000">
                  <a:srgbClr val="E69F92"/>
                </a:gs>
                <a:gs pos="8000">
                  <a:srgbClr val="E69F9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2" name="直角三角形 101"/>
            <p:cNvSpPr/>
            <p:nvPr/>
          </p:nvSpPr>
          <p:spPr>
            <a:xfrm>
              <a:off x="10562083" y="1340767"/>
              <a:ext cx="72008" cy="504056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-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3" name="直角三角形 102"/>
            <p:cNvSpPr/>
            <p:nvPr/>
          </p:nvSpPr>
          <p:spPr>
            <a:xfrm rot="16200000">
              <a:off x="8689875" y="1556791"/>
              <a:ext cx="504056" cy="72008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9049915" y="1556791"/>
              <a:ext cx="1440160" cy="3096344"/>
            </a:xfrm>
            <a:prstGeom prst="rect">
              <a:avLst/>
            </a:prstGeom>
            <a:solidFill>
              <a:srgbClr val="44B1F6"/>
            </a:solidFill>
            <a:ln>
              <a:noFill/>
            </a:ln>
            <a:effectLst>
              <a:outerShdw blurRad="723900" dir="4620000" sx="85000" sy="85000" algn="ctr" rotWithShape="0">
                <a:srgbClr val="000000">
                  <a:alpha val="5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5" name="圆角矩形 4"/>
            <p:cNvSpPr/>
            <p:nvPr/>
          </p:nvSpPr>
          <p:spPr>
            <a:xfrm>
              <a:off x="9049914" y="1484783"/>
              <a:ext cx="1440161" cy="216024"/>
            </a:xfrm>
            <a:custGeom>
              <a:avLst/>
              <a:gdLst>
                <a:gd name="connsiteX0" fmla="*/ 0 w 1584176"/>
                <a:gd name="connsiteY0" fmla="*/ 96013 h 576064"/>
                <a:gd name="connsiteX1" fmla="*/ 96013 w 1584176"/>
                <a:gd name="connsiteY1" fmla="*/ 0 h 576064"/>
                <a:gd name="connsiteX2" fmla="*/ 1488163 w 1584176"/>
                <a:gd name="connsiteY2" fmla="*/ 0 h 576064"/>
                <a:gd name="connsiteX3" fmla="*/ 1584176 w 1584176"/>
                <a:gd name="connsiteY3" fmla="*/ 96013 h 576064"/>
                <a:gd name="connsiteX4" fmla="*/ 1584176 w 1584176"/>
                <a:gd name="connsiteY4" fmla="*/ 480051 h 576064"/>
                <a:gd name="connsiteX5" fmla="*/ 1488163 w 1584176"/>
                <a:gd name="connsiteY5" fmla="*/ 576064 h 576064"/>
                <a:gd name="connsiteX6" fmla="*/ 96013 w 1584176"/>
                <a:gd name="connsiteY6" fmla="*/ 576064 h 576064"/>
                <a:gd name="connsiteX7" fmla="*/ 0 w 1584176"/>
                <a:gd name="connsiteY7" fmla="*/ 480051 h 576064"/>
                <a:gd name="connsiteX8" fmla="*/ 0 w 1584176"/>
                <a:gd name="connsiteY8" fmla="*/ 96013 h 576064"/>
                <a:gd name="connsiteX0" fmla="*/ 0 w 1584199"/>
                <a:gd name="connsiteY0" fmla="*/ 96013 h 576064"/>
                <a:gd name="connsiteX1" fmla="*/ 96013 w 1584199"/>
                <a:gd name="connsiteY1" fmla="*/ 0 h 576064"/>
                <a:gd name="connsiteX2" fmla="*/ 1488163 w 1584199"/>
                <a:gd name="connsiteY2" fmla="*/ 0 h 576064"/>
                <a:gd name="connsiteX3" fmla="*/ 1584176 w 1584199"/>
                <a:gd name="connsiteY3" fmla="*/ 96013 h 576064"/>
                <a:gd name="connsiteX4" fmla="*/ 1584176 w 1584199"/>
                <a:gd name="connsiteY4" fmla="*/ 480051 h 576064"/>
                <a:gd name="connsiteX5" fmla="*/ 1533883 w 1584199"/>
                <a:gd name="connsiteY5" fmla="*/ 576064 h 576064"/>
                <a:gd name="connsiteX6" fmla="*/ 96013 w 1584199"/>
                <a:gd name="connsiteY6" fmla="*/ 576064 h 576064"/>
                <a:gd name="connsiteX7" fmla="*/ 0 w 1584199"/>
                <a:gd name="connsiteY7" fmla="*/ 480051 h 576064"/>
                <a:gd name="connsiteX8" fmla="*/ 0 w 1584199"/>
                <a:gd name="connsiteY8" fmla="*/ 96013 h 576064"/>
                <a:gd name="connsiteX0" fmla="*/ 2933 w 1587132"/>
                <a:gd name="connsiteY0" fmla="*/ 96013 h 576064"/>
                <a:gd name="connsiteX1" fmla="*/ 98946 w 1587132"/>
                <a:gd name="connsiteY1" fmla="*/ 0 h 576064"/>
                <a:gd name="connsiteX2" fmla="*/ 1491096 w 1587132"/>
                <a:gd name="connsiteY2" fmla="*/ 0 h 576064"/>
                <a:gd name="connsiteX3" fmla="*/ 1587109 w 1587132"/>
                <a:gd name="connsiteY3" fmla="*/ 96013 h 576064"/>
                <a:gd name="connsiteX4" fmla="*/ 1587109 w 1587132"/>
                <a:gd name="connsiteY4" fmla="*/ 480051 h 576064"/>
                <a:gd name="connsiteX5" fmla="*/ 1536816 w 1587132"/>
                <a:gd name="connsiteY5" fmla="*/ 576064 h 576064"/>
                <a:gd name="connsiteX6" fmla="*/ 37986 w 1587132"/>
                <a:gd name="connsiteY6" fmla="*/ 576064 h 576064"/>
                <a:gd name="connsiteX7" fmla="*/ 2933 w 1587132"/>
                <a:gd name="connsiteY7" fmla="*/ 480051 h 576064"/>
                <a:gd name="connsiteX8" fmla="*/ 2933 w 1587132"/>
                <a:gd name="connsiteY8" fmla="*/ 96013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7132" h="576064">
                  <a:moveTo>
                    <a:pt x="2933" y="96013"/>
                  </a:moveTo>
                  <a:cubicBezTo>
                    <a:pt x="2933" y="42986"/>
                    <a:pt x="45919" y="0"/>
                    <a:pt x="98946" y="0"/>
                  </a:cubicBezTo>
                  <a:lnTo>
                    <a:pt x="1491096" y="0"/>
                  </a:lnTo>
                  <a:cubicBezTo>
                    <a:pt x="1544123" y="0"/>
                    <a:pt x="1587109" y="42986"/>
                    <a:pt x="1587109" y="96013"/>
                  </a:cubicBezTo>
                  <a:lnTo>
                    <a:pt x="1587109" y="480051"/>
                  </a:lnTo>
                  <a:cubicBezTo>
                    <a:pt x="1587109" y="533078"/>
                    <a:pt x="1589843" y="576064"/>
                    <a:pt x="1536816" y="576064"/>
                  </a:cubicBezTo>
                  <a:lnTo>
                    <a:pt x="37986" y="576064"/>
                  </a:lnTo>
                  <a:cubicBezTo>
                    <a:pt x="-15041" y="576064"/>
                    <a:pt x="2933" y="533078"/>
                    <a:pt x="2933" y="480051"/>
                  </a:cubicBezTo>
                  <a:lnTo>
                    <a:pt x="2933" y="96013"/>
                  </a:lnTo>
                  <a:close/>
                </a:path>
              </a:pathLst>
            </a:custGeom>
            <a:gradFill>
              <a:gsLst>
                <a:gs pos="50000">
                  <a:schemeClr val="bg1"/>
                </a:gs>
                <a:gs pos="88000">
                  <a:srgbClr val="E69F92"/>
                </a:gs>
                <a:gs pos="8000">
                  <a:srgbClr val="E69F9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6" name="直角三角形 105"/>
            <p:cNvSpPr/>
            <p:nvPr/>
          </p:nvSpPr>
          <p:spPr>
            <a:xfrm>
              <a:off x="10490075" y="1484783"/>
              <a:ext cx="72008" cy="36004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-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7" name="直角三角形 106"/>
            <p:cNvSpPr/>
            <p:nvPr/>
          </p:nvSpPr>
          <p:spPr>
            <a:xfrm rot="16200000">
              <a:off x="8833891" y="1628799"/>
              <a:ext cx="360040" cy="72008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52400" dir="18360000" sx="169000" sy="169000" kx="800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9049915" y="4653135"/>
              <a:ext cx="1440160" cy="648072"/>
            </a:xfrm>
            <a:prstGeom prst="triangle">
              <a:avLst/>
            </a:prstGeom>
            <a:solidFill>
              <a:srgbClr val="44B1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9049915" y="1556792"/>
              <a:ext cx="1440160" cy="3096344"/>
            </a:xfrm>
            <a:prstGeom prst="rect">
              <a:avLst/>
            </a:prstGeom>
            <a:solidFill>
              <a:srgbClr val="E69F92"/>
            </a:solidFill>
            <a:ln>
              <a:noFill/>
            </a:ln>
            <a:effectLst>
              <a:outerShdw blurRad="723900" dir="4620000" sx="85000" sy="85000" algn="ctr" rotWithShape="0">
                <a:srgbClr val="000000">
                  <a:alpha val="5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9049915" y="4653136"/>
              <a:ext cx="1440160" cy="648072"/>
            </a:xfrm>
            <a:prstGeom prst="triangle">
              <a:avLst/>
            </a:prstGeom>
            <a:solidFill>
              <a:srgbClr val="E69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1777106" y="908720"/>
              <a:ext cx="1440159" cy="43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粗倩简体" pitchFamily="65" charset="-122"/>
                  <a:ea typeface="方正粗倩简体" pitchFamily="65" charset="-122"/>
                </a:rPr>
                <a:t>大标题</a:t>
              </a:r>
              <a:endParaRPr lang="zh-CN" altLang="en-US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1777107" y="2348880"/>
              <a:ext cx="1440160" cy="576064"/>
            </a:xfrm>
            <a:prstGeom prst="rect">
              <a:avLst/>
            </a:prstGeom>
            <a:gradFill flip="none" rotWithShape="1">
              <a:gsLst>
                <a:gs pos="90000">
                  <a:srgbClr val="F6F5EC"/>
                </a:gs>
                <a:gs pos="10000">
                  <a:srgbClr val="ECEBD9"/>
                </a:gs>
                <a:gs pos="95000">
                  <a:schemeClr val="bg1"/>
                </a:gs>
                <a:gs pos="3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innerShdw blurRad="88900" dist="25400" dir="924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5521523" y="2348880"/>
              <a:ext cx="1440160" cy="576064"/>
            </a:xfrm>
            <a:prstGeom prst="rect">
              <a:avLst/>
            </a:prstGeom>
            <a:gradFill flip="none" rotWithShape="1">
              <a:gsLst>
                <a:gs pos="90000">
                  <a:srgbClr val="F6F5EC"/>
                </a:gs>
                <a:gs pos="10000">
                  <a:srgbClr val="ECEBD9"/>
                </a:gs>
                <a:gs pos="95000">
                  <a:schemeClr val="bg1"/>
                </a:gs>
                <a:gs pos="3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innerShdw blurRad="88900" dist="25400" dir="924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9049915" y="2348880"/>
              <a:ext cx="1440160" cy="504056"/>
            </a:xfrm>
            <a:prstGeom prst="rect">
              <a:avLst/>
            </a:prstGeom>
            <a:gradFill flip="none" rotWithShape="1">
              <a:gsLst>
                <a:gs pos="90000">
                  <a:srgbClr val="F6F5EC"/>
                </a:gs>
                <a:gs pos="10000">
                  <a:srgbClr val="ECEBD9"/>
                </a:gs>
                <a:gs pos="95000">
                  <a:schemeClr val="bg1"/>
                </a:gs>
                <a:gs pos="3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innerShdw blurRad="88900" dist="25400" dir="924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1777106" y="2420888"/>
              <a:ext cx="1368152" cy="365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标题二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593532" y="2420888"/>
              <a:ext cx="1368152" cy="365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标题二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9121923" y="2380818"/>
              <a:ext cx="1368152" cy="365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标题二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521523" y="908720"/>
              <a:ext cx="1440159" cy="43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粗倩简体" pitchFamily="65" charset="-122"/>
                  <a:ea typeface="方正粗倩简体" pitchFamily="65" charset="-122"/>
                </a:rPr>
                <a:t>大标题</a:t>
              </a:r>
              <a:endParaRPr lang="zh-CN" altLang="en-US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9049914" y="908720"/>
              <a:ext cx="1440159" cy="43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粗倩简体" pitchFamily="65" charset="-122"/>
                  <a:ea typeface="方正粗倩简体" pitchFamily="65" charset="-122"/>
                </a:rPr>
                <a:t>大标题</a:t>
              </a:r>
              <a:endParaRPr lang="zh-CN" altLang="en-US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1777106" y="3284983"/>
              <a:ext cx="1512168" cy="13235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Click here to add your </a:t>
              </a:r>
            </a:p>
            <a:p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05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Copy Your text</a:t>
              </a:r>
            </a:p>
            <a:p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and paste it here</a:t>
              </a:r>
              <a:endParaRPr lang="zh-CN" altLang="en-US" sz="1050" dirty="0"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sz="1200" dirty="0"/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5449515" y="3284983"/>
              <a:ext cx="1512168" cy="13235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Click here to add your </a:t>
              </a:r>
            </a:p>
            <a:p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05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Copy Your text</a:t>
              </a:r>
            </a:p>
            <a:p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and paste it here</a:t>
              </a:r>
              <a:endParaRPr lang="zh-CN" altLang="en-US" sz="1050" dirty="0"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sz="1200" dirty="0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9049914" y="3212976"/>
              <a:ext cx="1512168" cy="13235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Click here to add your </a:t>
              </a:r>
            </a:p>
            <a:p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05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Copy Your text</a:t>
              </a:r>
            </a:p>
            <a:p>
              <a:r>
                <a:rPr lang="en-US" altLang="zh-CN" sz="1050" dirty="0">
                  <a:latin typeface="微软雅黑" pitchFamily="34" charset="-122"/>
                  <a:ea typeface="微软雅黑" pitchFamily="34" charset="-122"/>
                </a:rPr>
                <a:t>and paste it here</a:t>
              </a:r>
              <a:endParaRPr lang="zh-CN" altLang="en-US" sz="1050" dirty="0"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20082</TotalTime>
  <Words>206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1000</cp:revision>
  <dcterms:created xsi:type="dcterms:W3CDTF">2009-02-11T05:37:22Z</dcterms:created>
  <dcterms:modified xsi:type="dcterms:W3CDTF">2013-09-09T08:07:04Z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