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06.09.2013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Rectangle 3"/>
          <p:cNvSpPr>
            <a:spLocks noChangeAspect="1" noChangeArrowheads="1"/>
          </p:cNvSpPr>
          <p:nvPr/>
        </p:nvSpPr>
        <p:spPr bwMode="auto">
          <a:xfrm>
            <a:off x="3294760" y="1727233"/>
            <a:ext cx="1353341" cy="390161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179" name="Rectangle 4"/>
          <p:cNvSpPr>
            <a:spLocks noChangeAspect="1" noChangeArrowheads="1"/>
          </p:cNvSpPr>
          <p:nvPr/>
        </p:nvSpPr>
        <p:spPr bwMode="auto">
          <a:xfrm>
            <a:off x="4694329" y="1727233"/>
            <a:ext cx="1353341" cy="390161"/>
          </a:xfrm>
          <a:prstGeom prst="rect">
            <a:avLst/>
          </a:prstGeom>
          <a:solidFill>
            <a:srgbClr val="CF5C43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Text" lastClr="000000"/>
              </a:solidFill>
              <a:latin typeface="Verdana"/>
              <a:ea typeface="微软雅黑"/>
            </a:endParaRPr>
          </a:p>
        </p:txBody>
      </p:sp>
      <p:sp>
        <p:nvSpPr>
          <p:cNvPr id="180" name="Rectangle 5"/>
          <p:cNvSpPr>
            <a:spLocks noChangeAspect="1" noChangeArrowheads="1"/>
          </p:cNvSpPr>
          <p:nvPr/>
        </p:nvSpPr>
        <p:spPr bwMode="auto">
          <a:xfrm>
            <a:off x="6088819" y="1727233"/>
            <a:ext cx="1353341" cy="390161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181" name="Rectangle 6"/>
          <p:cNvSpPr>
            <a:spLocks noChangeAspect="1" noChangeArrowheads="1"/>
          </p:cNvSpPr>
          <p:nvPr/>
        </p:nvSpPr>
        <p:spPr bwMode="auto">
          <a:xfrm>
            <a:off x="1695541" y="1727233"/>
            <a:ext cx="1544353" cy="388806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182" name="Rectangle 7"/>
          <p:cNvSpPr>
            <a:spLocks noChangeAspect="1" noChangeArrowheads="1"/>
          </p:cNvSpPr>
          <p:nvPr/>
        </p:nvSpPr>
        <p:spPr bwMode="auto">
          <a:xfrm>
            <a:off x="3294760" y="2170905"/>
            <a:ext cx="1353341" cy="390161"/>
          </a:xfrm>
          <a:prstGeom prst="rect">
            <a:avLst/>
          </a:prstGeom>
          <a:solidFill>
            <a:sysClr val="window" lastClr="FFFFFF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183" name="Rectangle 8"/>
          <p:cNvSpPr>
            <a:spLocks noChangeAspect="1" noChangeArrowheads="1"/>
          </p:cNvSpPr>
          <p:nvPr/>
        </p:nvSpPr>
        <p:spPr bwMode="auto">
          <a:xfrm>
            <a:off x="4694329" y="2170905"/>
            <a:ext cx="1353341" cy="390161"/>
          </a:xfrm>
          <a:prstGeom prst="rect">
            <a:avLst/>
          </a:prstGeom>
          <a:solidFill>
            <a:sysClr val="window" lastClr="FFFFFF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184" name="Rectangle 9"/>
          <p:cNvSpPr>
            <a:spLocks noChangeAspect="1" noChangeArrowheads="1"/>
          </p:cNvSpPr>
          <p:nvPr/>
        </p:nvSpPr>
        <p:spPr bwMode="auto">
          <a:xfrm>
            <a:off x="6088819" y="2170905"/>
            <a:ext cx="1353341" cy="390161"/>
          </a:xfrm>
          <a:prstGeom prst="rect">
            <a:avLst/>
          </a:prstGeom>
          <a:solidFill>
            <a:sysClr val="window" lastClr="FFFFFF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185" name="Rectangle 10"/>
          <p:cNvSpPr>
            <a:spLocks noChangeAspect="1" noChangeArrowheads="1"/>
          </p:cNvSpPr>
          <p:nvPr/>
        </p:nvSpPr>
        <p:spPr bwMode="auto">
          <a:xfrm>
            <a:off x="1695541" y="2170905"/>
            <a:ext cx="1544353" cy="388806"/>
          </a:xfrm>
          <a:prstGeom prst="rect">
            <a:avLst/>
          </a:prstGeom>
          <a:solidFill>
            <a:sysClr val="window" lastClr="FFFFFF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186" name="Rectangle 11"/>
          <p:cNvSpPr>
            <a:spLocks noChangeAspect="1" noChangeArrowheads="1"/>
          </p:cNvSpPr>
          <p:nvPr/>
        </p:nvSpPr>
        <p:spPr bwMode="auto">
          <a:xfrm>
            <a:off x="3294760" y="2614578"/>
            <a:ext cx="1353341" cy="390161"/>
          </a:xfrm>
          <a:prstGeom prst="rect">
            <a:avLst/>
          </a:prstGeom>
          <a:solidFill>
            <a:sysClr val="window" lastClr="FFFFFF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187" name="Rectangle 12"/>
          <p:cNvSpPr>
            <a:spLocks noChangeAspect="1" noChangeArrowheads="1"/>
          </p:cNvSpPr>
          <p:nvPr/>
        </p:nvSpPr>
        <p:spPr bwMode="auto">
          <a:xfrm>
            <a:off x="4694329" y="2614578"/>
            <a:ext cx="1353341" cy="390161"/>
          </a:xfrm>
          <a:prstGeom prst="rect">
            <a:avLst/>
          </a:prstGeom>
          <a:solidFill>
            <a:sysClr val="window" lastClr="FFFFFF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188" name="Rectangle 13"/>
          <p:cNvSpPr>
            <a:spLocks noChangeAspect="1" noChangeArrowheads="1"/>
          </p:cNvSpPr>
          <p:nvPr/>
        </p:nvSpPr>
        <p:spPr bwMode="auto">
          <a:xfrm>
            <a:off x="6088819" y="2614578"/>
            <a:ext cx="1353341" cy="390161"/>
          </a:xfrm>
          <a:prstGeom prst="rect">
            <a:avLst/>
          </a:prstGeom>
          <a:solidFill>
            <a:sysClr val="window" lastClr="FFFFFF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189" name="Rectangle 14"/>
          <p:cNvSpPr>
            <a:spLocks noChangeAspect="1" noChangeArrowheads="1"/>
          </p:cNvSpPr>
          <p:nvPr/>
        </p:nvSpPr>
        <p:spPr bwMode="auto">
          <a:xfrm>
            <a:off x="1695541" y="2614578"/>
            <a:ext cx="1544353" cy="388806"/>
          </a:xfrm>
          <a:prstGeom prst="rect">
            <a:avLst/>
          </a:prstGeom>
          <a:solidFill>
            <a:sysClr val="window" lastClr="FFFFFF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190" name="Rectangle 15"/>
          <p:cNvSpPr>
            <a:spLocks noChangeAspect="1" noChangeArrowheads="1"/>
          </p:cNvSpPr>
          <p:nvPr/>
        </p:nvSpPr>
        <p:spPr bwMode="auto">
          <a:xfrm>
            <a:off x="3294760" y="3059606"/>
            <a:ext cx="1353341" cy="391516"/>
          </a:xfrm>
          <a:prstGeom prst="rect">
            <a:avLst/>
          </a:prstGeom>
          <a:solidFill>
            <a:sysClr val="window" lastClr="FFFFFF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191" name="Rectangle 16"/>
          <p:cNvSpPr>
            <a:spLocks noChangeAspect="1" noChangeArrowheads="1"/>
          </p:cNvSpPr>
          <p:nvPr/>
        </p:nvSpPr>
        <p:spPr bwMode="auto">
          <a:xfrm>
            <a:off x="4694329" y="3059606"/>
            <a:ext cx="1353341" cy="391516"/>
          </a:xfrm>
          <a:prstGeom prst="rect">
            <a:avLst/>
          </a:prstGeom>
          <a:solidFill>
            <a:sysClr val="window" lastClr="FFFFFF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192" name="Rectangle 17"/>
          <p:cNvSpPr>
            <a:spLocks noChangeAspect="1" noChangeArrowheads="1"/>
          </p:cNvSpPr>
          <p:nvPr/>
        </p:nvSpPr>
        <p:spPr bwMode="auto">
          <a:xfrm>
            <a:off x="6088819" y="3059606"/>
            <a:ext cx="1353341" cy="391516"/>
          </a:xfrm>
          <a:prstGeom prst="rect">
            <a:avLst/>
          </a:prstGeom>
          <a:solidFill>
            <a:sysClr val="window" lastClr="FFFFFF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193" name="Rectangle 18"/>
          <p:cNvSpPr>
            <a:spLocks noChangeAspect="1" noChangeArrowheads="1"/>
          </p:cNvSpPr>
          <p:nvPr/>
        </p:nvSpPr>
        <p:spPr bwMode="auto">
          <a:xfrm>
            <a:off x="1695541" y="3059606"/>
            <a:ext cx="1544353" cy="388806"/>
          </a:xfrm>
          <a:prstGeom prst="rect">
            <a:avLst/>
          </a:prstGeom>
          <a:solidFill>
            <a:sysClr val="window" lastClr="FFFFFF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194" name="Rectangle 19"/>
          <p:cNvSpPr>
            <a:spLocks noChangeAspect="1" noChangeArrowheads="1"/>
          </p:cNvSpPr>
          <p:nvPr/>
        </p:nvSpPr>
        <p:spPr bwMode="auto">
          <a:xfrm>
            <a:off x="3294760" y="3503279"/>
            <a:ext cx="1353341" cy="391516"/>
          </a:xfrm>
          <a:prstGeom prst="rect">
            <a:avLst/>
          </a:prstGeom>
          <a:solidFill>
            <a:sysClr val="window" lastClr="FFFFFF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195" name="Rectangle 20"/>
          <p:cNvSpPr>
            <a:spLocks noChangeAspect="1" noChangeArrowheads="1"/>
          </p:cNvSpPr>
          <p:nvPr/>
        </p:nvSpPr>
        <p:spPr bwMode="auto">
          <a:xfrm>
            <a:off x="4694329" y="3503279"/>
            <a:ext cx="1353341" cy="391516"/>
          </a:xfrm>
          <a:prstGeom prst="rect">
            <a:avLst/>
          </a:prstGeom>
          <a:solidFill>
            <a:sysClr val="window" lastClr="FFFFFF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196" name="Rectangle 21"/>
          <p:cNvSpPr>
            <a:spLocks noChangeAspect="1" noChangeArrowheads="1"/>
          </p:cNvSpPr>
          <p:nvPr/>
        </p:nvSpPr>
        <p:spPr bwMode="auto">
          <a:xfrm>
            <a:off x="6088819" y="3503279"/>
            <a:ext cx="1353341" cy="391516"/>
          </a:xfrm>
          <a:prstGeom prst="rect">
            <a:avLst/>
          </a:prstGeom>
          <a:solidFill>
            <a:sysClr val="window" lastClr="FFFFFF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197" name="Rectangle 22"/>
          <p:cNvSpPr>
            <a:spLocks noChangeAspect="1" noChangeArrowheads="1"/>
          </p:cNvSpPr>
          <p:nvPr/>
        </p:nvSpPr>
        <p:spPr bwMode="auto">
          <a:xfrm>
            <a:off x="1695541" y="3503279"/>
            <a:ext cx="1544353" cy="388806"/>
          </a:xfrm>
          <a:prstGeom prst="rect">
            <a:avLst/>
          </a:prstGeom>
          <a:solidFill>
            <a:sysClr val="window" lastClr="FFFFFF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198" name="Rectangle 23"/>
          <p:cNvSpPr>
            <a:spLocks noChangeAspect="1" noChangeArrowheads="1"/>
          </p:cNvSpPr>
          <p:nvPr/>
        </p:nvSpPr>
        <p:spPr bwMode="auto">
          <a:xfrm>
            <a:off x="3294760" y="3948984"/>
            <a:ext cx="1353341" cy="390161"/>
          </a:xfrm>
          <a:prstGeom prst="rect">
            <a:avLst/>
          </a:prstGeom>
          <a:solidFill>
            <a:sysClr val="window" lastClr="FFFFFF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199" name="Rectangle 24"/>
          <p:cNvSpPr>
            <a:spLocks noChangeAspect="1" noChangeArrowheads="1"/>
          </p:cNvSpPr>
          <p:nvPr/>
        </p:nvSpPr>
        <p:spPr bwMode="auto">
          <a:xfrm>
            <a:off x="4694329" y="3948984"/>
            <a:ext cx="1353341" cy="390161"/>
          </a:xfrm>
          <a:prstGeom prst="rect">
            <a:avLst/>
          </a:prstGeom>
          <a:solidFill>
            <a:sysClr val="window" lastClr="FFFFFF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200" name="Rectangle 25"/>
          <p:cNvSpPr>
            <a:spLocks noChangeAspect="1" noChangeArrowheads="1"/>
          </p:cNvSpPr>
          <p:nvPr/>
        </p:nvSpPr>
        <p:spPr bwMode="auto">
          <a:xfrm>
            <a:off x="6088819" y="3948984"/>
            <a:ext cx="1353341" cy="390161"/>
          </a:xfrm>
          <a:prstGeom prst="rect">
            <a:avLst/>
          </a:prstGeom>
          <a:solidFill>
            <a:sysClr val="window" lastClr="FFFFFF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201" name="Rectangle 26"/>
          <p:cNvSpPr>
            <a:spLocks noChangeAspect="1" noChangeArrowheads="1"/>
          </p:cNvSpPr>
          <p:nvPr/>
        </p:nvSpPr>
        <p:spPr bwMode="auto">
          <a:xfrm>
            <a:off x="1695541" y="3948984"/>
            <a:ext cx="1544353" cy="388806"/>
          </a:xfrm>
          <a:prstGeom prst="rect">
            <a:avLst/>
          </a:prstGeom>
          <a:solidFill>
            <a:sysClr val="window" lastClr="FFFFFF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202" name="Rectangle 27"/>
          <p:cNvSpPr>
            <a:spLocks noChangeAspect="1" noChangeArrowheads="1"/>
          </p:cNvSpPr>
          <p:nvPr/>
        </p:nvSpPr>
        <p:spPr bwMode="auto">
          <a:xfrm>
            <a:off x="3294760" y="4392656"/>
            <a:ext cx="1353341" cy="390161"/>
          </a:xfrm>
          <a:prstGeom prst="rect">
            <a:avLst/>
          </a:prstGeom>
          <a:solidFill>
            <a:sysClr val="window" lastClr="FFFFFF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203" name="Rectangle 28"/>
          <p:cNvSpPr>
            <a:spLocks noChangeAspect="1" noChangeArrowheads="1"/>
          </p:cNvSpPr>
          <p:nvPr/>
        </p:nvSpPr>
        <p:spPr bwMode="auto">
          <a:xfrm>
            <a:off x="4694329" y="4392656"/>
            <a:ext cx="1353341" cy="390161"/>
          </a:xfrm>
          <a:prstGeom prst="rect">
            <a:avLst/>
          </a:prstGeom>
          <a:solidFill>
            <a:sysClr val="window" lastClr="FFFFFF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204" name="Rectangle 29"/>
          <p:cNvSpPr>
            <a:spLocks noChangeAspect="1" noChangeArrowheads="1"/>
          </p:cNvSpPr>
          <p:nvPr/>
        </p:nvSpPr>
        <p:spPr bwMode="auto">
          <a:xfrm>
            <a:off x="6088819" y="4392656"/>
            <a:ext cx="1353341" cy="390161"/>
          </a:xfrm>
          <a:prstGeom prst="rect">
            <a:avLst/>
          </a:prstGeom>
          <a:solidFill>
            <a:sysClr val="window" lastClr="FFFFFF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205" name="Rectangle 30"/>
          <p:cNvSpPr>
            <a:spLocks noChangeAspect="1" noChangeArrowheads="1"/>
          </p:cNvSpPr>
          <p:nvPr/>
        </p:nvSpPr>
        <p:spPr bwMode="auto">
          <a:xfrm>
            <a:off x="1695541" y="4392656"/>
            <a:ext cx="1544353" cy="388806"/>
          </a:xfrm>
          <a:prstGeom prst="rect">
            <a:avLst/>
          </a:prstGeom>
          <a:solidFill>
            <a:sysClr val="window" lastClr="FFFFFF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206" name="Rectangle 31"/>
          <p:cNvSpPr>
            <a:spLocks noChangeAspect="1" noChangeArrowheads="1"/>
          </p:cNvSpPr>
          <p:nvPr/>
        </p:nvSpPr>
        <p:spPr bwMode="auto">
          <a:xfrm>
            <a:off x="3294760" y="4837684"/>
            <a:ext cx="1353341" cy="391516"/>
          </a:xfrm>
          <a:prstGeom prst="rect">
            <a:avLst/>
          </a:prstGeom>
          <a:solidFill>
            <a:sysClr val="window" lastClr="FFFFFF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207" name="Rectangle 32"/>
          <p:cNvSpPr>
            <a:spLocks noChangeAspect="1" noChangeArrowheads="1"/>
          </p:cNvSpPr>
          <p:nvPr/>
        </p:nvSpPr>
        <p:spPr bwMode="auto">
          <a:xfrm>
            <a:off x="4694329" y="4837684"/>
            <a:ext cx="1353341" cy="391516"/>
          </a:xfrm>
          <a:prstGeom prst="rect">
            <a:avLst/>
          </a:prstGeom>
          <a:solidFill>
            <a:sysClr val="window" lastClr="FFFFFF"/>
          </a:solidFill>
          <a:ln w="28575">
            <a:solidFill>
              <a:srgbClr val="CF5C43"/>
            </a:solidFill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208" name="Rectangle 33"/>
          <p:cNvSpPr>
            <a:spLocks noChangeAspect="1" noChangeArrowheads="1"/>
          </p:cNvSpPr>
          <p:nvPr/>
        </p:nvSpPr>
        <p:spPr bwMode="auto">
          <a:xfrm>
            <a:off x="6088819" y="4837684"/>
            <a:ext cx="1353341" cy="391516"/>
          </a:xfrm>
          <a:prstGeom prst="rect">
            <a:avLst/>
          </a:prstGeom>
          <a:solidFill>
            <a:sysClr val="window" lastClr="FFFFFF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209" name="Rectangle 34"/>
          <p:cNvSpPr>
            <a:spLocks noChangeAspect="1" noChangeArrowheads="1"/>
          </p:cNvSpPr>
          <p:nvPr/>
        </p:nvSpPr>
        <p:spPr bwMode="auto">
          <a:xfrm>
            <a:off x="1695541" y="4837684"/>
            <a:ext cx="1544353" cy="388806"/>
          </a:xfrm>
          <a:prstGeom prst="rect">
            <a:avLst/>
          </a:prstGeom>
          <a:solidFill>
            <a:sysClr val="window" lastClr="FFFFFF"/>
          </a:solidFill>
          <a:ln w="1270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"/>
              <a:ea typeface="微软雅黑"/>
            </a:endParaRPr>
          </a:p>
        </p:txBody>
      </p:sp>
      <p:sp>
        <p:nvSpPr>
          <p:cNvPr id="210" name="Rectangle 39"/>
          <p:cNvSpPr>
            <a:spLocks noChangeAspect="1" noChangeArrowheads="1"/>
          </p:cNvSpPr>
          <p:nvPr/>
        </p:nvSpPr>
        <p:spPr bwMode="auto">
          <a:xfrm>
            <a:off x="1709766" y="2133650"/>
            <a:ext cx="1524540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11" name="Rectangle 40"/>
          <p:cNvSpPr>
            <a:spLocks noChangeAspect="1" noChangeArrowheads="1"/>
          </p:cNvSpPr>
          <p:nvPr/>
        </p:nvSpPr>
        <p:spPr bwMode="auto">
          <a:xfrm>
            <a:off x="1682841" y="2590871"/>
            <a:ext cx="1550449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12" name="Rectangle 41"/>
          <p:cNvSpPr>
            <a:spLocks noChangeAspect="1" noChangeArrowheads="1"/>
          </p:cNvSpPr>
          <p:nvPr/>
        </p:nvSpPr>
        <p:spPr bwMode="auto">
          <a:xfrm>
            <a:off x="1682841" y="3017609"/>
            <a:ext cx="1550449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13" name="Rectangle 42"/>
          <p:cNvSpPr>
            <a:spLocks noChangeAspect="1" noChangeArrowheads="1"/>
          </p:cNvSpPr>
          <p:nvPr/>
        </p:nvSpPr>
        <p:spPr bwMode="auto">
          <a:xfrm>
            <a:off x="1682841" y="3474829"/>
            <a:ext cx="1550449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14" name="Rectangle 43"/>
          <p:cNvSpPr>
            <a:spLocks noChangeAspect="1" noChangeArrowheads="1"/>
          </p:cNvSpPr>
          <p:nvPr/>
        </p:nvSpPr>
        <p:spPr bwMode="auto">
          <a:xfrm>
            <a:off x="1682841" y="3921889"/>
            <a:ext cx="1550449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15" name="Rectangle 44"/>
          <p:cNvSpPr>
            <a:spLocks noChangeAspect="1" noChangeArrowheads="1"/>
          </p:cNvSpPr>
          <p:nvPr/>
        </p:nvSpPr>
        <p:spPr bwMode="auto">
          <a:xfrm>
            <a:off x="1682841" y="4348628"/>
            <a:ext cx="1550449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16" name="Rectangle 45"/>
          <p:cNvSpPr>
            <a:spLocks noChangeAspect="1" noChangeArrowheads="1"/>
          </p:cNvSpPr>
          <p:nvPr/>
        </p:nvSpPr>
        <p:spPr bwMode="auto">
          <a:xfrm>
            <a:off x="1682841" y="4795688"/>
            <a:ext cx="1550449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17" name="Rectangle 46"/>
          <p:cNvSpPr>
            <a:spLocks noChangeAspect="1" noChangeArrowheads="1"/>
          </p:cNvSpPr>
          <p:nvPr/>
        </p:nvSpPr>
        <p:spPr bwMode="auto">
          <a:xfrm>
            <a:off x="3243958" y="2133650"/>
            <a:ext cx="1399062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18" name="Rectangle 47"/>
          <p:cNvSpPr>
            <a:spLocks noChangeAspect="1" noChangeArrowheads="1"/>
          </p:cNvSpPr>
          <p:nvPr/>
        </p:nvSpPr>
        <p:spPr bwMode="auto">
          <a:xfrm>
            <a:off x="3243958" y="2590871"/>
            <a:ext cx="1399062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19" name="Rectangle 48"/>
          <p:cNvSpPr>
            <a:spLocks noChangeAspect="1" noChangeArrowheads="1"/>
          </p:cNvSpPr>
          <p:nvPr/>
        </p:nvSpPr>
        <p:spPr bwMode="auto">
          <a:xfrm>
            <a:off x="3243958" y="3017609"/>
            <a:ext cx="1399062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20" name="Rectangle 49"/>
          <p:cNvSpPr>
            <a:spLocks noChangeAspect="1" noChangeArrowheads="1"/>
          </p:cNvSpPr>
          <p:nvPr/>
        </p:nvSpPr>
        <p:spPr bwMode="auto">
          <a:xfrm>
            <a:off x="3243958" y="3474829"/>
            <a:ext cx="1399062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21" name="Rectangle 50"/>
          <p:cNvSpPr>
            <a:spLocks noChangeAspect="1" noChangeArrowheads="1"/>
          </p:cNvSpPr>
          <p:nvPr/>
        </p:nvSpPr>
        <p:spPr bwMode="auto">
          <a:xfrm>
            <a:off x="3243958" y="3921889"/>
            <a:ext cx="1399062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22" name="Rectangle 51"/>
          <p:cNvSpPr>
            <a:spLocks noChangeAspect="1" noChangeArrowheads="1"/>
          </p:cNvSpPr>
          <p:nvPr/>
        </p:nvSpPr>
        <p:spPr bwMode="auto">
          <a:xfrm>
            <a:off x="3243958" y="4348628"/>
            <a:ext cx="1399062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23" name="Rectangle 52"/>
          <p:cNvSpPr>
            <a:spLocks noChangeAspect="1" noChangeArrowheads="1"/>
          </p:cNvSpPr>
          <p:nvPr/>
        </p:nvSpPr>
        <p:spPr bwMode="auto">
          <a:xfrm>
            <a:off x="3243958" y="4795688"/>
            <a:ext cx="1399062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24" name="Rectangle 53"/>
          <p:cNvSpPr>
            <a:spLocks noChangeAspect="1" noChangeArrowheads="1"/>
          </p:cNvSpPr>
          <p:nvPr/>
        </p:nvSpPr>
        <p:spPr bwMode="auto">
          <a:xfrm>
            <a:off x="4664865" y="2133650"/>
            <a:ext cx="1399062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25" name="Rectangle 54"/>
          <p:cNvSpPr>
            <a:spLocks noChangeAspect="1" noChangeArrowheads="1"/>
          </p:cNvSpPr>
          <p:nvPr/>
        </p:nvSpPr>
        <p:spPr bwMode="auto">
          <a:xfrm>
            <a:off x="4664865" y="2590871"/>
            <a:ext cx="1399062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26" name="Rectangle 55"/>
          <p:cNvSpPr>
            <a:spLocks noChangeAspect="1" noChangeArrowheads="1"/>
          </p:cNvSpPr>
          <p:nvPr/>
        </p:nvSpPr>
        <p:spPr bwMode="auto">
          <a:xfrm>
            <a:off x="4664865" y="3017609"/>
            <a:ext cx="1399062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27" name="Rectangle 56"/>
          <p:cNvSpPr>
            <a:spLocks noChangeAspect="1" noChangeArrowheads="1"/>
          </p:cNvSpPr>
          <p:nvPr/>
        </p:nvSpPr>
        <p:spPr bwMode="auto">
          <a:xfrm>
            <a:off x="4664865" y="3474829"/>
            <a:ext cx="1399062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28" name="Rectangle 57"/>
          <p:cNvSpPr>
            <a:spLocks noChangeAspect="1" noChangeArrowheads="1"/>
          </p:cNvSpPr>
          <p:nvPr/>
        </p:nvSpPr>
        <p:spPr bwMode="auto">
          <a:xfrm>
            <a:off x="4664865" y="3921889"/>
            <a:ext cx="1399062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29" name="Rectangle 58"/>
          <p:cNvSpPr>
            <a:spLocks noChangeAspect="1" noChangeArrowheads="1"/>
          </p:cNvSpPr>
          <p:nvPr/>
        </p:nvSpPr>
        <p:spPr bwMode="auto">
          <a:xfrm>
            <a:off x="4664865" y="4348628"/>
            <a:ext cx="1399062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30" name="Rectangle 59"/>
          <p:cNvSpPr>
            <a:spLocks noChangeAspect="1" noChangeArrowheads="1"/>
          </p:cNvSpPr>
          <p:nvPr/>
        </p:nvSpPr>
        <p:spPr bwMode="auto">
          <a:xfrm>
            <a:off x="4664865" y="4795688"/>
            <a:ext cx="1399062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31" name="Rectangle 60"/>
          <p:cNvSpPr>
            <a:spLocks noChangeAspect="1" noChangeArrowheads="1"/>
          </p:cNvSpPr>
          <p:nvPr/>
        </p:nvSpPr>
        <p:spPr bwMode="auto">
          <a:xfrm>
            <a:off x="6053258" y="2133650"/>
            <a:ext cx="1399062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32" name="Rectangle 61"/>
          <p:cNvSpPr>
            <a:spLocks noChangeAspect="1" noChangeArrowheads="1"/>
          </p:cNvSpPr>
          <p:nvPr/>
        </p:nvSpPr>
        <p:spPr bwMode="auto">
          <a:xfrm>
            <a:off x="6053258" y="2590871"/>
            <a:ext cx="1399062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33" name="Rectangle 62"/>
          <p:cNvSpPr>
            <a:spLocks noChangeAspect="1" noChangeArrowheads="1"/>
          </p:cNvSpPr>
          <p:nvPr/>
        </p:nvSpPr>
        <p:spPr bwMode="auto">
          <a:xfrm>
            <a:off x="6053258" y="3017609"/>
            <a:ext cx="1399062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34" name="Rectangle 63"/>
          <p:cNvSpPr>
            <a:spLocks noChangeAspect="1" noChangeArrowheads="1"/>
          </p:cNvSpPr>
          <p:nvPr/>
        </p:nvSpPr>
        <p:spPr bwMode="auto">
          <a:xfrm>
            <a:off x="6053258" y="3474829"/>
            <a:ext cx="1399062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35" name="Rectangle 64"/>
          <p:cNvSpPr>
            <a:spLocks noChangeAspect="1" noChangeArrowheads="1"/>
          </p:cNvSpPr>
          <p:nvPr/>
        </p:nvSpPr>
        <p:spPr bwMode="auto">
          <a:xfrm>
            <a:off x="6053258" y="3921889"/>
            <a:ext cx="1399062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36" name="Rectangle 65"/>
          <p:cNvSpPr>
            <a:spLocks noChangeAspect="1" noChangeArrowheads="1"/>
          </p:cNvSpPr>
          <p:nvPr/>
        </p:nvSpPr>
        <p:spPr bwMode="auto">
          <a:xfrm>
            <a:off x="6053258" y="4348628"/>
            <a:ext cx="1399062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37" name="Rectangle 66"/>
          <p:cNvSpPr>
            <a:spLocks noChangeAspect="1" noChangeArrowheads="1"/>
          </p:cNvSpPr>
          <p:nvPr/>
        </p:nvSpPr>
        <p:spPr bwMode="auto">
          <a:xfrm>
            <a:off x="6053258" y="4795688"/>
            <a:ext cx="1399062" cy="388129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ctr">
              <a:lnSpc>
                <a:spcPct val="120000"/>
              </a:lnSpc>
              <a:defRPr/>
            </a:pPr>
            <a:r>
              <a:rPr lang="zh-CN" altLang="en-US" sz="1600" kern="0">
                <a:solidFill>
                  <a:sysClr val="windowText" lastClr="000000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38" name="Rectangle 71"/>
          <p:cNvSpPr>
            <a:spLocks noChangeAspect="1" noChangeArrowheads="1"/>
          </p:cNvSpPr>
          <p:nvPr/>
        </p:nvSpPr>
        <p:spPr bwMode="auto">
          <a:xfrm>
            <a:off x="1695541" y="1700138"/>
            <a:ext cx="1536225" cy="36916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239" name="Rectangle 72"/>
          <p:cNvSpPr>
            <a:spLocks noChangeAspect="1" noChangeArrowheads="1"/>
          </p:cNvSpPr>
          <p:nvPr/>
        </p:nvSpPr>
        <p:spPr bwMode="auto">
          <a:xfrm>
            <a:off x="3293236" y="1700138"/>
            <a:ext cx="1358421" cy="36916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kern="0">
                <a:solidFill>
                  <a:srgbClr val="FFFFFF"/>
                </a:solidFill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240" name="Rectangle 73"/>
          <p:cNvSpPr>
            <a:spLocks noChangeAspect="1" noChangeArrowheads="1"/>
          </p:cNvSpPr>
          <p:nvPr/>
        </p:nvSpPr>
        <p:spPr bwMode="auto">
          <a:xfrm>
            <a:off x="4687725" y="1700138"/>
            <a:ext cx="1358421" cy="36916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/>
                <a:ea typeface="微软雅黑"/>
              </a:rPr>
              <a:t>标题</a:t>
            </a:r>
          </a:p>
        </p:txBody>
      </p:sp>
      <p:sp>
        <p:nvSpPr>
          <p:cNvPr id="241" name="Rectangle 74"/>
          <p:cNvSpPr>
            <a:spLocks noChangeAspect="1" noChangeArrowheads="1"/>
          </p:cNvSpPr>
          <p:nvPr/>
        </p:nvSpPr>
        <p:spPr bwMode="auto">
          <a:xfrm>
            <a:off x="6074595" y="1700138"/>
            <a:ext cx="1358421" cy="36916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/>
                <a:ea typeface="微软雅黑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187</Words>
  <Application>Microsoft Office PowerPoint</Application>
  <PresentationFormat>全屏显示(4:3)</PresentationFormat>
  <Paragraphs>46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129</cp:revision>
  <dcterms:created xsi:type="dcterms:W3CDTF">2012-12-20T06:04:47Z</dcterms:created>
  <dcterms:modified xsi:type="dcterms:W3CDTF">2013-09-06T06:29:15Z</dcterms:modified>
</cp:coreProperties>
</file>