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05.09.2013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2"/>
          <p:cNvGrpSpPr>
            <a:grpSpLocks/>
          </p:cNvGrpSpPr>
          <p:nvPr/>
        </p:nvGrpSpPr>
        <p:grpSpPr bwMode="auto">
          <a:xfrm>
            <a:off x="1884363" y="4815557"/>
            <a:ext cx="5559425" cy="1420813"/>
            <a:chOff x="0" y="0"/>
            <a:chExt cx="3502" cy="895"/>
          </a:xfrm>
        </p:grpSpPr>
        <p:pic>
          <p:nvPicPr>
            <p:cNvPr id="64" name="椭圆 10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02" cy="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" name="Text Box 4"/>
            <p:cNvSpPr txBox="1">
              <a:spLocks noChangeArrowheads="1"/>
            </p:cNvSpPr>
            <p:nvPr/>
          </p:nvSpPr>
          <p:spPr bwMode="auto">
            <a:xfrm>
              <a:off x="563" y="179"/>
              <a:ext cx="2326" cy="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66" name="圆角矩形 4"/>
          <p:cNvSpPr>
            <a:spLocks noChangeArrowheads="1"/>
          </p:cNvSpPr>
          <p:nvPr/>
        </p:nvSpPr>
        <p:spPr bwMode="auto">
          <a:xfrm>
            <a:off x="4606925" y="908720"/>
            <a:ext cx="66675" cy="3949700"/>
          </a:xfrm>
          <a:prstGeom prst="roundRect">
            <a:avLst>
              <a:gd name="adj" fmla="val 16667"/>
            </a:avLst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67" name="圆角矩形 5"/>
          <p:cNvSpPr>
            <a:spLocks noChangeArrowheads="1"/>
          </p:cNvSpPr>
          <p:nvPr/>
        </p:nvSpPr>
        <p:spPr bwMode="auto">
          <a:xfrm>
            <a:off x="4570413" y="4847307"/>
            <a:ext cx="153987" cy="6286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A6A6A6"/>
              </a:gs>
              <a:gs pos="50999">
                <a:srgbClr val="595959"/>
              </a:gs>
              <a:gs pos="92999">
                <a:srgbClr val="404040"/>
              </a:gs>
              <a:gs pos="100000">
                <a:srgbClr val="40404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FFFFFF"/>
              </a:solidFill>
              <a:latin typeface="Arial" pitchFamily="34" charset="0"/>
            </a:endParaRPr>
          </a:p>
        </p:txBody>
      </p:sp>
      <p:grpSp>
        <p:nvGrpSpPr>
          <p:cNvPr id="68" name="Group 7"/>
          <p:cNvGrpSpPr>
            <a:grpSpLocks/>
          </p:cNvGrpSpPr>
          <p:nvPr/>
        </p:nvGrpSpPr>
        <p:grpSpPr bwMode="auto">
          <a:xfrm>
            <a:off x="1322388" y="1197645"/>
            <a:ext cx="6505575" cy="1573212"/>
            <a:chOff x="0" y="0"/>
            <a:chExt cx="6505156" cy="1573956"/>
          </a:xfrm>
        </p:grpSpPr>
        <p:sp>
          <p:nvSpPr>
            <p:cNvPr id="69" name="任意多边形 7"/>
            <p:cNvSpPr>
              <a:spLocks/>
            </p:cNvSpPr>
            <p:nvPr/>
          </p:nvSpPr>
          <p:spPr bwMode="auto">
            <a:xfrm>
              <a:off x="2567168" y="863624"/>
              <a:ext cx="1933567" cy="589867"/>
            </a:xfrm>
            <a:custGeom>
              <a:avLst/>
              <a:gdLst>
                <a:gd name="T0" fmla="*/ 0 w 1477872"/>
                <a:gd name="T1" fmla="*/ 450850 h 450850"/>
                <a:gd name="T2" fmla="*/ 1477872 w 1477872"/>
                <a:gd name="T3" fmla="*/ 423590 h 450850"/>
                <a:gd name="T4" fmla="*/ 930275 w 1477872"/>
                <a:gd name="T5" fmla="*/ 0 h 450850"/>
                <a:gd name="T6" fmla="*/ 12700 w 1477872"/>
                <a:gd name="T7" fmla="*/ 190500 h 450850"/>
                <a:gd name="T8" fmla="*/ 0 w 1477872"/>
                <a:gd name="T9" fmla="*/ 450850 h 450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7872" h="450850">
                  <a:moveTo>
                    <a:pt x="0" y="450850"/>
                  </a:moveTo>
                  <a:cubicBezTo>
                    <a:pt x="427567" y="246592"/>
                    <a:pt x="1211300" y="359490"/>
                    <a:pt x="1477872" y="423590"/>
                  </a:cubicBezTo>
                  <a:lnTo>
                    <a:pt x="930275" y="0"/>
                  </a:lnTo>
                  <a:lnTo>
                    <a:pt x="12700" y="190500"/>
                  </a:lnTo>
                  <a:lnTo>
                    <a:pt x="0" y="450850"/>
                  </a:lnTo>
                  <a:close/>
                </a:path>
              </a:pathLst>
            </a:custGeom>
            <a:gradFill rotWithShape="1">
              <a:gsLst>
                <a:gs pos="0">
                  <a:srgbClr val="119707"/>
                </a:gs>
                <a:gs pos="17999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</a:gradFill>
            <a:ln w="3175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70" name="椭圆 8"/>
            <p:cNvSpPr>
              <a:spLocks noChangeArrowheads="1"/>
            </p:cNvSpPr>
            <p:nvPr/>
          </p:nvSpPr>
          <p:spPr bwMode="auto">
            <a:xfrm>
              <a:off x="3216065" y="0"/>
              <a:ext cx="209550" cy="137728"/>
            </a:xfrm>
            <a:prstGeom prst="ellipse">
              <a:avLst/>
            </a:prstGeom>
            <a:gradFill rotWithShape="1">
              <a:gsLst>
                <a:gs pos="0">
                  <a:srgbClr val="A6A6A6"/>
                </a:gs>
                <a:gs pos="50999">
                  <a:srgbClr val="595959"/>
                </a:gs>
                <a:gs pos="92999">
                  <a:srgbClr val="404040"/>
                </a:gs>
                <a:gs pos="100000">
                  <a:srgbClr val="40404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71" name="任意多边形 9"/>
            <p:cNvSpPr>
              <a:spLocks/>
            </p:cNvSpPr>
            <p:nvPr/>
          </p:nvSpPr>
          <p:spPr bwMode="auto">
            <a:xfrm>
              <a:off x="456939" y="1054707"/>
              <a:ext cx="818337" cy="378013"/>
            </a:xfrm>
            <a:custGeom>
              <a:avLst/>
              <a:gdLst>
                <a:gd name="T0" fmla="*/ 307975 w 625475"/>
                <a:gd name="T1" fmla="*/ 288925 h 288925"/>
                <a:gd name="T2" fmla="*/ 457200 w 625475"/>
                <a:gd name="T3" fmla="*/ 123825 h 288925"/>
                <a:gd name="T4" fmla="*/ 625475 w 625475"/>
                <a:gd name="T5" fmla="*/ 0 h 288925"/>
                <a:gd name="T6" fmla="*/ 107950 w 625475"/>
                <a:gd name="T7" fmla="*/ 57150 h 288925"/>
                <a:gd name="T8" fmla="*/ 0 w 625475"/>
                <a:gd name="T9" fmla="*/ 212725 h 288925"/>
                <a:gd name="T10" fmla="*/ 307975 w 625475"/>
                <a:gd name="T11" fmla="*/ 288925 h 288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5475" h="288925">
                  <a:moveTo>
                    <a:pt x="307975" y="288925"/>
                  </a:moveTo>
                  <a:lnTo>
                    <a:pt x="457200" y="123825"/>
                  </a:lnTo>
                  <a:lnTo>
                    <a:pt x="625475" y="0"/>
                  </a:lnTo>
                  <a:lnTo>
                    <a:pt x="107950" y="57150"/>
                  </a:lnTo>
                  <a:lnTo>
                    <a:pt x="0" y="212725"/>
                  </a:lnTo>
                  <a:cubicBezTo>
                    <a:pt x="169333" y="187325"/>
                    <a:pt x="233892" y="225425"/>
                    <a:pt x="307975" y="288925"/>
                  </a:cubicBezTo>
                  <a:close/>
                </a:path>
              </a:pathLst>
            </a:custGeom>
            <a:gradFill rotWithShape="1">
              <a:gsLst>
                <a:gs pos="0">
                  <a:srgbClr val="C73E01"/>
                </a:gs>
                <a:gs pos="27000">
                  <a:srgbClr val="FF7711"/>
                </a:gs>
                <a:gs pos="59000">
                  <a:srgbClr val="FFAA01"/>
                </a:gs>
                <a:gs pos="80000">
                  <a:srgbClr val="FFC000"/>
                </a:gs>
                <a:gs pos="100000">
                  <a:srgbClr val="FECE02"/>
                </a:gs>
              </a:gsLst>
              <a:lin ang="1200000"/>
            </a:gradFill>
            <a:ln w="3175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72" name="任意多边形 10"/>
            <p:cNvSpPr>
              <a:spLocks/>
            </p:cNvSpPr>
            <p:nvPr/>
          </p:nvSpPr>
          <p:spPr bwMode="auto">
            <a:xfrm>
              <a:off x="805875" y="1141941"/>
              <a:ext cx="589867" cy="348935"/>
            </a:xfrm>
            <a:custGeom>
              <a:avLst/>
              <a:gdLst>
                <a:gd name="T0" fmla="*/ 0 w 450850"/>
                <a:gd name="T1" fmla="*/ 266700 h 266700"/>
                <a:gd name="T2" fmla="*/ 247650 w 450850"/>
                <a:gd name="T3" fmla="*/ 0 h 266700"/>
                <a:gd name="T4" fmla="*/ 450850 w 450850"/>
                <a:gd name="T5" fmla="*/ 57150 h 266700"/>
                <a:gd name="T6" fmla="*/ 403225 w 450850"/>
                <a:gd name="T7" fmla="*/ 152400 h 266700"/>
                <a:gd name="T8" fmla="*/ 0 w 450850"/>
                <a:gd name="T9" fmla="*/ 266700 h 266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850" h="266700">
                  <a:moveTo>
                    <a:pt x="0" y="266700"/>
                  </a:moveTo>
                  <a:lnTo>
                    <a:pt x="247650" y="0"/>
                  </a:lnTo>
                  <a:lnTo>
                    <a:pt x="450850" y="57150"/>
                  </a:lnTo>
                  <a:lnTo>
                    <a:pt x="403225" y="152400"/>
                  </a:lnTo>
                  <a:cubicBezTo>
                    <a:pt x="339725" y="158750"/>
                    <a:pt x="152400" y="165100"/>
                    <a:pt x="0" y="266700"/>
                  </a:cubicBezTo>
                  <a:close/>
                </a:path>
              </a:pathLst>
            </a:custGeom>
            <a:gradFill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</a:gradFill>
            <a:ln w="3175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73" name="任意多边形 11"/>
            <p:cNvSpPr>
              <a:spLocks/>
            </p:cNvSpPr>
            <p:nvPr/>
          </p:nvSpPr>
          <p:spPr bwMode="auto">
            <a:xfrm>
              <a:off x="1782064" y="1216713"/>
              <a:ext cx="793413" cy="232624"/>
            </a:xfrm>
            <a:custGeom>
              <a:avLst/>
              <a:gdLst>
                <a:gd name="T0" fmla="*/ 600075 w 606425"/>
                <a:gd name="T1" fmla="*/ 177800 h 177800"/>
                <a:gd name="T2" fmla="*/ 606425 w 606425"/>
                <a:gd name="T3" fmla="*/ 0 h 177800"/>
                <a:gd name="T4" fmla="*/ 0 w 606425"/>
                <a:gd name="T5" fmla="*/ 73025 h 177800"/>
                <a:gd name="T6" fmla="*/ 600075 w 606425"/>
                <a:gd name="T7" fmla="*/ 177800 h 177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6425" h="177800">
                  <a:moveTo>
                    <a:pt x="600075" y="177800"/>
                  </a:moveTo>
                  <a:lnTo>
                    <a:pt x="606425" y="0"/>
                  </a:lnTo>
                  <a:lnTo>
                    <a:pt x="0" y="73025"/>
                  </a:lnTo>
                  <a:cubicBezTo>
                    <a:pt x="228600" y="92075"/>
                    <a:pt x="479425" y="69850"/>
                    <a:pt x="600075" y="177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C73E01"/>
                </a:gs>
                <a:gs pos="27000">
                  <a:srgbClr val="FF7711"/>
                </a:gs>
                <a:gs pos="59000">
                  <a:srgbClr val="FFAA01"/>
                </a:gs>
                <a:gs pos="80000">
                  <a:srgbClr val="FFC000"/>
                </a:gs>
                <a:gs pos="100000">
                  <a:srgbClr val="FECE02"/>
                </a:gs>
              </a:gsLst>
              <a:lin ang="1200000"/>
            </a:gradFill>
            <a:ln w="3175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74" name="任意多边形 12"/>
            <p:cNvSpPr>
              <a:spLocks/>
            </p:cNvSpPr>
            <p:nvPr/>
          </p:nvSpPr>
          <p:spPr bwMode="auto">
            <a:xfrm>
              <a:off x="4627550" y="942549"/>
              <a:ext cx="1387434" cy="631407"/>
            </a:xfrm>
            <a:custGeom>
              <a:avLst/>
              <a:gdLst>
                <a:gd name="T0" fmla="*/ 1060450 w 1060450"/>
                <a:gd name="T1" fmla="*/ 482600 h 482600"/>
                <a:gd name="T2" fmla="*/ 0 w 1060450"/>
                <a:gd name="T3" fmla="*/ 349250 h 482600"/>
                <a:gd name="T4" fmla="*/ 577850 w 1060450"/>
                <a:gd name="T5" fmla="*/ 0 h 482600"/>
                <a:gd name="T6" fmla="*/ 1060450 w 1060450"/>
                <a:gd name="T7" fmla="*/ 482600 h 482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0450" h="482600">
                  <a:moveTo>
                    <a:pt x="1060450" y="482600"/>
                  </a:moveTo>
                  <a:cubicBezTo>
                    <a:pt x="684742" y="317500"/>
                    <a:pt x="232833" y="384175"/>
                    <a:pt x="0" y="349250"/>
                  </a:cubicBezTo>
                  <a:lnTo>
                    <a:pt x="577850" y="0"/>
                  </a:lnTo>
                  <a:cubicBezTo>
                    <a:pt x="738717" y="160867"/>
                    <a:pt x="909108" y="277283"/>
                    <a:pt x="1060450" y="482600"/>
                  </a:cubicBezTo>
                  <a:close/>
                </a:path>
              </a:pathLst>
            </a:custGeom>
            <a:gradFill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</a:gradFill>
            <a:ln w="3175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75" name="任意多边形 13"/>
            <p:cNvSpPr>
              <a:spLocks/>
            </p:cNvSpPr>
            <p:nvPr/>
          </p:nvSpPr>
          <p:spPr bwMode="auto">
            <a:xfrm>
              <a:off x="5661895" y="1183482"/>
              <a:ext cx="465247" cy="373859"/>
            </a:xfrm>
            <a:custGeom>
              <a:avLst/>
              <a:gdLst>
                <a:gd name="T0" fmla="*/ 266700 w 355600"/>
                <a:gd name="T1" fmla="*/ 285750 h 285750"/>
                <a:gd name="T2" fmla="*/ 355600 w 355600"/>
                <a:gd name="T3" fmla="*/ 142875 h 285750"/>
                <a:gd name="T4" fmla="*/ 120650 w 355600"/>
                <a:gd name="T5" fmla="*/ 50800 h 285750"/>
                <a:gd name="T6" fmla="*/ 0 w 355600"/>
                <a:gd name="T7" fmla="*/ 0 h 285750"/>
                <a:gd name="T8" fmla="*/ 266700 w 355600"/>
                <a:gd name="T9" fmla="*/ 285750 h 285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5600" h="285750">
                  <a:moveTo>
                    <a:pt x="266700" y="285750"/>
                  </a:moveTo>
                  <a:cubicBezTo>
                    <a:pt x="251883" y="200025"/>
                    <a:pt x="319617" y="152400"/>
                    <a:pt x="355600" y="142875"/>
                  </a:cubicBezTo>
                  <a:lnTo>
                    <a:pt x="120650" y="50800"/>
                  </a:lnTo>
                  <a:lnTo>
                    <a:pt x="0" y="0"/>
                  </a:lnTo>
                  <a:lnTo>
                    <a:pt x="266700" y="285750"/>
                  </a:lnTo>
                  <a:close/>
                </a:path>
              </a:pathLst>
            </a:custGeom>
            <a:gradFill rotWithShape="1">
              <a:gsLst>
                <a:gs pos="0">
                  <a:srgbClr val="119707"/>
                </a:gs>
                <a:gs pos="17999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</a:gradFill>
            <a:ln w="3175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76" name="任意多边形 14"/>
            <p:cNvSpPr>
              <a:spLocks/>
            </p:cNvSpPr>
            <p:nvPr/>
          </p:nvSpPr>
          <p:spPr bwMode="auto">
            <a:xfrm>
              <a:off x="0" y="24517"/>
              <a:ext cx="3215192" cy="1416512"/>
            </a:xfrm>
            <a:custGeom>
              <a:avLst/>
              <a:gdLst>
                <a:gd name="T0" fmla="*/ 0 w 2457450"/>
                <a:gd name="T1" fmla="*/ 1082675 h 1082675"/>
                <a:gd name="T2" fmla="*/ 1285875 w 2457450"/>
                <a:gd name="T3" fmla="*/ 193675 h 1082675"/>
                <a:gd name="T4" fmla="*/ 2457450 w 2457450"/>
                <a:gd name="T5" fmla="*/ 0 h 1082675"/>
                <a:gd name="T6" fmla="*/ 1060450 w 2457450"/>
                <a:gd name="T7" fmla="*/ 1050925 h 1082675"/>
                <a:gd name="T8" fmla="*/ 0 w 2457450"/>
                <a:gd name="T9" fmla="*/ 1082675 h 1082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7450" h="1082675">
                  <a:moveTo>
                    <a:pt x="0" y="1082675"/>
                  </a:moveTo>
                  <a:cubicBezTo>
                    <a:pt x="425450" y="784225"/>
                    <a:pt x="812800" y="415925"/>
                    <a:pt x="1285875" y="193675"/>
                  </a:cubicBezTo>
                  <a:cubicBezTo>
                    <a:pt x="1603375" y="68792"/>
                    <a:pt x="2054225" y="13758"/>
                    <a:pt x="2457450" y="0"/>
                  </a:cubicBezTo>
                  <a:cubicBezTo>
                    <a:pt x="1524000" y="88371"/>
                    <a:pt x="1205003" y="776999"/>
                    <a:pt x="1060450" y="1050925"/>
                  </a:cubicBezTo>
                  <a:cubicBezTo>
                    <a:pt x="920750" y="886883"/>
                    <a:pt x="193675" y="992717"/>
                    <a:pt x="0" y="1082675"/>
                  </a:cubicBezTo>
                  <a:close/>
                </a:path>
              </a:pathLst>
            </a:custGeom>
            <a:gradFill rotWithShape="1">
              <a:gsLst>
                <a:gs pos="0">
                  <a:srgbClr val="119707"/>
                </a:gs>
                <a:gs pos="17999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</a:gradFill>
            <a:ln w="3175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77" name="任意多边形 15"/>
            <p:cNvSpPr>
              <a:spLocks/>
            </p:cNvSpPr>
            <p:nvPr/>
          </p:nvSpPr>
          <p:spPr bwMode="auto">
            <a:xfrm>
              <a:off x="3366112" y="48364"/>
              <a:ext cx="3139044" cy="1475744"/>
            </a:xfrm>
            <a:custGeom>
              <a:avLst/>
              <a:gdLst>
                <a:gd name="T0" fmla="*/ 916523 w 2399248"/>
                <a:gd name="T1" fmla="*/ 1058098 h 1127948"/>
                <a:gd name="T2" fmla="*/ 2399248 w 2399248"/>
                <a:gd name="T3" fmla="*/ 1127948 h 1127948"/>
                <a:gd name="T4" fmla="*/ 0 w 2399248"/>
                <a:gd name="T5" fmla="*/ 2420 h 1127948"/>
                <a:gd name="T6" fmla="*/ 916523 w 2399248"/>
                <a:gd name="T7" fmla="*/ 1058098 h 1127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9248" h="1127948">
                  <a:moveTo>
                    <a:pt x="916523" y="1058098"/>
                  </a:moveTo>
                  <a:cubicBezTo>
                    <a:pt x="1304931" y="989306"/>
                    <a:pt x="1887015" y="942740"/>
                    <a:pt x="2399248" y="1127948"/>
                  </a:cubicBezTo>
                  <a:cubicBezTo>
                    <a:pt x="2009781" y="846431"/>
                    <a:pt x="1595967" y="-52613"/>
                    <a:pt x="0" y="2420"/>
                  </a:cubicBezTo>
                  <a:cubicBezTo>
                    <a:pt x="738115" y="84946"/>
                    <a:pt x="778940" y="895115"/>
                    <a:pt x="916523" y="1058098"/>
                  </a:cubicBezTo>
                  <a:close/>
                </a:path>
              </a:pathLst>
            </a:custGeom>
            <a:gradFill rotWithShape="1">
              <a:gsLst>
                <a:gs pos="0">
                  <a:srgbClr val="C73E01"/>
                </a:gs>
                <a:gs pos="27000">
                  <a:srgbClr val="FF7711"/>
                </a:gs>
                <a:gs pos="59000">
                  <a:srgbClr val="FFAA01"/>
                </a:gs>
                <a:gs pos="80000">
                  <a:srgbClr val="FFC000"/>
                </a:gs>
                <a:gs pos="100000">
                  <a:srgbClr val="FECE02"/>
                </a:gs>
              </a:gsLst>
              <a:lin ang="1200000"/>
            </a:gradFill>
            <a:ln w="3175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78" name="任意多边形 16"/>
            <p:cNvSpPr>
              <a:spLocks/>
            </p:cNvSpPr>
            <p:nvPr/>
          </p:nvSpPr>
          <p:spPr bwMode="auto">
            <a:xfrm>
              <a:off x="1387434" y="28671"/>
              <a:ext cx="3181960" cy="1404050"/>
            </a:xfrm>
            <a:custGeom>
              <a:avLst/>
              <a:gdLst>
                <a:gd name="T0" fmla="*/ 0 w 2432050"/>
                <a:gd name="T1" fmla="*/ 1047750 h 1073150"/>
                <a:gd name="T2" fmla="*/ 1409700 w 2432050"/>
                <a:gd name="T3" fmla="*/ 0 h 1073150"/>
                <a:gd name="T4" fmla="*/ 2432050 w 2432050"/>
                <a:gd name="T5" fmla="*/ 1073150 h 1073150"/>
                <a:gd name="T6" fmla="*/ 0 w 2432050"/>
                <a:gd name="T7" fmla="*/ 1047750 h 1073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2050" h="1073150">
                  <a:moveTo>
                    <a:pt x="0" y="1047750"/>
                  </a:moveTo>
                  <a:cubicBezTo>
                    <a:pt x="17553" y="983886"/>
                    <a:pt x="445996" y="25400"/>
                    <a:pt x="1409700" y="0"/>
                  </a:cubicBezTo>
                  <a:cubicBezTo>
                    <a:pt x="2258444" y="41308"/>
                    <a:pt x="2326217" y="893233"/>
                    <a:pt x="2432050" y="1073150"/>
                  </a:cubicBezTo>
                  <a:cubicBezTo>
                    <a:pt x="1519767" y="842433"/>
                    <a:pt x="804333" y="948267"/>
                    <a:pt x="0" y="1047750"/>
                  </a:cubicBezTo>
                  <a:close/>
                </a:path>
              </a:pathLst>
            </a:custGeom>
            <a:gradFill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</a:gradFill>
            <a:ln w="3175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</p:grpSp>
      <p:sp>
        <p:nvSpPr>
          <p:cNvPr id="79" name="TextBox 17"/>
          <p:cNvSpPr txBox="1">
            <a:spLocks noChangeArrowheads="1"/>
          </p:cNvSpPr>
          <p:nvPr/>
        </p:nvSpPr>
        <p:spPr bwMode="auto">
          <a:xfrm>
            <a:off x="3862388" y="1845345"/>
            <a:ext cx="13890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b="1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80" name="TextBox 11"/>
          <p:cNvSpPr txBox="1">
            <a:spLocks noChangeArrowheads="1"/>
          </p:cNvSpPr>
          <p:nvPr/>
        </p:nvSpPr>
        <p:spPr bwMode="auto">
          <a:xfrm flipH="1">
            <a:off x="5724525" y="3893220"/>
            <a:ext cx="18145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11"/>
          <p:cNvSpPr txBox="1">
            <a:spLocks noChangeArrowheads="1"/>
          </p:cNvSpPr>
          <p:nvPr/>
        </p:nvSpPr>
        <p:spPr bwMode="auto">
          <a:xfrm flipH="1">
            <a:off x="5724525" y="3439195"/>
            <a:ext cx="1470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11"/>
          <p:cNvSpPr txBox="1">
            <a:spLocks noChangeArrowheads="1"/>
          </p:cNvSpPr>
          <p:nvPr/>
        </p:nvSpPr>
        <p:spPr bwMode="auto">
          <a:xfrm flipH="1">
            <a:off x="5724525" y="4839370"/>
            <a:ext cx="1454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Box 11"/>
          <p:cNvSpPr txBox="1">
            <a:spLocks noChangeArrowheads="1"/>
          </p:cNvSpPr>
          <p:nvPr/>
        </p:nvSpPr>
        <p:spPr bwMode="auto">
          <a:xfrm flipH="1">
            <a:off x="5724525" y="4386932"/>
            <a:ext cx="1628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11"/>
          <p:cNvSpPr txBox="1">
            <a:spLocks noChangeArrowheads="1"/>
          </p:cNvSpPr>
          <p:nvPr/>
        </p:nvSpPr>
        <p:spPr bwMode="auto">
          <a:xfrm flipH="1">
            <a:off x="2403475" y="3893220"/>
            <a:ext cx="18145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11"/>
          <p:cNvSpPr txBox="1">
            <a:spLocks noChangeArrowheads="1"/>
          </p:cNvSpPr>
          <p:nvPr/>
        </p:nvSpPr>
        <p:spPr bwMode="auto">
          <a:xfrm flipH="1">
            <a:off x="2403475" y="3439195"/>
            <a:ext cx="1470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TextBox 11"/>
          <p:cNvSpPr txBox="1">
            <a:spLocks noChangeArrowheads="1"/>
          </p:cNvSpPr>
          <p:nvPr/>
        </p:nvSpPr>
        <p:spPr bwMode="auto">
          <a:xfrm flipH="1">
            <a:off x="2403475" y="4839370"/>
            <a:ext cx="1454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11"/>
          <p:cNvSpPr txBox="1">
            <a:spLocks noChangeArrowheads="1"/>
          </p:cNvSpPr>
          <p:nvPr/>
        </p:nvSpPr>
        <p:spPr bwMode="auto">
          <a:xfrm flipH="1">
            <a:off x="2403475" y="4386932"/>
            <a:ext cx="16303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205</Words>
  <Application>Microsoft Office PowerPoint</Application>
  <PresentationFormat>全屏显示(4:3)</PresentationFormat>
  <Paragraphs>31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127</cp:revision>
  <dcterms:created xsi:type="dcterms:W3CDTF">2012-12-20T06:04:47Z</dcterms:created>
  <dcterms:modified xsi:type="dcterms:W3CDTF">2013-09-05T06:39:39Z</dcterms:modified>
</cp:coreProperties>
</file>