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5" r:id="rId3"/>
    <p:sldId id="27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05.09.2013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组合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3058" y="1700808"/>
            <a:ext cx="3095625" cy="597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TextBox 11"/>
          <p:cNvSpPr txBox="1">
            <a:spLocks noChangeArrowheads="1"/>
          </p:cNvSpPr>
          <p:nvPr/>
        </p:nvSpPr>
        <p:spPr bwMode="auto">
          <a:xfrm flipH="1">
            <a:off x="1043608" y="2124671"/>
            <a:ext cx="114617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20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sz="120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20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sz="120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1" name="直接连接符 18"/>
          <p:cNvCxnSpPr>
            <a:cxnSpLocks noChangeShapeType="1"/>
          </p:cNvCxnSpPr>
          <p:nvPr/>
        </p:nvCxnSpPr>
        <p:spPr bwMode="auto">
          <a:xfrm>
            <a:off x="1142033" y="2550121"/>
            <a:ext cx="1998662" cy="0"/>
          </a:xfrm>
          <a:prstGeom prst="line">
            <a:avLst/>
          </a:prstGeom>
          <a:noFill/>
          <a:ln w="9525" cmpd="sng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2" name="TextBox 11"/>
          <p:cNvSpPr txBox="1">
            <a:spLocks noChangeArrowheads="1"/>
          </p:cNvSpPr>
          <p:nvPr/>
        </p:nvSpPr>
        <p:spPr bwMode="auto">
          <a:xfrm flipH="1">
            <a:off x="1043608" y="3151783"/>
            <a:ext cx="114617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20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sz="120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20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sz="120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3" name="直接连接符 20"/>
          <p:cNvCxnSpPr>
            <a:cxnSpLocks noChangeShapeType="1"/>
          </p:cNvCxnSpPr>
          <p:nvPr/>
        </p:nvCxnSpPr>
        <p:spPr bwMode="auto">
          <a:xfrm>
            <a:off x="1142033" y="3577233"/>
            <a:ext cx="1998662" cy="0"/>
          </a:xfrm>
          <a:prstGeom prst="line">
            <a:avLst/>
          </a:prstGeom>
          <a:noFill/>
          <a:ln w="9525" cmpd="sng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4" name="TextBox 11"/>
          <p:cNvSpPr txBox="1">
            <a:spLocks noChangeArrowheads="1"/>
          </p:cNvSpPr>
          <p:nvPr/>
        </p:nvSpPr>
        <p:spPr bwMode="auto">
          <a:xfrm flipH="1">
            <a:off x="1043608" y="4253508"/>
            <a:ext cx="114617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20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sz="120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20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sz="120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5" name="直接连接符 22"/>
          <p:cNvCxnSpPr>
            <a:cxnSpLocks noChangeShapeType="1"/>
          </p:cNvCxnSpPr>
          <p:nvPr/>
        </p:nvCxnSpPr>
        <p:spPr bwMode="auto">
          <a:xfrm>
            <a:off x="1142033" y="4678958"/>
            <a:ext cx="3414712" cy="0"/>
          </a:xfrm>
          <a:prstGeom prst="line">
            <a:avLst/>
          </a:prstGeom>
          <a:noFill/>
          <a:ln w="9525" cmpd="sng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6" name="TextBox 11"/>
          <p:cNvSpPr txBox="1">
            <a:spLocks noChangeArrowheads="1"/>
          </p:cNvSpPr>
          <p:nvPr/>
        </p:nvSpPr>
        <p:spPr bwMode="auto">
          <a:xfrm flipH="1">
            <a:off x="7212633" y="2124671"/>
            <a:ext cx="114617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20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sz="120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20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sz="120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7" name="直接连接符 24"/>
          <p:cNvCxnSpPr>
            <a:cxnSpLocks noChangeShapeType="1"/>
          </p:cNvCxnSpPr>
          <p:nvPr/>
        </p:nvCxnSpPr>
        <p:spPr bwMode="auto">
          <a:xfrm>
            <a:off x="5861670" y="2550121"/>
            <a:ext cx="2349500" cy="0"/>
          </a:xfrm>
          <a:prstGeom prst="line">
            <a:avLst/>
          </a:prstGeom>
          <a:noFill/>
          <a:ln w="9525" cmpd="sng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8" name="TextBox 11"/>
          <p:cNvSpPr txBox="1">
            <a:spLocks noChangeArrowheads="1"/>
          </p:cNvSpPr>
          <p:nvPr/>
        </p:nvSpPr>
        <p:spPr bwMode="auto">
          <a:xfrm flipH="1">
            <a:off x="7212633" y="3859808"/>
            <a:ext cx="114617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20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sz="120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20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sz="120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9" name="直接连接符 26"/>
          <p:cNvCxnSpPr>
            <a:cxnSpLocks noChangeShapeType="1"/>
          </p:cNvCxnSpPr>
          <p:nvPr/>
        </p:nvCxnSpPr>
        <p:spPr bwMode="auto">
          <a:xfrm>
            <a:off x="5502895" y="4285258"/>
            <a:ext cx="2708275" cy="0"/>
          </a:xfrm>
          <a:prstGeom prst="line">
            <a:avLst/>
          </a:prstGeom>
          <a:noFill/>
          <a:ln w="9525" cmpd="sng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0" name="TextBox 11"/>
          <p:cNvSpPr txBox="1">
            <a:spLocks noChangeArrowheads="1"/>
          </p:cNvSpPr>
          <p:nvPr/>
        </p:nvSpPr>
        <p:spPr bwMode="auto">
          <a:xfrm flipH="1">
            <a:off x="7212633" y="3461346"/>
            <a:ext cx="114617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20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sz="120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20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sz="120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1" name="Group 14"/>
          <p:cNvGrpSpPr>
            <a:grpSpLocks/>
          </p:cNvGrpSpPr>
          <p:nvPr/>
        </p:nvGrpSpPr>
        <p:grpSpPr bwMode="auto">
          <a:xfrm>
            <a:off x="1791320" y="4248746"/>
            <a:ext cx="5553075" cy="1590675"/>
            <a:chOff x="0" y="0"/>
            <a:chExt cx="3498" cy="1002"/>
          </a:xfrm>
        </p:grpSpPr>
        <p:pic>
          <p:nvPicPr>
            <p:cNvPr id="72" name="椭圆 10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49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3" name="Text Box 16"/>
            <p:cNvSpPr txBox="1">
              <a:spLocks noChangeArrowheads="1"/>
            </p:cNvSpPr>
            <p:nvPr/>
          </p:nvSpPr>
          <p:spPr bwMode="auto">
            <a:xfrm>
              <a:off x="561" y="196"/>
              <a:ext cx="2326" cy="5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80895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</TotalTime>
  <Words>191</Words>
  <Application>Microsoft Office PowerPoint</Application>
  <PresentationFormat>全屏显示(4:3)</PresentationFormat>
  <Paragraphs>26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125</cp:revision>
  <dcterms:created xsi:type="dcterms:W3CDTF">2012-12-20T06:04:47Z</dcterms:created>
  <dcterms:modified xsi:type="dcterms:W3CDTF">2013-09-05T02:45:56Z</dcterms:modified>
</cp:coreProperties>
</file>