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4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 descr="C:\Documents and Settings\tdz\桌面\互联网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707904" y="3314274"/>
            <a:ext cx="5210944" cy="3280479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http://pica.nipic.com/2007-12-16/2007121612610_2.jpg"/>
          <p:cNvPicPr>
            <a:picLocks noChangeAspect="1" noChangeArrowheads="1"/>
          </p:cNvPicPr>
          <p:nvPr/>
        </p:nvPicPr>
        <p:blipFill>
          <a:blip r:embed="rId3"/>
          <a:srcRect t="4562" b="8765"/>
          <a:stretch>
            <a:fillRect/>
          </a:stretch>
        </p:blipFill>
        <p:spPr bwMode="auto">
          <a:xfrm>
            <a:off x="251520" y="764704"/>
            <a:ext cx="4445981" cy="2736304"/>
          </a:xfrm>
          <a:prstGeom prst="round2DiagRect">
            <a:avLst>
              <a:gd name="adj1" fmla="val 5137"/>
              <a:gd name="adj2" fmla="val 0"/>
            </a:avLst>
          </a:prstGeom>
          <a:ln w="50800" cap="sq">
            <a:solidFill>
              <a:schemeClr val="bg1"/>
            </a:solidFill>
            <a:miter lim="800000"/>
          </a:ln>
          <a:effectLst/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19770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987</cp:revision>
  <dcterms:created xsi:type="dcterms:W3CDTF">2009-02-11T05:37:22Z</dcterms:created>
  <dcterms:modified xsi:type="dcterms:W3CDTF">2013-09-04T12:15:20Z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