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10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2013/9/4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32040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40594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6412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09601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2253832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87662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7480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616725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0313210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4405742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4732192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2013/9/4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2013/9/4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19804851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7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6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970820" y="1959346"/>
            <a:ext cx="7208503" cy="3563754"/>
            <a:chOff x="865476" y="1077590"/>
            <a:chExt cx="5484524" cy="2711450"/>
          </a:xfrm>
        </p:grpSpPr>
        <p:grpSp>
          <p:nvGrpSpPr>
            <p:cNvPr id="5" name="组合 4"/>
            <p:cNvGrpSpPr/>
            <p:nvPr/>
          </p:nvGrpSpPr>
          <p:grpSpPr>
            <a:xfrm>
              <a:off x="865476" y="1077590"/>
              <a:ext cx="5484524" cy="2711450"/>
              <a:chOff x="882650" y="1060450"/>
              <a:chExt cx="5484524" cy="2711450"/>
            </a:xfrm>
          </p:grpSpPr>
          <p:grpSp>
            <p:nvGrpSpPr>
              <p:cNvPr id="6" name="组合 5"/>
              <p:cNvGrpSpPr/>
              <p:nvPr/>
            </p:nvGrpSpPr>
            <p:grpSpPr>
              <a:xfrm>
                <a:off x="882650" y="1060450"/>
                <a:ext cx="5484524" cy="2711450"/>
                <a:chOff x="882650" y="1060450"/>
                <a:chExt cx="5484524" cy="2711450"/>
              </a:xfrm>
            </p:grpSpPr>
            <p:grpSp>
              <p:nvGrpSpPr>
                <p:cNvPr id="13" name="组合 12"/>
                <p:cNvGrpSpPr/>
                <p:nvPr/>
              </p:nvGrpSpPr>
              <p:grpSpPr>
                <a:xfrm>
                  <a:off x="882650" y="1060450"/>
                  <a:ext cx="5484524" cy="2711450"/>
                  <a:chOff x="1681324" y="1193800"/>
                  <a:chExt cx="5308600" cy="2362327"/>
                </a:xfrm>
              </p:grpSpPr>
              <p:grpSp>
                <p:nvGrpSpPr>
                  <p:cNvPr id="15" name="组合 14"/>
                  <p:cNvGrpSpPr/>
                  <p:nvPr/>
                </p:nvGrpSpPr>
                <p:grpSpPr>
                  <a:xfrm>
                    <a:off x="1681324" y="1193800"/>
                    <a:ext cx="5308600" cy="2362327"/>
                    <a:chOff x="1236824" y="1349870"/>
                    <a:chExt cx="5308600" cy="2362327"/>
                  </a:xfrm>
                </p:grpSpPr>
                <p:pic>
                  <p:nvPicPr>
                    <p:cNvPr id="17" name="图片 16" descr="896.png"/>
                    <p:cNvPicPr>
                      <a:picLocks noChangeAspect="1"/>
                    </p:cNvPicPr>
                    <p:nvPr/>
                  </p:nvPicPr>
                  <p:blipFill>
                    <a:blip r:embed="rId2"/>
                    <a:stretch>
                      <a:fillRect/>
                    </a:stretch>
                  </p:blipFill>
                  <p:spPr>
                    <a:xfrm>
                      <a:off x="1236824" y="1349870"/>
                      <a:ext cx="5308600" cy="2362327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18" name="图片 17" descr="8.png"/>
                    <p:cNvPicPr>
                      <a:picLocks noChangeAspect="1"/>
                    </p:cNvPicPr>
                    <p:nvPr/>
                  </p:nvPicPr>
                  <p:blipFill>
                    <a:blip r:embed="rId3" cstate="print"/>
                    <a:stretch>
                      <a:fillRect/>
                    </a:stretch>
                  </p:blipFill>
                  <p:spPr>
                    <a:xfrm>
                      <a:off x="2336800" y="2061070"/>
                      <a:ext cx="141064" cy="889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2" name="图片 21" descr="8.png"/>
                    <p:cNvPicPr>
                      <a:picLocks noChangeAspect="1"/>
                    </p:cNvPicPr>
                    <p:nvPr/>
                  </p:nvPicPr>
                  <p:blipFill>
                    <a:blip r:embed="rId3" cstate="print"/>
                    <a:stretch>
                      <a:fillRect/>
                    </a:stretch>
                  </p:blipFill>
                  <p:spPr>
                    <a:xfrm>
                      <a:off x="3359150" y="2727820"/>
                      <a:ext cx="141064" cy="889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3" name="图片 22" descr="8.png"/>
                    <p:cNvPicPr>
                      <a:picLocks noChangeAspect="1"/>
                    </p:cNvPicPr>
                    <p:nvPr/>
                  </p:nvPicPr>
                  <p:blipFill>
                    <a:blip r:embed="rId3" cstate="print"/>
                    <a:stretch>
                      <a:fillRect/>
                    </a:stretch>
                  </p:blipFill>
                  <p:spPr>
                    <a:xfrm>
                      <a:off x="4781550" y="1883270"/>
                      <a:ext cx="141064" cy="88900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4" name="图片 23" descr="8.png"/>
                    <p:cNvPicPr>
                      <a:picLocks noChangeAspect="1"/>
                    </p:cNvPicPr>
                    <p:nvPr/>
                  </p:nvPicPr>
                  <p:blipFill>
                    <a:blip r:embed="rId4" cstate="print"/>
                    <a:stretch>
                      <a:fillRect/>
                    </a:stretch>
                  </p:blipFill>
                  <p:spPr>
                    <a:xfrm>
                      <a:off x="1892300" y="1827244"/>
                      <a:ext cx="88900" cy="56026"/>
                    </a:xfrm>
                    <a:prstGeom prst="rect">
                      <a:avLst/>
                    </a:prstGeom>
                  </p:spPr>
                </p:pic>
                <p:pic>
                  <p:nvPicPr>
                    <p:cNvPr id="25" name="图片 24" descr="8.png"/>
                    <p:cNvPicPr>
                      <a:picLocks noChangeAspect="1"/>
                    </p:cNvPicPr>
                    <p:nvPr/>
                  </p:nvPicPr>
                  <p:blipFill>
                    <a:blip r:embed="rId3" cstate="print"/>
                    <a:stretch>
                      <a:fillRect/>
                    </a:stretch>
                  </p:blipFill>
                  <p:spPr>
                    <a:xfrm>
                      <a:off x="4870450" y="1972170"/>
                      <a:ext cx="141064" cy="88900"/>
                    </a:xfrm>
                    <a:prstGeom prst="rect">
                      <a:avLst/>
                    </a:prstGeom>
                  </p:spPr>
                </p:pic>
              </p:grpSp>
              <p:pic>
                <p:nvPicPr>
                  <p:cNvPr id="16" name="图片 15" descr="8.png"/>
                  <p:cNvPicPr>
                    <a:picLocks noChangeAspect="1"/>
                  </p:cNvPicPr>
                  <p:nvPr/>
                </p:nvPicPr>
                <p:blipFill>
                  <a:blip r:embed="rId5" cstate="print"/>
                  <a:stretch>
                    <a:fillRect/>
                  </a:stretch>
                </p:blipFill>
                <p:spPr>
                  <a:xfrm>
                    <a:off x="3683000" y="1638300"/>
                    <a:ext cx="266700" cy="168076"/>
                  </a:xfrm>
                  <a:prstGeom prst="rect">
                    <a:avLst/>
                  </a:prstGeom>
                </p:spPr>
              </p:pic>
            </p:grpSp>
            <p:pic>
              <p:nvPicPr>
                <p:cNvPr id="14" name="图片 13" descr="8.png"/>
                <p:cNvPicPr>
                  <a:picLocks noChangeAspect="1"/>
                </p:cNvPicPr>
                <p:nvPr/>
              </p:nvPicPr>
              <p:blipFill>
                <a:blip r:embed="rId3" cstate="print"/>
                <a:stretch>
                  <a:fillRect/>
                </a:stretch>
              </p:blipFill>
              <p:spPr>
                <a:xfrm>
                  <a:off x="4927600" y="1682750"/>
                  <a:ext cx="145739" cy="102038"/>
                </a:xfrm>
                <a:prstGeom prst="rect">
                  <a:avLst/>
                </a:prstGeom>
              </p:spPr>
            </p:pic>
          </p:grpSp>
          <p:sp>
            <p:nvSpPr>
              <p:cNvPr id="7" name="弧形 6"/>
              <p:cNvSpPr/>
              <p:nvPr/>
            </p:nvSpPr>
            <p:spPr>
              <a:xfrm>
                <a:off x="1593850" y="1282700"/>
                <a:ext cx="1511300" cy="711200"/>
              </a:xfrm>
              <a:prstGeom prst="arc">
                <a:avLst>
                  <a:gd name="adj1" fmla="val 10824496"/>
                  <a:gd name="adj2" fmla="val 0"/>
                </a:avLst>
              </a:prstGeom>
              <a:ln w="12700">
                <a:solidFill>
                  <a:srgbClr val="FF00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弧形 7"/>
              <p:cNvSpPr/>
              <p:nvPr/>
            </p:nvSpPr>
            <p:spPr>
              <a:xfrm rot="20336878">
                <a:off x="2041018" y="1525754"/>
                <a:ext cx="1110496" cy="690649"/>
              </a:xfrm>
              <a:prstGeom prst="arc">
                <a:avLst>
                  <a:gd name="adj1" fmla="val 11732452"/>
                  <a:gd name="adj2" fmla="val 0"/>
                </a:avLst>
              </a:prstGeom>
              <a:ln w="12700">
                <a:solidFill>
                  <a:srgbClr val="FF00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弧形 8"/>
              <p:cNvSpPr/>
              <p:nvPr/>
            </p:nvSpPr>
            <p:spPr>
              <a:xfrm rot="18766107">
                <a:off x="3102463" y="1419152"/>
                <a:ext cx="1041742" cy="2086356"/>
              </a:xfrm>
              <a:prstGeom prst="arc">
                <a:avLst>
                  <a:gd name="adj1" fmla="val 12259323"/>
                  <a:gd name="adj2" fmla="val 16924006"/>
                </a:avLst>
              </a:prstGeom>
              <a:ln w="12700">
                <a:solidFill>
                  <a:srgbClr val="FF00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弧形 9"/>
              <p:cNvSpPr/>
              <p:nvPr/>
            </p:nvSpPr>
            <p:spPr>
              <a:xfrm rot="580003" flipH="1">
                <a:off x="3109041" y="1078880"/>
                <a:ext cx="1924425" cy="1379188"/>
              </a:xfrm>
              <a:prstGeom prst="arc">
                <a:avLst>
                  <a:gd name="adj1" fmla="val 11505551"/>
                  <a:gd name="adj2" fmla="val 73190"/>
                </a:avLst>
              </a:prstGeom>
              <a:ln w="12700">
                <a:solidFill>
                  <a:srgbClr val="FF00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弧形 10"/>
              <p:cNvSpPr/>
              <p:nvPr/>
            </p:nvSpPr>
            <p:spPr>
              <a:xfrm flipH="1">
                <a:off x="3105150" y="1327150"/>
                <a:ext cx="1511300" cy="711200"/>
              </a:xfrm>
              <a:prstGeom prst="arc">
                <a:avLst>
                  <a:gd name="adj1" fmla="val 10701072"/>
                  <a:gd name="adj2" fmla="val 21432361"/>
                </a:avLst>
              </a:prstGeom>
              <a:ln w="12700">
                <a:solidFill>
                  <a:srgbClr val="FF00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弧形 11"/>
              <p:cNvSpPr/>
              <p:nvPr/>
            </p:nvSpPr>
            <p:spPr>
              <a:xfrm flipH="1">
                <a:off x="3016250" y="1504950"/>
                <a:ext cx="1689100" cy="577850"/>
              </a:xfrm>
              <a:prstGeom prst="arc">
                <a:avLst>
                  <a:gd name="adj1" fmla="val 10701072"/>
                  <a:gd name="adj2" fmla="val 21031462"/>
                </a:avLst>
              </a:prstGeom>
              <a:ln w="12700">
                <a:solidFill>
                  <a:srgbClr val="FF0000"/>
                </a:solidFill>
              </a:ln>
              <a:effectLst>
                <a:outerShdw blurRad="635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26" name="弧形 25"/>
            <p:cNvSpPr/>
            <p:nvPr/>
          </p:nvSpPr>
          <p:spPr>
            <a:xfrm flipH="1">
              <a:off x="3060700" y="1593850"/>
              <a:ext cx="400050" cy="444499"/>
            </a:xfrm>
            <a:prstGeom prst="arc">
              <a:avLst>
                <a:gd name="adj1" fmla="val 11883782"/>
                <a:gd name="adj2" fmla="val 18686233"/>
              </a:avLst>
            </a:prstGeom>
            <a:ln w="12700">
              <a:solidFill>
                <a:srgbClr val="FF0000"/>
              </a:solidFill>
            </a:ln>
            <a:effectLst>
              <a:outerShdw blurRad="63500" sx="102000" sy="102000" algn="ctr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pic>
          <p:nvPicPr>
            <p:cNvPr id="27" name="图片 26" descr="8.png"/>
            <p:cNvPicPr>
              <a:picLocks noChangeAspect="1"/>
            </p:cNvPicPr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371850" y="1716088"/>
              <a:ext cx="145739" cy="102038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439993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19766</TotalTime>
  <Words>155</Words>
  <Application>Microsoft Office PowerPoint</Application>
  <PresentationFormat>全屏显示(4:3)</PresentationFormat>
  <Paragraphs>14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984</cp:revision>
  <dcterms:created xsi:type="dcterms:W3CDTF">2009-02-11T05:37:22Z</dcterms:created>
  <dcterms:modified xsi:type="dcterms:W3CDTF">2013-09-04T09:23:11Z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