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5" r:id="rId3"/>
    <p:sldId id="276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94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2013/9/4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04.09.2013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图片 145" descr="3DSYRW_4012.jpg"/>
          <p:cNvPicPr>
            <a:picLocks noChangeAspect="1"/>
          </p:cNvPicPr>
          <p:nvPr/>
        </p:nvPicPr>
        <p:blipFill>
          <a:blip r:embed="rId3" cstate="print"/>
          <a:srcRect t="26179" b="19780"/>
          <a:stretch>
            <a:fillRect/>
          </a:stretch>
        </p:blipFill>
        <p:spPr>
          <a:xfrm>
            <a:off x="2038696" y="1805301"/>
            <a:ext cx="5066607" cy="16891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Rectangle 1"/>
          <p:cNvSpPr>
            <a:spLocks noChangeArrowheads="1"/>
          </p:cNvSpPr>
          <p:nvPr/>
        </p:nvSpPr>
        <p:spPr bwMode="auto">
          <a:xfrm>
            <a:off x="206375" y="4739001"/>
            <a:ext cx="8731250" cy="418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26670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安排专人负责，分工明确，责任到人。</a:t>
            </a:r>
            <a:endParaRPr lang="zh-CN" altLang="en-US" sz="1200" b="1" dirty="0"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5" name="Group 21"/>
          <p:cNvGrpSpPr>
            <a:grpSpLocks/>
          </p:cNvGrpSpPr>
          <p:nvPr/>
        </p:nvGrpSpPr>
        <p:grpSpPr bwMode="auto">
          <a:xfrm>
            <a:off x="1682750" y="3583301"/>
            <a:ext cx="1627041" cy="932786"/>
            <a:chOff x="0" y="0"/>
            <a:chExt cx="1296" cy="743"/>
          </a:xfrm>
        </p:grpSpPr>
        <p:sp>
          <p:nvSpPr>
            <p:cNvPr id="156" name="未知"/>
            <p:cNvSpPr>
              <a:spLocks/>
            </p:cNvSpPr>
            <p:nvPr/>
          </p:nvSpPr>
          <p:spPr bwMode="auto">
            <a:xfrm flipH="1">
              <a:off x="768" y="514"/>
              <a:ext cx="528" cy="229"/>
            </a:xfrm>
            <a:custGeom>
              <a:avLst/>
              <a:gdLst/>
              <a:ahLst/>
              <a:cxnLst>
                <a:cxn ang="0">
                  <a:pos x="2331" y="688"/>
                </a:cxn>
                <a:cxn ang="0">
                  <a:pos x="104" y="138"/>
                </a:cxn>
                <a:cxn ang="0">
                  <a:pos x="2086" y="0"/>
                </a:cxn>
                <a:cxn ang="0">
                  <a:pos x="2331" y="688"/>
                </a:cxn>
              </a:cxnLst>
              <a:rect l="0" t="0" r="r" b="b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ysClr val="window" lastClr="FFFFFF">
                    <a:alpha val="50000"/>
                  </a:sys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7" name="未知"/>
            <p:cNvSpPr>
              <a:spLocks/>
            </p:cNvSpPr>
            <p:nvPr/>
          </p:nvSpPr>
          <p:spPr bwMode="auto">
            <a:xfrm>
              <a:off x="817" y="42"/>
              <a:ext cx="296" cy="3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0" y="268"/>
                </a:cxn>
                <a:cxn ang="0">
                  <a:pos x="238" y="240"/>
                </a:cxn>
                <a:cxn ang="0">
                  <a:pos x="200" y="268"/>
                </a:cxn>
                <a:cxn ang="0">
                  <a:pos x="0" y="0"/>
                </a:cxn>
              </a:cxnLst>
              <a:rect l="0" t="0" r="r" b="b"/>
              <a:pathLst>
                <a:path w="238" h="268">
                  <a:moveTo>
                    <a:pt x="0" y="0"/>
                  </a:moveTo>
                  <a:lnTo>
                    <a:pt x="200" y="268"/>
                  </a:lnTo>
                  <a:lnTo>
                    <a:pt x="238" y="240"/>
                  </a:lnTo>
                  <a:lnTo>
                    <a:pt x="200" y="2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020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8" name="未知"/>
            <p:cNvSpPr>
              <a:spLocks/>
            </p:cNvSpPr>
            <p:nvPr/>
          </p:nvSpPr>
          <p:spPr bwMode="auto">
            <a:xfrm>
              <a:off x="817" y="2"/>
              <a:ext cx="50" cy="40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40" y="0"/>
                </a:cxn>
                <a:cxn ang="0">
                  <a:pos x="0" y="32"/>
                </a:cxn>
                <a:cxn ang="0">
                  <a:pos x="0" y="32"/>
                </a:cxn>
              </a:cxnLst>
              <a:rect l="0" t="0" r="r" b="b"/>
              <a:pathLst>
                <a:path w="40" h="32">
                  <a:moveTo>
                    <a:pt x="0" y="32"/>
                  </a:moveTo>
                  <a:lnTo>
                    <a:pt x="40" y="0"/>
                  </a:lnTo>
                  <a:lnTo>
                    <a:pt x="0" y="32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02020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9" name="未知"/>
            <p:cNvSpPr>
              <a:spLocks/>
            </p:cNvSpPr>
            <p:nvPr/>
          </p:nvSpPr>
          <p:spPr bwMode="auto">
            <a:xfrm>
              <a:off x="0" y="42"/>
              <a:ext cx="1065" cy="700"/>
            </a:xfrm>
            <a:custGeom>
              <a:avLst/>
              <a:gdLst/>
              <a:ahLst/>
              <a:cxnLst>
                <a:cxn ang="0">
                  <a:pos x="658" y="0"/>
                </a:cxn>
                <a:cxn ang="0">
                  <a:pos x="0" y="0"/>
                </a:cxn>
                <a:cxn ang="0">
                  <a:pos x="0" y="564"/>
                </a:cxn>
                <a:cxn ang="0">
                  <a:pos x="630" y="564"/>
                </a:cxn>
                <a:cxn ang="0">
                  <a:pos x="858" y="268"/>
                </a:cxn>
                <a:cxn ang="0">
                  <a:pos x="658" y="0"/>
                </a:cxn>
              </a:cxnLst>
              <a:rect l="0" t="0" r="r" b="b"/>
              <a:pathLst>
                <a:path w="858" h="564">
                  <a:moveTo>
                    <a:pt x="658" y="0"/>
                  </a:moveTo>
                  <a:lnTo>
                    <a:pt x="0" y="0"/>
                  </a:lnTo>
                  <a:lnTo>
                    <a:pt x="0" y="564"/>
                  </a:lnTo>
                  <a:lnTo>
                    <a:pt x="630" y="564"/>
                  </a:lnTo>
                  <a:lnTo>
                    <a:pt x="858" y="268"/>
                  </a:lnTo>
                  <a:lnTo>
                    <a:pt x="65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0" name="未知"/>
            <p:cNvSpPr>
              <a:spLocks/>
            </p:cNvSpPr>
            <p:nvPr/>
          </p:nvSpPr>
          <p:spPr bwMode="auto">
            <a:xfrm>
              <a:off x="817" y="2"/>
              <a:ext cx="296" cy="373"/>
            </a:xfrm>
            <a:custGeom>
              <a:avLst/>
              <a:gdLst/>
              <a:ahLst/>
              <a:cxnLst>
                <a:cxn ang="0">
                  <a:pos x="200" y="300"/>
                </a:cxn>
                <a:cxn ang="0">
                  <a:pos x="238" y="272"/>
                </a:cxn>
                <a:cxn ang="0">
                  <a:pos x="46" y="0"/>
                </a:cxn>
                <a:cxn ang="0">
                  <a:pos x="40" y="0"/>
                </a:cxn>
                <a:cxn ang="0">
                  <a:pos x="0" y="32"/>
                </a:cxn>
                <a:cxn ang="0">
                  <a:pos x="200" y="300"/>
                </a:cxn>
              </a:cxnLst>
              <a:rect l="0" t="0" r="r" b="b"/>
              <a:pathLst>
                <a:path w="238" h="300">
                  <a:moveTo>
                    <a:pt x="200" y="300"/>
                  </a:moveTo>
                  <a:lnTo>
                    <a:pt x="238" y="272"/>
                  </a:lnTo>
                  <a:lnTo>
                    <a:pt x="46" y="0"/>
                  </a:lnTo>
                  <a:lnTo>
                    <a:pt x="40" y="0"/>
                  </a:lnTo>
                  <a:lnTo>
                    <a:pt x="0" y="32"/>
                  </a:lnTo>
                  <a:lnTo>
                    <a:pt x="200" y="3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1" name="未知"/>
            <p:cNvSpPr>
              <a:spLocks/>
            </p:cNvSpPr>
            <p:nvPr/>
          </p:nvSpPr>
          <p:spPr bwMode="auto">
            <a:xfrm>
              <a:off x="782" y="340"/>
              <a:ext cx="331" cy="402"/>
            </a:xfrm>
            <a:custGeom>
              <a:avLst/>
              <a:gdLst/>
              <a:ahLst/>
              <a:cxnLst>
                <a:cxn ang="0">
                  <a:pos x="266" y="0"/>
                </a:cxn>
                <a:cxn ang="0">
                  <a:pos x="228" y="28"/>
                </a:cxn>
                <a:cxn ang="0">
                  <a:pos x="0" y="324"/>
                </a:cxn>
                <a:cxn ang="0">
                  <a:pos x="12" y="324"/>
                </a:cxn>
                <a:cxn ang="0">
                  <a:pos x="266" y="0"/>
                </a:cxn>
              </a:cxnLst>
              <a:rect l="0" t="0" r="r" b="b"/>
              <a:pathLst>
                <a:path w="266" h="324">
                  <a:moveTo>
                    <a:pt x="266" y="0"/>
                  </a:moveTo>
                  <a:lnTo>
                    <a:pt x="228" y="28"/>
                  </a:lnTo>
                  <a:lnTo>
                    <a:pt x="0" y="324"/>
                  </a:lnTo>
                  <a:lnTo>
                    <a:pt x="12" y="324"/>
                  </a:lnTo>
                  <a:lnTo>
                    <a:pt x="266" y="0"/>
                  </a:lnTo>
                  <a:close/>
                </a:path>
              </a:pathLst>
            </a:custGeom>
            <a:solidFill>
              <a:srgbClr val="4BACC6">
                <a:lumMod val="60000"/>
                <a:lumOff val="4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2" name="未知"/>
            <p:cNvSpPr>
              <a:spLocks/>
            </p:cNvSpPr>
            <p:nvPr/>
          </p:nvSpPr>
          <p:spPr bwMode="auto">
            <a:xfrm>
              <a:off x="782" y="742"/>
              <a:ext cx="15" cy="1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0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>
                  <a:moveTo>
                    <a:pt x="12" y="0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02020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3" name="未知"/>
            <p:cNvSpPr>
              <a:spLocks/>
            </p:cNvSpPr>
            <p:nvPr/>
          </p:nvSpPr>
          <p:spPr bwMode="auto">
            <a:xfrm>
              <a:off x="867" y="0"/>
              <a:ext cx="7" cy="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2"/>
                </a:cxn>
                <a:cxn ang="0">
                  <a:pos x="6" y="2"/>
                </a:cxn>
                <a:cxn ang="0">
                  <a:pos x="4" y="0"/>
                </a:cxn>
              </a:cxnLst>
              <a:rect l="0" t="0" r="r" b="b"/>
              <a:pathLst>
                <a:path w="6" h="2">
                  <a:moveTo>
                    <a:pt x="4" y="0"/>
                  </a:moveTo>
                  <a:lnTo>
                    <a:pt x="0" y="2"/>
                  </a:lnTo>
                  <a:lnTo>
                    <a:pt x="6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2020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4" name="未知"/>
            <p:cNvSpPr>
              <a:spLocks/>
            </p:cNvSpPr>
            <p:nvPr/>
          </p:nvSpPr>
          <p:spPr bwMode="auto">
            <a:xfrm>
              <a:off x="0" y="2"/>
              <a:ext cx="867" cy="40"/>
            </a:xfrm>
            <a:custGeom>
              <a:avLst/>
              <a:gdLst/>
              <a:ahLst/>
              <a:cxnLst>
                <a:cxn ang="0">
                  <a:pos x="658" y="32"/>
                </a:cxn>
                <a:cxn ang="0">
                  <a:pos x="698" y="0"/>
                </a:cxn>
                <a:cxn ang="0">
                  <a:pos x="64" y="0"/>
                </a:cxn>
                <a:cxn ang="0">
                  <a:pos x="0" y="32"/>
                </a:cxn>
                <a:cxn ang="0">
                  <a:pos x="658" y="32"/>
                </a:cxn>
                <a:cxn ang="0">
                  <a:pos x="658" y="32"/>
                </a:cxn>
              </a:cxnLst>
              <a:rect l="0" t="0" r="r" b="b"/>
              <a:pathLst>
                <a:path w="698" h="32">
                  <a:moveTo>
                    <a:pt x="658" y="32"/>
                  </a:moveTo>
                  <a:lnTo>
                    <a:pt x="698" y="0"/>
                  </a:lnTo>
                  <a:lnTo>
                    <a:pt x="64" y="0"/>
                  </a:lnTo>
                  <a:lnTo>
                    <a:pt x="0" y="32"/>
                  </a:lnTo>
                  <a:lnTo>
                    <a:pt x="658" y="32"/>
                  </a:lnTo>
                  <a:lnTo>
                    <a:pt x="658" y="3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65" name="Group 32"/>
          <p:cNvGrpSpPr>
            <a:grpSpLocks/>
          </p:cNvGrpSpPr>
          <p:nvPr/>
        </p:nvGrpSpPr>
        <p:grpSpPr bwMode="auto">
          <a:xfrm>
            <a:off x="2766695" y="3583301"/>
            <a:ext cx="1663448" cy="930275"/>
            <a:chOff x="0" y="0"/>
            <a:chExt cx="1325" cy="741"/>
          </a:xfrm>
        </p:grpSpPr>
        <p:sp>
          <p:nvSpPr>
            <p:cNvPr id="166" name="未知"/>
            <p:cNvSpPr>
              <a:spLocks/>
            </p:cNvSpPr>
            <p:nvPr/>
          </p:nvSpPr>
          <p:spPr bwMode="auto">
            <a:xfrm flipH="1">
              <a:off x="797" y="512"/>
              <a:ext cx="528" cy="229"/>
            </a:xfrm>
            <a:custGeom>
              <a:avLst/>
              <a:gdLst/>
              <a:ahLst/>
              <a:cxnLst>
                <a:cxn ang="0">
                  <a:pos x="2331" y="688"/>
                </a:cxn>
                <a:cxn ang="0">
                  <a:pos x="104" y="138"/>
                </a:cxn>
                <a:cxn ang="0">
                  <a:pos x="2086" y="0"/>
                </a:cxn>
                <a:cxn ang="0">
                  <a:pos x="2331" y="688"/>
                </a:cxn>
              </a:cxnLst>
              <a:rect l="0" t="0" r="r" b="b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ysClr val="window" lastClr="FFFFFF">
                    <a:alpha val="50000"/>
                  </a:sys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7" name="未知"/>
            <p:cNvSpPr>
              <a:spLocks/>
            </p:cNvSpPr>
            <p:nvPr/>
          </p:nvSpPr>
          <p:spPr bwMode="auto">
            <a:xfrm>
              <a:off x="0" y="40"/>
              <a:ext cx="1043" cy="700"/>
            </a:xfrm>
            <a:custGeom>
              <a:avLst/>
              <a:gdLst/>
              <a:ahLst/>
              <a:cxnLst>
                <a:cxn ang="0">
                  <a:pos x="840" y="282"/>
                </a:cxn>
                <a:cxn ang="0">
                  <a:pos x="840" y="282"/>
                </a:cxn>
                <a:cxn ang="0">
                  <a:pos x="648" y="2"/>
                </a:cxn>
                <a:cxn ang="0">
                  <a:pos x="0" y="0"/>
                </a:cxn>
                <a:cxn ang="0">
                  <a:pos x="200" y="282"/>
                </a:cxn>
                <a:cxn ang="0">
                  <a:pos x="4" y="564"/>
                </a:cxn>
                <a:cxn ang="0">
                  <a:pos x="626" y="564"/>
                </a:cxn>
                <a:cxn ang="0">
                  <a:pos x="840" y="282"/>
                </a:cxn>
              </a:cxnLst>
              <a:rect l="0" t="0" r="r" b="b"/>
              <a:pathLst>
                <a:path w="840" h="564">
                  <a:moveTo>
                    <a:pt x="840" y="282"/>
                  </a:moveTo>
                  <a:lnTo>
                    <a:pt x="840" y="282"/>
                  </a:lnTo>
                  <a:lnTo>
                    <a:pt x="648" y="2"/>
                  </a:lnTo>
                  <a:lnTo>
                    <a:pt x="0" y="0"/>
                  </a:lnTo>
                  <a:lnTo>
                    <a:pt x="200" y="282"/>
                  </a:lnTo>
                  <a:lnTo>
                    <a:pt x="4" y="564"/>
                  </a:lnTo>
                  <a:lnTo>
                    <a:pt x="626" y="564"/>
                  </a:lnTo>
                  <a:lnTo>
                    <a:pt x="840" y="28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8" name="未知"/>
            <p:cNvSpPr>
              <a:spLocks/>
            </p:cNvSpPr>
            <p:nvPr/>
          </p:nvSpPr>
          <p:spPr bwMode="auto">
            <a:xfrm>
              <a:off x="777" y="350"/>
              <a:ext cx="318" cy="390"/>
            </a:xfrm>
            <a:custGeom>
              <a:avLst/>
              <a:gdLst/>
              <a:ahLst/>
              <a:cxnLst>
                <a:cxn ang="0">
                  <a:pos x="214" y="32"/>
                </a:cxn>
                <a:cxn ang="0">
                  <a:pos x="0" y="314"/>
                </a:cxn>
                <a:cxn ang="0">
                  <a:pos x="18" y="314"/>
                </a:cxn>
                <a:cxn ang="0">
                  <a:pos x="256" y="0"/>
                </a:cxn>
                <a:cxn ang="0">
                  <a:pos x="214" y="32"/>
                </a:cxn>
              </a:cxnLst>
              <a:rect l="0" t="0" r="r" b="b"/>
              <a:pathLst>
                <a:path w="256" h="314">
                  <a:moveTo>
                    <a:pt x="214" y="32"/>
                  </a:moveTo>
                  <a:lnTo>
                    <a:pt x="0" y="314"/>
                  </a:lnTo>
                  <a:lnTo>
                    <a:pt x="18" y="314"/>
                  </a:lnTo>
                  <a:lnTo>
                    <a:pt x="256" y="0"/>
                  </a:lnTo>
                  <a:lnTo>
                    <a:pt x="214" y="32"/>
                  </a:lnTo>
                  <a:close/>
                </a:path>
              </a:pathLst>
            </a:custGeom>
            <a:solidFill>
              <a:srgbClr val="4BACC6">
                <a:lumMod val="60000"/>
                <a:lumOff val="4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9" name="未知"/>
            <p:cNvSpPr>
              <a:spLocks/>
            </p:cNvSpPr>
            <p:nvPr/>
          </p:nvSpPr>
          <p:spPr bwMode="auto">
            <a:xfrm>
              <a:off x="804" y="0"/>
              <a:ext cx="291" cy="390"/>
            </a:xfrm>
            <a:custGeom>
              <a:avLst/>
              <a:gdLst/>
              <a:ahLst/>
              <a:cxnLst>
                <a:cxn ang="0">
                  <a:pos x="192" y="314"/>
                </a:cxn>
                <a:cxn ang="0">
                  <a:pos x="234" y="282"/>
                </a:cxn>
                <a:cxn ang="0">
                  <a:pos x="40" y="0"/>
                </a:cxn>
                <a:cxn ang="0">
                  <a:pos x="36" y="0"/>
                </a:cxn>
                <a:cxn ang="0">
                  <a:pos x="0" y="34"/>
                </a:cxn>
                <a:cxn ang="0">
                  <a:pos x="192" y="314"/>
                </a:cxn>
              </a:cxnLst>
              <a:rect l="0" t="0" r="r" b="b"/>
              <a:pathLst>
                <a:path w="234" h="314">
                  <a:moveTo>
                    <a:pt x="192" y="314"/>
                  </a:moveTo>
                  <a:lnTo>
                    <a:pt x="234" y="282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0" y="34"/>
                  </a:lnTo>
                  <a:lnTo>
                    <a:pt x="192" y="31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70" name="未知"/>
            <p:cNvSpPr>
              <a:spLocks/>
            </p:cNvSpPr>
            <p:nvPr/>
          </p:nvSpPr>
          <p:spPr bwMode="auto">
            <a:xfrm>
              <a:off x="0" y="0"/>
              <a:ext cx="849" cy="43"/>
            </a:xfrm>
            <a:custGeom>
              <a:avLst/>
              <a:gdLst/>
              <a:ahLst/>
              <a:cxnLst>
                <a:cxn ang="0">
                  <a:pos x="648" y="34"/>
                </a:cxn>
                <a:cxn ang="0">
                  <a:pos x="684" y="0"/>
                </a:cxn>
                <a:cxn ang="0">
                  <a:pos x="42" y="0"/>
                </a:cxn>
                <a:cxn ang="0">
                  <a:pos x="0" y="32"/>
                </a:cxn>
                <a:cxn ang="0">
                  <a:pos x="648" y="34"/>
                </a:cxn>
              </a:cxnLst>
              <a:rect l="0" t="0" r="r" b="b"/>
              <a:pathLst>
                <a:path w="684" h="34">
                  <a:moveTo>
                    <a:pt x="648" y="34"/>
                  </a:moveTo>
                  <a:lnTo>
                    <a:pt x="684" y="0"/>
                  </a:lnTo>
                  <a:lnTo>
                    <a:pt x="42" y="0"/>
                  </a:lnTo>
                  <a:lnTo>
                    <a:pt x="0" y="32"/>
                  </a:lnTo>
                  <a:lnTo>
                    <a:pt x="648" y="3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71" name="Group 32"/>
          <p:cNvGrpSpPr>
            <a:grpSpLocks/>
          </p:cNvGrpSpPr>
          <p:nvPr/>
        </p:nvGrpSpPr>
        <p:grpSpPr bwMode="auto">
          <a:xfrm>
            <a:off x="3887047" y="3583301"/>
            <a:ext cx="1663448" cy="930275"/>
            <a:chOff x="0" y="0"/>
            <a:chExt cx="1325" cy="741"/>
          </a:xfrm>
        </p:grpSpPr>
        <p:sp>
          <p:nvSpPr>
            <p:cNvPr id="172" name="未知"/>
            <p:cNvSpPr>
              <a:spLocks/>
            </p:cNvSpPr>
            <p:nvPr/>
          </p:nvSpPr>
          <p:spPr bwMode="auto">
            <a:xfrm flipH="1">
              <a:off x="797" y="512"/>
              <a:ext cx="528" cy="229"/>
            </a:xfrm>
            <a:custGeom>
              <a:avLst/>
              <a:gdLst/>
              <a:ahLst/>
              <a:cxnLst>
                <a:cxn ang="0">
                  <a:pos x="2331" y="688"/>
                </a:cxn>
                <a:cxn ang="0">
                  <a:pos x="104" y="138"/>
                </a:cxn>
                <a:cxn ang="0">
                  <a:pos x="2086" y="0"/>
                </a:cxn>
                <a:cxn ang="0">
                  <a:pos x="2331" y="688"/>
                </a:cxn>
              </a:cxnLst>
              <a:rect l="0" t="0" r="r" b="b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ysClr val="window" lastClr="FFFFFF">
                    <a:alpha val="50000"/>
                  </a:sys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73" name="未知"/>
            <p:cNvSpPr>
              <a:spLocks/>
            </p:cNvSpPr>
            <p:nvPr/>
          </p:nvSpPr>
          <p:spPr bwMode="auto">
            <a:xfrm>
              <a:off x="0" y="40"/>
              <a:ext cx="1043" cy="700"/>
            </a:xfrm>
            <a:custGeom>
              <a:avLst/>
              <a:gdLst/>
              <a:ahLst/>
              <a:cxnLst>
                <a:cxn ang="0">
                  <a:pos x="840" y="282"/>
                </a:cxn>
                <a:cxn ang="0">
                  <a:pos x="840" y="282"/>
                </a:cxn>
                <a:cxn ang="0">
                  <a:pos x="648" y="2"/>
                </a:cxn>
                <a:cxn ang="0">
                  <a:pos x="0" y="0"/>
                </a:cxn>
                <a:cxn ang="0">
                  <a:pos x="200" y="282"/>
                </a:cxn>
                <a:cxn ang="0">
                  <a:pos x="4" y="564"/>
                </a:cxn>
                <a:cxn ang="0">
                  <a:pos x="626" y="564"/>
                </a:cxn>
                <a:cxn ang="0">
                  <a:pos x="840" y="282"/>
                </a:cxn>
              </a:cxnLst>
              <a:rect l="0" t="0" r="r" b="b"/>
              <a:pathLst>
                <a:path w="840" h="564">
                  <a:moveTo>
                    <a:pt x="840" y="282"/>
                  </a:moveTo>
                  <a:lnTo>
                    <a:pt x="840" y="282"/>
                  </a:lnTo>
                  <a:lnTo>
                    <a:pt x="648" y="2"/>
                  </a:lnTo>
                  <a:lnTo>
                    <a:pt x="0" y="0"/>
                  </a:lnTo>
                  <a:lnTo>
                    <a:pt x="200" y="282"/>
                  </a:lnTo>
                  <a:lnTo>
                    <a:pt x="4" y="564"/>
                  </a:lnTo>
                  <a:lnTo>
                    <a:pt x="626" y="564"/>
                  </a:lnTo>
                  <a:lnTo>
                    <a:pt x="840" y="28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74" name="未知"/>
            <p:cNvSpPr>
              <a:spLocks/>
            </p:cNvSpPr>
            <p:nvPr/>
          </p:nvSpPr>
          <p:spPr bwMode="auto">
            <a:xfrm>
              <a:off x="777" y="350"/>
              <a:ext cx="318" cy="390"/>
            </a:xfrm>
            <a:custGeom>
              <a:avLst/>
              <a:gdLst/>
              <a:ahLst/>
              <a:cxnLst>
                <a:cxn ang="0">
                  <a:pos x="214" y="32"/>
                </a:cxn>
                <a:cxn ang="0">
                  <a:pos x="0" y="314"/>
                </a:cxn>
                <a:cxn ang="0">
                  <a:pos x="18" y="314"/>
                </a:cxn>
                <a:cxn ang="0">
                  <a:pos x="256" y="0"/>
                </a:cxn>
                <a:cxn ang="0">
                  <a:pos x="214" y="32"/>
                </a:cxn>
              </a:cxnLst>
              <a:rect l="0" t="0" r="r" b="b"/>
              <a:pathLst>
                <a:path w="256" h="314">
                  <a:moveTo>
                    <a:pt x="214" y="32"/>
                  </a:moveTo>
                  <a:lnTo>
                    <a:pt x="0" y="314"/>
                  </a:lnTo>
                  <a:lnTo>
                    <a:pt x="18" y="314"/>
                  </a:lnTo>
                  <a:lnTo>
                    <a:pt x="256" y="0"/>
                  </a:lnTo>
                  <a:lnTo>
                    <a:pt x="214" y="32"/>
                  </a:lnTo>
                  <a:close/>
                </a:path>
              </a:pathLst>
            </a:custGeom>
            <a:solidFill>
              <a:srgbClr val="4BACC6">
                <a:lumMod val="60000"/>
                <a:lumOff val="4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75" name="未知"/>
            <p:cNvSpPr>
              <a:spLocks/>
            </p:cNvSpPr>
            <p:nvPr/>
          </p:nvSpPr>
          <p:spPr bwMode="auto">
            <a:xfrm>
              <a:off x="804" y="0"/>
              <a:ext cx="291" cy="390"/>
            </a:xfrm>
            <a:custGeom>
              <a:avLst/>
              <a:gdLst/>
              <a:ahLst/>
              <a:cxnLst>
                <a:cxn ang="0">
                  <a:pos x="192" y="314"/>
                </a:cxn>
                <a:cxn ang="0">
                  <a:pos x="234" y="282"/>
                </a:cxn>
                <a:cxn ang="0">
                  <a:pos x="40" y="0"/>
                </a:cxn>
                <a:cxn ang="0">
                  <a:pos x="36" y="0"/>
                </a:cxn>
                <a:cxn ang="0">
                  <a:pos x="0" y="34"/>
                </a:cxn>
                <a:cxn ang="0">
                  <a:pos x="192" y="314"/>
                </a:cxn>
              </a:cxnLst>
              <a:rect l="0" t="0" r="r" b="b"/>
              <a:pathLst>
                <a:path w="234" h="314">
                  <a:moveTo>
                    <a:pt x="192" y="314"/>
                  </a:moveTo>
                  <a:lnTo>
                    <a:pt x="234" y="282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0" y="34"/>
                  </a:lnTo>
                  <a:lnTo>
                    <a:pt x="192" y="31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76" name="未知"/>
            <p:cNvSpPr>
              <a:spLocks/>
            </p:cNvSpPr>
            <p:nvPr/>
          </p:nvSpPr>
          <p:spPr bwMode="auto">
            <a:xfrm>
              <a:off x="0" y="0"/>
              <a:ext cx="849" cy="43"/>
            </a:xfrm>
            <a:custGeom>
              <a:avLst/>
              <a:gdLst/>
              <a:ahLst/>
              <a:cxnLst>
                <a:cxn ang="0">
                  <a:pos x="648" y="34"/>
                </a:cxn>
                <a:cxn ang="0">
                  <a:pos x="684" y="0"/>
                </a:cxn>
                <a:cxn ang="0">
                  <a:pos x="42" y="0"/>
                </a:cxn>
                <a:cxn ang="0">
                  <a:pos x="0" y="32"/>
                </a:cxn>
                <a:cxn ang="0">
                  <a:pos x="648" y="34"/>
                </a:cxn>
              </a:cxnLst>
              <a:rect l="0" t="0" r="r" b="b"/>
              <a:pathLst>
                <a:path w="684" h="34">
                  <a:moveTo>
                    <a:pt x="648" y="34"/>
                  </a:moveTo>
                  <a:lnTo>
                    <a:pt x="684" y="0"/>
                  </a:lnTo>
                  <a:lnTo>
                    <a:pt x="42" y="0"/>
                  </a:lnTo>
                  <a:lnTo>
                    <a:pt x="0" y="32"/>
                  </a:lnTo>
                  <a:lnTo>
                    <a:pt x="648" y="3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77" name="Group 32"/>
          <p:cNvGrpSpPr>
            <a:grpSpLocks/>
          </p:cNvGrpSpPr>
          <p:nvPr/>
        </p:nvGrpSpPr>
        <p:grpSpPr bwMode="auto">
          <a:xfrm>
            <a:off x="5007399" y="3583301"/>
            <a:ext cx="1663448" cy="930275"/>
            <a:chOff x="0" y="0"/>
            <a:chExt cx="1325" cy="741"/>
          </a:xfrm>
        </p:grpSpPr>
        <p:sp>
          <p:nvSpPr>
            <p:cNvPr id="178" name="未知"/>
            <p:cNvSpPr>
              <a:spLocks/>
            </p:cNvSpPr>
            <p:nvPr/>
          </p:nvSpPr>
          <p:spPr bwMode="auto">
            <a:xfrm flipH="1">
              <a:off x="797" y="512"/>
              <a:ext cx="528" cy="229"/>
            </a:xfrm>
            <a:custGeom>
              <a:avLst/>
              <a:gdLst/>
              <a:ahLst/>
              <a:cxnLst>
                <a:cxn ang="0">
                  <a:pos x="2331" y="688"/>
                </a:cxn>
                <a:cxn ang="0">
                  <a:pos x="104" y="138"/>
                </a:cxn>
                <a:cxn ang="0">
                  <a:pos x="2086" y="0"/>
                </a:cxn>
                <a:cxn ang="0">
                  <a:pos x="2331" y="688"/>
                </a:cxn>
              </a:cxnLst>
              <a:rect l="0" t="0" r="r" b="b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ysClr val="window" lastClr="FFFFFF">
                    <a:alpha val="50000"/>
                  </a:sys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79" name="未知"/>
            <p:cNvSpPr>
              <a:spLocks/>
            </p:cNvSpPr>
            <p:nvPr/>
          </p:nvSpPr>
          <p:spPr bwMode="auto">
            <a:xfrm>
              <a:off x="0" y="40"/>
              <a:ext cx="1043" cy="700"/>
            </a:xfrm>
            <a:custGeom>
              <a:avLst/>
              <a:gdLst/>
              <a:ahLst/>
              <a:cxnLst>
                <a:cxn ang="0">
                  <a:pos x="840" y="282"/>
                </a:cxn>
                <a:cxn ang="0">
                  <a:pos x="840" y="282"/>
                </a:cxn>
                <a:cxn ang="0">
                  <a:pos x="648" y="2"/>
                </a:cxn>
                <a:cxn ang="0">
                  <a:pos x="0" y="0"/>
                </a:cxn>
                <a:cxn ang="0">
                  <a:pos x="200" y="282"/>
                </a:cxn>
                <a:cxn ang="0">
                  <a:pos x="4" y="564"/>
                </a:cxn>
                <a:cxn ang="0">
                  <a:pos x="626" y="564"/>
                </a:cxn>
                <a:cxn ang="0">
                  <a:pos x="840" y="282"/>
                </a:cxn>
              </a:cxnLst>
              <a:rect l="0" t="0" r="r" b="b"/>
              <a:pathLst>
                <a:path w="840" h="564">
                  <a:moveTo>
                    <a:pt x="840" y="282"/>
                  </a:moveTo>
                  <a:lnTo>
                    <a:pt x="840" y="282"/>
                  </a:lnTo>
                  <a:lnTo>
                    <a:pt x="648" y="2"/>
                  </a:lnTo>
                  <a:lnTo>
                    <a:pt x="0" y="0"/>
                  </a:lnTo>
                  <a:lnTo>
                    <a:pt x="200" y="282"/>
                  </a:lnTo>
                  <a:lnTo>
                    <a:pt x="4" y="564"/>
                  </a:lnTo>
                  <a:lnTo>
                    <a:pt x="626" y="564"/>
                  </a:lnTo>
                  <a:lnTo>
                    <a:pt x="840" y="28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80" name="未知"/>
            <p:cNvSpPr>
              <a:spLocks/>
            </p:cNvSpPr>
            <p:nvPr/>
          </p:nvSpPr>
          <p:spPr bwMode="auto">
            <a:xfrm>
              <a:off x="777" y="350"/>
              <a:ext cx="318" cy="390"/>
            </a:xfrm>
            <a:custGeom>
              <a:avLst/>
              <a:gdLst/>
              <a:ahLst/>
              <a:cxnLst>
                <a:cxn ang="0">
                  <a:pos x="214" y="32"/>
                </a:cxn>
                <a:cxn ang="0">
                  <a:pos x="0" y="314"/>
                </a:cxn>
                <a:cxn ang="0">
                  <a:pos x="18" y="314"/>
                </a:cxn>
                <a:cxn ang="0">
                  <a:pos x="256" y="0"/>
                </a:cxn>
                <a:cxn ang="0">
                  <a:pos x="214" y="32"/>
                </a:cxn>
              </a:cxnLst>
              <a:rect l="0" t="0" r="r" b="b"/>
              <a:pathLst>
                <a:path w="256" h="314">
                  <a:moveTo>
                    <a:pt x="214" y="32"/>
                  </a:moveTo>
                  <a:lnTo>
                    <a:pt x="0" y="314"/>
                  </a:lnTo>
                  <a:lnTo>
                    <a:pt x="18" y="314"/>
                  </a:lnTo>
                  <a:lnTo>
                    <a:pt x="256" y="0"/>
                  </a:lnTo>
                  <a:lnTo>
                    <a:pt x="214" y="32"/>
                  </a:lnTo>
                  <a:close/>
                </a:path>
              </a:pathLst>
            </a:custGeom>
            <a:solidFill>
              <a:srgbClr val="4BACC6">
                <a:lumMod val="60000"/>
                <a:lumOff val="4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81" name="未知"/>
            <p:cNvSpPr>
              <a:spLocks/>
            </p:cNvSpPr>
            <p:nvPr/>
          </p:nvSpPr>
          <p:spPr bwMode="auto">
            <a:xfrm>
              <a:off x="804" y="0"/>
              <a:ext cx="291" cy="390"/>
            </a:xfrm>
            <a:custGeom>
              <a:avLst/>
              <a:gdLst/>
              <a:ahLst/>
              <a:cxnLst>
                <a:cxn ang="0">
                  <a:pos x="192" y="314"/>
                </a:cxn>
                <a:cxn ang="0">
                  <a:pos x="234" y="282"/>
                </a:cxn>
                <a:cxn ang="0">
                  <a:pos x="40" y="0"/>
                </a:cxn>
                <a:cxn ang="0">
                  <a:pos x="36" y="0"/>
                </a:cxn>
                <a:cxn ang="0">
                  <a:pos x="0" y="34"/>
                </a:cxn>
                <a:cxn ang="0">
                  <a:pos x="192" y="314"/>
                </a:cxn>
              </a:cxnLst>
              <a:rect l="0" t="0" r="r" b="b"/>
              <a:pathLst>
                <a:path w="234" h="314">
                  <a:moveTo>
                    <a:pt x="192" y="314"/>
                  </a:moveTo>
                  <a:lnTo>
                    <a:pt x="234" y="282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0" y="34"/>
                  </a:lnTo>
                  <a:lnTo>
                    <a:pt x="192" y="31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82" name="未知"/>
            <p:cNvSpPr>
              <a:spLocks/>
            </p:cNvSpPr>
            <p:nvPr/>
          </p:nvSpPr>
          <p:spPr bwMode="auto">
            <a:xfrm>
              <a:off x="0" y="0"/>
              <a:ext cx="849" cy="43"/>
            </a:xfrm>
            <a:custGeom>
              <a:avLst/>
              <a:gdLst/>
              <a:ahLst/>
              <a:cxnLst>
                <a:cxn ang="0">
                  <a:pos x="648" y="34"/>
                </a:cxn>
                <a:cxn ang="0">
                  <a:pos x="684" y="0"/>
                </a:cxn>
                <a:cxn ang="0">
                  <a:pos x="42" y="0"/>
                </a:cxn>
                <a:cxn ang="0">
                  <a:pos x="0" y="32"/>
                </a:cxn>
                <a:cxn ang="0">
                  <a:pos x="648" y="34"/>
                </a:cxn>
              </a:cxnLst>
              <a:rect l="0" t="0" r="r" b="b"/>
              <a:pathLst>
                <a:path w="684" h="34">
                  <a:moveTo>
                    <a:pt x="648" y="34"/>
                  </a:moveTo>
                  <a:lnTo>
                    <a:pt x="684" y="0"/>
                  </a:lnTo>
                  <a:lnTo>
                    <a:pt x="42" y="0"/>
                  </a:lnTo>
                  <a:lnTo>
                    <a:pt x="0" y="32"/>
                  </a:lnTo>
                  <a:lnTo>
                    <a:pt x="648" y="3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83" name="Group 32"/>
          <p:cNvGrpSpPr>
            <a:grpSpLocks/>
          </p:cNvGrpSpPr>
          <p:nvPr/>
        </p:nvGrpSpPr>
        <p:grpSpPr bwMode="auto">
          <a:xfrm>
            <a:off x="6127750" y="3583301"/>
            <a:ext cx="1663448" cy="930275"/>
            <a:chOff x="0" y="0"/>
            <a:chExt cx="1325" cy="741"/>
          </a:xfrm>
        </p:grpSpPr>
        <p:sp>
          <p:nvSpPr>
            <p:cNvPr id="184" name="未知"/>
            <p:cNvSpPr>
              <a:spLocks/>
            </p:cNvSpPr>
            <p:nvPr/>
          </p:nvSpPr>
          <p:spPr bwMode="auto">
            <a:xfrm flipH="1">
              <a:off x="797" y="512"/>
              <a:ext cx="528" cy="229"/>
            </a:xfrm>
            <a:custGeom>
              <a:avLst/>
              <a:gdLst/>
              <a:ahLst/>
              <a:cxnLst>
                <a:cxn ang="0">
                  <a:pos x="2331" y="688"/>
                </a:cxn>
                <a:cxn ang="0">
                  <a:pos x="104" y="138"/>
                </a:cxn>
                <a:cxn ang="0">
                  <a:pos x="2086" y="0"/>
                </a:cxn>
                <a:cxn ang="0">
                  <a:pos x="2331" y="688"/>
                </a:cxn>
              </a:cxnLst>
              <a:rect l="0" t="0" r="r" b="b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ysClr val="window" lastClr="FFFFFF">
                    <a:alpha val="50000"/>
                  </a:sys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85" name="未知"/>
            <p:cNvSpPr>
              <a:spLocks/>
            </p:cNvSpPr>
            <p:nvPr/>
          </p:nvSpPr>
          <p:spPr bwMode="auto">
            <a:xfrm>
              <a:off x="0" y="40"/>
              <a:ext cx="1043" cy="700"/>
            </a:xfrm>
            <a:custGeom>
              <a:avLst/>
              <a:gdLst/>
              <a:ahLst/>
              <a:cxnLst>
                <a:cxn ang="0">
                  <a:pos x="840" y="282"/>
                </a:cxn>
                <a:cxn ang="0">
                  <a:pos x="840" y="282"/>
                </a:cxn>
                <a:cxn ang="0">
                  <a:pos x="648" y="2"/>
                </a:cxn>
                <a:cxn ang="0">
                  <a:pos x="0" y="0"/>
                </a:cxn>
                <a:cxn ang="0">
                  <a:pos x="200" y="282"/>
                </a:cxn>
                <a:cxn ang="0">
                  <a:pos x="4" y="564"/>
                </a:cxn>
                <a:cxn ang="0">
                  <a:pos x="626" y="564"/>
                </a:cxn>
                <a:cxn ang="0">
                  <a:pos x="840" y="282"/>
                </a:cxn>
              </a:cxnLst>
              <a:rect l="0" t="0" r="r" b="b"/>
              <a:pathLst>
                <a:path w="840" h="564">
                  <a:moveTo>
                    <a:pt x="840" y="282"/>
                  </a:moveTo>
                  <a:lnTo>
                    <a:pt x="840" y="282"/>
                  </a:lnTo>
                  <a:lnTo>
                    <a:pt x="648" y="2"/>
                  </a:lnTo>
                  <a:lnTo>
                    <a:pt x="0" y="0"/>
                  </a:lnTo>
                  <a:lnTo>
                    <a:pt x="200" y="282"/>
                  </a:lnTo>
                  <a:lnTo>
                    <a:pt x="4" y="564"/>
                  </a:lnTo>
                  <a:lnTo>
                    <a:pt x="626" y="564"/>
                  </a:lnTo>
                  <a:lnTo>
                    <a:pt x="840" y="28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86" name="未知"/>
            <p:cNvSpPr>
              <a:spLocks/>
            </p:cNvSpPr>
            <p:nvPr/>
          </p:nvSpPr>
          <p:spPr bwMode="auto">
            <a:xfrm>
              <a:off x="777" y="350"/>
              <a:ext cx="318" cy="390"/>
            </a:xfrm>
            <a:custGeom>
              <a:avLst/>
              <a:gdLst/>
              <a:ahLst/>
              <a:cxnLst>
                <a:cxn ang="0">
                  <a:pos x="214" y="32"/>
                </a:cxn>
                <a:cxn ang="0">
                  <a:pos x="0" y="314"/>
                </a:cxn>
                <a:cxn ang="0">
                  <a:pos x="18" y="314"/>
                </a:cxn>
                <a:cxn ang="0">
                  <a:pos x="256" y="0"/>
                </a:cxn>
                <a:cxn ang="0">
                  <a:pos x="214" y="32"/>
                </a:cxn>
              </a:cxnLst>
              <a:rect l="0" t="0" r="r" b="b"/>
              <a:pathLst>
                <a:path w="256" h="314">
                  <a:moveTo>
                    <a:pt x="214" y="32"/>
                  </a:moveTo>
                  <a:lnTo>
                    <a:pt x="0" y="314"/>
                  </a:lnTo>
                  <a:lnTo>
                    <a:pt x="18" y="314"/>
                  </a:lnTo>
                  <a:lnTo>
                    <a:pt x="256" y="0"/>
                  </a:lnTo>
                  <a:lnTo>
                    <a:pt x="214" y="32"/>
                  </a:lnTo>
                  <a:close/>
                </a:path>
              </a:pathLst>
            </a:custGeom>
            <a:solidFill>
              <a:srgbClr val="4BACC6">
                <a:lumMod val="60000"/>
                <a:lumOff val="4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87" name="未知"/>
            <p:cNvSpPr>
              <a:spLocks/>
            </p:cNvSpPr>
            <p:nvPr/>
          </p:nvSpPr>
          <p:spPr bwMode="auto">
            <a:xfrm>
              <a:off x="804" y="0"/>
              <a:ext cx="291" cy="390"/>
            </a:xfrm>
            <a:custGeom>
              <a:avLst/>
              <a:gdLst/>
              <a:ahLst/>
              <a:cxnLst>
                <a:cxn ang="0">
                  <a:pos x="192" y="314"/>
                </a:cxn>
                <a:cxn ang="0">
                  <a:pos x="234" y="282"/>
                </a:cxn>
                <a:cxn ang="0">
                  <a:pos x="40" y="0"/>
                </a:cxn>
                <a:cxn ang="0">
                  <a:pos x="36" y="0"/>
                </a:cxn>
                <a:cxn ang="0">
                  <a:pos x="0" y="34"/>
                </a:cxn>
                <a:cxn ang="0">
                  <a:pos x="192" y="314"/>
                </a:cxn>
              </a:cxnLst>
              <a:rect l="0" t="0" r="r" b="b"/>
              <a:pathLst>
                <a:path w="234" h="314">
                  <a:moveTo>
                    <a:pt x="192" y="314"/>
                  </a:moveTo>
                  <a:lnTo>
                    <a:pt x="234" y="282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0" y="34"/>
                  </a:lnTo>
                  <a:lnTo>
                    <a:pt x="192" y="31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88" name="未知"/>
            <p:cNvSpPr>
              <a:spLocks/>
            </p:cNvSpPr>
            <p:nvPr/>
          </p:nvSpPr>
          <p:spPr bwMode="auto">
            <a:xfrm>
              <a:off x="0" y="0"/>
              <a:ext cx="849" cy="43"/>
            </a:xfrm>
            <a:custGeom>
              <a:avLst/>
              <a:gdLst/>
              <a:ahLst/>
              <a:cxnLst>
                <a:cxn ang="0">
                  <a:pos x="648" y="34"/>
                </a:cxn>
                <a:cxn ang="0">
                  <a:pos x="684" y="0"/>
                </a:cxn>
                <a:cxn ang="0">
                  <a:pos x="42" y="0"/>
                </a:cxn>
                <a:cxn ang="0">
                  <a:pos x="0" y="32"/>
                </a:cxn>
                <a:cxn ang="0">
                  <a:pos x="648" y="34"/>
                </a:cxn>
              </a:cxnLst>
              <a:rect l="0" t="0" r="r" b="b"/>
              <a:pathLst>
                <a:path w="684" h="34">
                  <a:moveTo>
                    <a:pt x="648" y="34"/>
                  </a:moveTo>
                  <a:lnTo>
                    <a:pt x="684" y="0"/>
                  </a:lnTo>
                  <a:lnTo>
                    <a:pt x="42" y="0"/>
                  </a:lnTo>
                  <a:lnTo>
                    <a:pt x="0" y="32"/>
                  </a:lnTo>
                  <a:lnTo>
                    <a:pt x="648" y="3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89" name="矩形 188"/>
          <p:cNvSpPr/>
          <p:nvPr/>
        </p:nvSpPr>
        <p:spPr>
          <a:xfrm>
            <a:off x="1860550" y="3938901"/>
            <a:ext cx="8467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书目提供 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190" name="矩形 189"/>
          <p:cNvSpPr/>
          <p:nvPr/>
        </p:nvSpPr>
        <p:spPr>
          <a:xfrm>
            <a:off x="3105150" y="3938901"/>
            <a:ext cx="8467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订单处理 </a:t>
            </a:r>
          </a:p>
        </p:txBody>
      </p:sp>
      <p:sp>
        <p:nvSpPr>
          <p:cNvPr id="191" name="矩形 190"/>
          <p:cNvSpPr/>
          <p:nvPr/>
        </p:nvSpPr>
        <p:spPr>
          <a:xfrm>
            <a:off x="4260850" y="3938901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信息反馈</a:t>
            </a:r>
          </a:p>
        </p:txBody>
      </p:sp>
      <p:sp>
        <p:nvSpPr>
          <p:cNvPr id="192" name="矩形 191"/>
          <p:cNvSpPr/>
          <p:nvPr/>
        </p:nvSpPr>
        <p:spPr>
          <a:xfrm>
            <a:off x="5372100" y="3938901"/>
            <a:ext cx="8467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图书加工 </a:t>
            </a:r>
          </a:p>
        </p:txBody>
      </p:sp>
      <p:sp>
        <p:nvSpPr>
          <p:cNvPr id="193" name="矩形 192"/>
          <p:cNvSpPr/>
          <p:nvPr/>
        </p:nvSpPr>
        <p:spPr>
          <a:xfrm>
            <a:off x="6483350" y="3938901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包装配送</a:t>
            </a:r>
          </a:p>
        </p:txBody>
      </p:sp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5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4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" grpId="0"/>
      <p:bldP spid="189" grpId="0"/>
      <p:bldP spid="190" grpId="0"/>
      <p:bldP spid="191" grpId="0"/>
      <p:bldP spid="192" grpId="0"/>
      <p:bldP spid="19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80895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</TotalTime>
  <Words>175</Words>
  <Application>Microsoft Office PowerPoint</Application>
  <PresentationFormat>全屏显示(4:3)</PresentationFormat>
  <Paragraphs>20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lenovo</cp:lastModifiedBy>
  <cp:revision>120</cp:revision>
  <dcterms:created xsi:type="dcterms:W3CDTF">2012-12-20T06:04:47Z</dcterms:created>
  <dcterms:modified xsi:type="dcterms:W3CDTF">2013-09-04T08:51:57Z</dcterms:modified>
</cp:coreProperties>
</file>