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7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04.09.2013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609" y="2780928"/>
            <a:ext cx="9062895" cy="1219767"/>
            <a:chOff x="927100" y="2806028"/>
            <a:chExt cx="7303798" cy="983012"/>
          </a:xfrm>
        </p:grpSpPr>
        <p:sp>
          <p:nvSpPr>
            <p:cNvPr id="67" name="Oval 2"/>
            <p:cNvSpPr>
              <a:spLocks noChangeArrowheads="1"/>
            </p:cNvSpPr>
            <p:nvPr/>
          </p:nvSpPr>
          <p:spPr bwMode="auto">
            <a:xfrm>
              <a:off x="1142132" y="3679481"/>
              <a:ext cx="586287" cy="109559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alpha val="89999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Oval 4"/>
            <p:cNvSpPr>
              <a:spLocks noChangeArrowheads="1"/>
            </p:cNvSpPr>
            <p:nvPr/>
          </p:nvSpPr>
          <p:spPr bwMode="auto">
            <a:xfrm>
              <a:off x="2407068" y="3679481"/>
              <a:ext cx="586287" cy="109559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alpha val="89999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9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黑体" pitchFamily="2" charset="-122"/>
              </a:endParaRPr>
            </a:p>
          </p:txBody>
        </p:sp>
        <p:sp>
          <p:nvSpPr>
            <p:cNvPr id="69" name="Oval 5"/>
            <p:cNvSpPr>
              <a:spLocks noChangeArrowheads="1"/>
            </p:cNvSpPr>
            <p:nvPr/>
          </p:nvSpPr>
          <p:spPr bwMode="auto">
            <a:xfrm>
              <a:off x="3672004" y="3679481"/>
              <a:ext cx="586287" cy="109559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alpha val="89999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9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黑体" pitchFamily="2" charset="-122"/>
              </a:endParaRPr>
            </a:p>
          </p:txBody>
        </p:sp>
        <p:grpSp>
          <p:nvGrpSpPr>
            <p:cNvPr id="70" name="Group 12"/>
            <p:cNvGrpSpPr>
              <a:grpSpLocks/>
            </p:cNvGrpSpPr>
            <p:nvPr/>
          </p:nvGrpSpPr>
          <p:grpSpPr bwMode="auto">
            <a:xfrm>
              <a:off x="927100" y="2806028"/>
              <a:ext cx="979114" cy="936953"/>
              <a:chOff x="0" y="-36"/>
              <a:chExt cx="1218" cy="1167"/>
            </a:xfrm>
          </p:grpSpPr>
          <p:grpSp>
            <p:nvGrpSpPr>
              <p:cNvPr id="71" name="Group 13"/>
              <p:cNvGrpSpPr>
                <a:grpSpLocks/>
              </p:cNvGrpSpPr>
              <p:nvPr/>
            </p:nvGrpSpPr>
            <p:grpSpPr bwMode="auto">
              <a:xfrm>
                <a:off x="44" y="0"/>
                <a:ext cx="1130" cy="1131"/>
                <a:chOff x="0" y="0"/>
                <a:chExt cx="1532" cy="1534"/>
              </a:xfrm>
            </p:grpSpPr>
            <p:sp>
              <p:nvSpPr>
                <p:cNvPr id="73" name="Oval 1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532" cy="1534"/>
                </a:xfrm>
                <a:prstGeom prst="ellipse">
                  <a:avLst/>
                </a:prstGeom>
                <a:solidFill>
                  <a:srgbClr val="0070C0"/>
                </a:solidFill>
                <a:ln w="9525" cmpd="sng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4" name="未知"/>
                <p:cNvSpPr>
                  <a:spLocks/>
                </p:cNvSpPr>
                <p:nvPr/>
              </p:nvSpPr>
              <p:spPr bwMode="auto">
                <a:xfrm>
                  <a:off x="96" y="26"/>
                  <a:ext cx="1340" cy="440"/>
                </a:xfrm>
                <a:custGeom>
                  <a:avLst/>
                  <a:gdLst/>
                  <a:ahLst/>
                  <a:cxnLst>
                    <a:cxn ang="0">
                      <a:pos x="0" y="1576"/>
                    </a:cxn>
                    <a:cxn ang="0">
                      <a:pos x="50" y="1462"/>
                    </a:cxn>
                    <a:cxn ang="0">
                      <a:pos x="108" y="1350"/>
                    </a:cxn>
                    <a:cxn ang="0">
                      <a:pos x="170" y="1242"/>
                    </a:cxn>
                    <a:cxn ang="0">
                      <a:pos x="238" y="1138"/>
                    </a:cxn>
                    <a:cxn ang="0">
                      <a:pos x="310" y="1036"/>
                    </a:cxn>
                    <a:cxn ang="0">
                      <a:pos x="386" y="940"/>
                    </a:cxn>
                    <a:cxn ang="0">
                      <a:pos x="468" y="846"/>
                    </a:cxn>
                    <a:cxn ang="0">
                      <a:pos x="552" y="756"/>
                    </a:cxn>
                    <a:cxn ang="0">
                      <a:pos x="596" y="712"/>
                    </a:cxn>
                    <a:cxn ang="0">
                      <a:pos x="688" y="630"/>
                    </a:cxn>
                    <a:cxn ang="0">
                      <a:pos x="784" y="550"/>
                    </a:cxn>
                    <a:cxn ang="0">
                      <a:pos x="884" y="476"/>
                    </a:cxn>
                    <a:cxn ang="0">
                      <a:pos x="986" y="406"/>
                    </a:cxn>
                    <a:cxn ang="0">
                      <a:pos x="1092" y="342"/>
                    </a:cxn>
                    <a:cxn ang="0">
                      <a:pos x="1202" y="282"/>
                    </a:cxn>
                    <a:cxn ang="0">
                      <a:pos x="1316" y="228"/>
                    </a:cxn>
                    <a:cxn ang="0">
                      <a:pos x="1374" y="202"/>
                    </a:cxn>
                    <a:cxn ang="0">
                      <a:pos x="1490" y="156"/>
                    </a:cxn>
                    <a:cxn ang="0">
                      <a:pos x="1610" y="116"/>
                    </a:cxn>
                    <a:cxn ang="0">
                      <a:pos x="1732" y="80"/>
                    </a:cxn>
                    <a:cxn ang="0">
                      <a:pos x="1858" y="52"/>
                    </a:cxn>
                    <a:cxn ang="0">
                      <a:pos x="1984" y="30"/>
                    </a:cxn>
                    <a:cxn ang="0">
                      <a:pos x="2114" y="12"/>
                    </a:cxn>
                    <a:cxn ang="0">
                      <a:pos x="2246" y="2"/>
                    </a:cxn>
                    <a:cxn ang="0">
                      <a:pos x="2378" y="0"/>
                    </a:cxn>
                    <a:cxn ang="0">
                      <a:pos x="2444" y="0"/>
                    </a:cxn>
                    <a:cxn ang="0">
                      <a:pos x="2576" y="8"/>
                    </a:cxn>
                    <a:cxn ang="0">
                      <a:pos x="2706" y="20"/>
                    </a:cxn>
                    <a:cxn ang="0">
                      <a:pos x="2834" y="40"/>
                    </a:cxn>
                    <a:cxn ang="0">
                      <a:pos x="2962" y="66"/>
                    </a:cxn>
                    <a:cxn ang="0">
                      <a:pos x="3084" y="98"/>
                    </a:cxn>
                    <a:cxn ang="0">
                      <a:pos x="3206" y="136"/>
                    </a:cxn>
                    <a:cxn ang="0">
                      <a:pos x="3324" y="178"/>
                    </a:cxn>
                    <a:cxn ang="0">
                      <a:pos x="3382" y="202"/>
                    </a:cxn>
                    <a:cxn ang="0">
                      <a:pos x="3498" y="254"/>
                    </a:cxn>
                    <a:cxn ang="0">
                      <a:pos x="3608" y="312"/>
                    </a:cxn>
                    <a:cxn ang="0">
                      <a:pos x="3716" y="374"/>
                    </a:cxn>
                    <a:cxn ang="0">
                      <a:pos x="3822" y="440"/>
                    </a:cxn>
                    <a:cxn ang="0">
                      <a:pos x="3922" y="512"/>
                    </a:cxn>
                    <a:cxn ang="0">
                      <a:pos x="4020" y="590"/>
                    </a:cxn>
                    <a:cxn ang="0">
                      <a:pos x="4114" y="670"/>
                    </a:cxn>
                    <a:cxn ang="0">
                      <a:pos x="4204" y="756"/>
                    </a:cxn>
                    <a:cxn ang="0">
                      <a:pos x="4246" y="800"/>
                    </a:cxn>
                    <a:cxn ang="0">
                      <a:pos x="4330" y="892"/>
                    </a:cxn>
                    <a:cxn ang="0">
                      <a:pos x="4410" y="988"/>
                    </a:cxn>
                    <a:cxn ang="0">
                      <a:pos x="4484" y="1086"/>
                    </a:cxn>
                    <a:cxn ang="0">
                      <a:pos x="4552" y="1190"/>
                    </a:cxn>
                    <a:cxn ang="0">
                      <a:pos x="4618" y="1296"/>
                    </a:cxn>
                    <a:cxn ang="0">
                      <a:pos x="4678" y="1406"/>
                    </a:cxn>
                    <a:cxn ang="0">
                      <a:pos x="4732" y="1518"/>
                    </a:cxn>
                    <a:cxn ang="0">
                      <a:pos x="0" y="1576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ysClr val="window" lastClr="FFFFFF">
                        <a:alpha val="89999"/>
                      </a:sysClr>
                    </a:gs>
                    <a:gs pos="100000">
                      <a:sysClr val="window" lastClr="FFFFFF">
                        <a:gamma/>
                        <a:tint val="0"/>
                        <a:invGamma/>
                        <a:alpha val="0"/>
                      </a:sys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5" name="Oval 16"/>
                <p:cNvSpPr>
                  <a:spLocks noChangeArrowheads="1"/>
                </p:cNvSpPr>
                <p:nvPr/>
              </p:nvSpPr>
              <p:spPr bwMode="auto">
                <a:xfrm>
                  <a:off x="286" y="144"/>
                  <a:ext cx="319" cy="288"/>
                </a:xfrm>
                <a:prstGeom prst="ellipse">
                  <a:avLst/>
                </a:prstGeom>
                <a:gradFill rotWithShape="1">
                  <a:gsLst>
                    <a:gs pos="0">
                      <a:sysClr val="window" lastClr="FFFFFF">
                        <a:alpha val="84999"/>
                      </a:sysClr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72" name="Rectangle 17"/>
              <p:cNvSpPr>
                <a:spLocks noChangeArrowheads="1"/>
              </p:cNvSpPr>
              <p:nvPr/>
            </p:nvSpPr>
            <p:spPr bwMode="auto">
              <a:xfrm>
                <a:off x="0" y="-36"/>
                <a:ext cx="1218" cy="9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anchor="t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微软雅黑"/>
                    <a:ea typeface="微软雅黑"/>
                  </a:rPr>
                  <a:t>①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订单快速处理</a:t>
                </a:r>
              </a:p>
            </p:txBody>
          </p:sp>
        </p:grpSp>
        <p:grpSp>
          <p:nvGrpSpPr>
            <p:cNvPr id="76" name="Group 18"/>
            <p:cNvGrpSpPr>
              <a:grpSpLocks/>
            </p:cNvGrpSpPr>
            <p:nvPr/>
          </p:nvGrpSpPr>
          <p:grpSpPr bwMode="auto">
            <a:xfrm>
              <a:off x="3480070" y="2826902"/>
              <a:ext cx="979114" cy="916079"/>
              <a:chOff x="0" y="-10"/>
              <a:chExt cx="1218" cy="1141"/>
            </a:xfrm>
          </p:grpSpPr>
          <p:grpSp>
            <p:nvGrpSpPr>
              <p:cNvPr id="77" name="Group 19"/>
              <p:cNvGrpSpPr>
                <a:grpSpLocks/>
              </p:cNvGrpSpPr>
              <p:nvPr/>
            </p:nvGrpSpPr>
            <p:grpSpPr bwMode="auto">
              <a:xfrm>
                <a:off x="44" y="0"/>
                <a:ext cx="1130" cy="1131"/>
                <a:chOff x="0" y="0"/>
                <a:chExt cx="1532" cy="1534"/>
              </a:xfrm>
            </p:grpSpPr>
            <p:sp>
              <p:nvSpPr>
                <p:cNvPr id="79" name="Oval 2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532" cy="1534"/>
                </a:xfrm>
                <a:prstGeom prst="ellipse">
                  <a:avLst/>
                </a:prstGeom>
                <a:solidFill>
                  <a:srgbClr val="0070C0"/>
                </a:solidFill>
                <a:ln w="9525" cmpd="sng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05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0" name="未知"/>
                <p:cNvSpPr>
                  <a:spLocks/>
                </p:cNvSpPr>
                <p:nvPr/>
              </p:nvSpPr>
              <p:spPr bwMode="auto">
                <a:xfrm>
                  <a:off x="96" y="26"/>
                  <a:ext cx="1340" cy="440"/>
                </a:xfrm>
                <a:custGeom>
                  <a:avLst/>
                  <a:gdLst/>
                  <a:ahLst/>
                  <a:cxnLst>
                    <a:cxn ang="0">
                      <a:pos x="0" y="1576"/>
                    </a:cxn>
                    <a:cxn ang="0">
                      <a:pos x="50" y="1462"/>
                    </a:cxn>
                    <a:cxn ang="0">
                      <a:pos x="108" y="1350"/>
                    </a:cxn>
                    <a:cxn ang="0">
                      <a:pos x="170" y="1242"/>
                    </a:cxn>
                    <a:cxn ang="0">
                      <a:pos x="238" y="1138"/>
                    </a:cxn>
                    <a:cxn ang="0">
                      <a:pos x="310" y="1036"/>
                    </a:cxn>
                    <a:cxn ang="0">
                      <a:pos x="386" y="940"/>
                    </a:cxn>
                    <a:cxn ang="0">
                      <a:pos x="468" y="846"/>
                    </a:cxn>
                    <a:cxn ang="0">
                      <a:pos x="552" y="756"/>
                    </a:cxn>
                    <a:cxn ang="0">
                      <a:pos x="596" y="712"/>
                    </a:cxn>
                    <a:cxn ang="0">
                      <a:pos x="688" y="630"/>
                    </a:cxn>
                    <a:cxn ang="0">
                      <a:pos x="784" y="550"/>
                    </a:cxn>
                    <a:cxn ang="0">
                      <a:pos x="884" y="476"/>
                    </a:cxn>
                    <a:cxn ang="0">
                      <a:pos x="986" y="406"/>
                    </a:cxn>
                    <a:cxn ang="0">
                      <a:pos x="1092" y="342"/>
                    </a:cxn>
                    <a:cxn ang="0">
                      <a:pos x="1202" y="282"/>
                    </a:cxn>
                    <a:cxn ang="0">
                      <a:pos x="1316" y="228"/>
                    </a:cxn>
                    <a:cxn ang="0">
                      <a:pos x="1374" y="202"/>
                    </a:cxn>
                    <a:cxn ang="0">
                      <a:pos x="1490" y="156"/>
                    </a:cxn>
                    <a:cxn ang="0">
                      <a:pos x="1610" y="116"/>
                    </a:cxn>
                    <a:cxn ang="0">
                      <a:pos x="1732" y="80"/>
                    </a:cxn>
                    <a:cxn ang="0">
                      <a:pos x="1858" y="52"/>
                    </a:cxn>
                    <a:cxn ang="0">
                      <a:pos x="1984" y="30"/>
                    </a:cxn>
                    <a:cxn ang="0">
                      <a:pos x="2114" y="12"/>
                    </a:cxn>
                    <a:cxn ang="0">
                      <a:pos x="2246" y="2"/>
                    </a:cxn>
                    <a:cxn ang="0">
                      <a:pos x="2378" y="0"/>
                    </a:cxn>
                    <a:cxn ang="0">
                      <a:pos x="2444" y="0"/>
                    </a:cxn>
                    <a:cxn ang="0">
                      <a:pos x="2576" y="8"/>
                    </a:cxn>
                    <a:cxn ang="0">
                      <a:pos x="2706" y="20"/>
                    </a:cxn>
                    <a:cxn ang="0">
                      <a:pos x="2834" y="40"/>
                    </a:cxn>
                    <a:cxn ang="0">
                      <a:pos x="2962" y="66"/>
                    </a:cxn>
                    <a:cxn ang="0">
                      <a:pos x="3084" y="98"/>
                    </a:cxn>
                    <a:cxn ang="0">
                      <a:pos x="3206" y="136"/>
                    </a:cxn>
                    <a:cxn ang="0">
                      <a:pos x="3324" y="178"/>
                    </a:cxn>
                    <a:cxn ang="0">
                      <a:pos x="3382" y="202"/>
                    </a:cxn>
                    <a:cxn ang="0">
                      <a:pos x="3498" y="254"/>
                    </a:cxn>
                    <a:cxn ang="0">
                      <a:pos x="3608" y="312"/>
                    </a:cxn>
                    <a:cxn ang="0">
                      <a:pos x="3716" y="374"/>
                    </a:cxn>
                    <a:cxn ang="0">
                      <a:pos x="3822" y="440"/>
                    </a:cxn>
                    <a:cxn ang="0">
                      <a:pos x="3922" y="512"/>
                    </a:cxn>
                    <a:cxn ang="0">
                      <a:pos x="4020" y="590"/>
                    </a:cxn>
                    <a:cxn ang="0">
                      <a:pos x="4114" y="670"/>
                    </a:cxn>
                    <a:cxn ang="0">
                      <a:pos x="4204" y="756"/>
                    </a:cxn>
                    <a:cxn ang="0">
                      <a:pos x="4246" y="800"/>
                    </a:cxn>
                    <a:cxn ang="0">
                      <a:pos x="4330" y="892"/>
                    </a:cxn>
                    <a:cxn ang="0">
                      <a:pos x="4410" y="988"/>
                    </a:cxn>
                    <a:cxn ang="0">
                      <a:pos x="4484" y="1086"/>
                    </a:cxn>
                    <a:cxn ang="0">
                      <a:pos x="4552" y="1190"/>
                    </a:cxn>
                    <a:cxn ang="0">
                      <a:pos x="4618" y="1296"/>
                    </a:cxn>
                    <a:cxn ang="0">
                      <a:pos x="4678" y="1406"/>
                    </a:cxn>
                    <a:cxn ang="0">
                      <a:pos x="4732" y="1518"/>
                    </a:cxn>
                    <a:cxn ang="0">
                      <a:pos x="0" y="1576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ysClr val="window" lastClr="FFFFFF">
                        <a:alpha val="89999"/>
                      </a:sysClr>
                    </a:gs>
                    <a:gs pos="100000">
                      <a:sysClr val="window" lastClr="FFFFFF">
                        <a:gamma/>
                        <a:tint val="0"/>
                        <a:invGamma/>
                        <a:alpha val="0"/>
                      </a:sys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05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1" name="Oval 22"/>
                <p:cNvSpPr>
                  <a:spLocks noChangeArrowheads="1"/>
                </p:cNvSpPr>
                <p:nvPr/>
              </p:nvSpPr>
              <p:spPr bwMode="auto">
                <a:xfrm>
                  <a:off x="286" y="144"/>
                  <a:ext cx="319" cy="288"/>
                </a:xfrm>
                <a:prstGeom prst="ellipse">
                  <a:avLst/>
                </a:prstGeom>
                <a:gradFill rotWithShape="1">
                  <a:gsLst>
                    <a:gs pos="0">
                      <a:sysClr val="window" lastClr="FFFFFF">
                        <a:alpha val="84999"/>
                      </a:sysClr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05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78" name="Rectangle 23"/>
              <p:cNvSpPr>
                <a:spLocks noChangeArrowheads="1"/>
              </p:cNvSpPr>
              <p:nvPr/>
            </p:nvSpPr>
            <p:spPr bwMode="auto">
              <a:xfrm>
                <a:off x="0" y="-10"/>
                <a:ext cx="1218" cy="1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微软雅黑"/>
                    <a:ea typeface="微软雅黑"/>
                  </a:rPr>
                  <a:t>③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图书加工 </a:t>
                </a:r>
              </a:p>
            </p:txBody>
          </p:sp>
        </p:grpSp>
        <p:grpSp>
          <p:nvGrpSpPr>
            <p:cNvPr id="82" name="Group 24"/>
            <p:cNvGrpSpPr>
              <a:grpSpLocks/>
            </p:cNvGrpSpPr>
            <p:nvPr/>
          </p:nvGrpSpPr>
          <p:grpSpPr bwMode="auto">
            <a:xfrm>
              <a:off x="2145844" y="2827035"/>
              <a:ext cx="1094596" cy="915946"/>
              <a:chOff x="0" y="-8"/>
              <a:chExt cx="1109" cy="928"/>
            </a:xfrm>
          </p:grpSpPr>
          <p:grpSp>
            <p:nvGrpSpPr>
              <p:cNvPr id="83" name="Group 25"/>
              <p:cNvGrpSpPr>
                <a:grpSpLocks/>
              </p:cNvGrpSpPr>
              <p:nvPr/>
            </p:nvGrpSpPr>
            <p:grpSpPr bwMode="auto">
              <a:xfrm>
                <a:off x="91" y="0"/>
                <a:ext cx="921" cy="920"/>
                <a:chOff x="0" y="0"/>
                <a:chExt cx="1532" cy="1534"/>
              </a:xfrm>
            </p:grpSpPr>
            <p:sp>
              <p:nvSpPr>
                <p:cNvPr id="85" name="Oval 2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532" cy="1534"/>
                </a:xfrm>
                <a:prstGeom prst="ellipse">
                  <a:avLst/>
                </a:prstGeom>
                <a:solidFill>
                  <a:srgbClr val="0070C0"/>
                </a:solidFill>
                <a:ln w="9525" cmpd="sng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05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6" name="未知"/>
                <p:cNvSpPr>
                  <a:spLocks/>
                </p:cNvSpPr>
                <p:nvPr/>
              </p:nvSpPr>
              <p:spPr bwMode="auto">
                <a:xfrm>
                  <a:off x="96" y="26"/>
                  <a:ext cx="1340" cy="440"/>
                </a:xfrm>
                <a:custGeom>
                  <a:avLst/>
                  <a:gdLst/>
                  <a:ahLst/>
                  <a:cxnLst>
                    <a:cxn ang="0">
                      <a:pos x="0" y="1576"/>
                    </a:cxn>
                    <a:cxn ang="0">
                      <a:pos x="50" y="1462"/>
                    </a:cxn>
                    <a:cxn ang="0">
                      <a:pos x="108" y="1350"/>
                    </a:cxn>
                    <a:cxn ang="0">
                      <a:pos x="170" y="1242"/>
                    </a:cxn>
                    <a:cxn ang="0">
                      <a:pos x="238" y="1138"/>
                    </a:cxn>
                    <a:cxn ang="0">
                      <a:pos x="310" y="1036"/>
                    </a:cxn>
                    <a:cxn ang="0">
                      <a:pos x="386" y="940"/>
                    </a:cxn>
                    <a:cxn ang="0">
                      <a:pos x="468" y="846"/>
                    </a:cxn>
                    <a:cxn ang="0">
                      <a:pos x="552" y="756"/>
                    </a:cxn>
                    <a:cxn ang="0">
                      <a:pos x="596" y="712"/>
                    </a:cxn>
                    <a:cxn ang="0">
                      <a:pos x="688" y="630"/>
                    </a:cxn>
                    <a:cxn ang="0">
                      <a:pos x="784" y="550"/>
                    </a:cxn>
                    <a:cxn ang="0">
                      <a:pos x="884" y="476"/>
                    </a:cxn>
                    <a:cxn ang="0">
                      <a:pos x="986" y="406"/>
                    </a:cxn>
                    <a:cxn ang="0">
                      <a:pos x="1092" y="342"/>
                    </a:cxn>
                    <a:cxn ang="0">
                      <a:pos x="1202" y="282"/>
                    </a:cxn>
                    <a:cxn ang="0">
                      <a:pos x="1316" y="228"/>
                    </a:cxn>
                    <a:cxn ang="0">
                      <a:pos x="1374" y="202"/>
                    </a:cxn>
                    <a:cxn ang="0">
                      <a:pos x="1490" y="156"/>
                    </a:cxn>
                    <a:cxn ang="0">
                      <a:pos x="1610" y="116"/>
                    </a:cxn>
                    <a:cxn ang="0">
                      <a:pos x="1732" y="80"/>
                    </a:cxn>
                    <a:cxn ang="0">
                      <a:pos x="1858" y="52"/>
                    </a:cxn>
                    <a:cxn ang="0">
                      <a:pos x="1984" y="30"/>
                    </a:cxn>
                    <a:cxn ang="0">
                      <a:pos x="2114" y="12"/>
                    </a:cxn>
                    <a:cxn ang="0">
                      <a:pos x="2246" y="2"/>
                    </a:cxn>
                    <a:cxn ang="0">
                      <a:pos x="2378" y="0"/>
                    </a:cxn>
                    <a:cxn ang="0">
                      <a:pos x="2444" y="0"/>
                    </a:cxn>
                    <a:cxn ang="0">
                      <a:pos x="2576" y="8"/>
                    </a:cxn>
                    <a:cxn ang="0">
                      <a:pos x="2706" y="20"/>
                    </a:cxn>
                    <a:cxn ang="0">
                      <a:pos x="2834" y="40"/>
                    </a:cxn>
                    <a:cxn ang="0">
                      <a:pos x="2962" y="66"/>
                    </a:cxn>
                    <a:cxn ang="0">
                      <a:pos x="3084" y="98"/>
                    </a:cxn>
                    <a:cxn ang="0">
                      <a:pos x="3206" y="136"/>
                    </a:cxn>
                    <a:cxn ang="0">
                      <a:pos x="3324" y="178"/>
                    </a:cxn>
                    <a:cxn ang="0">
                      <a:pos x="3382" y="202"/>
                    </a:cxn>
                    <a:cxn ang="0">
                      <a:pos x="3498" y="254"/>
                    </a:cxn>
                    <a:cxn ang="0">
                      <a:pos x="3608" y="312"/>
                    </a:cxn>
                    <a:cxn ang="0">
                      <a:pos x="3716" y="374"/>
                    </a:cxn>
                    <a:cxn ang="0">
                      <a:pos x="3822" y="440"/>
                    </a:cxn>
                    <a:cxn ang="0">
                      <a:pos x="3922" y="512"/>
                    </a:cxn>
                    <a:cxn ang="0">
                      <a:pos x="4020" y="590"/>
                    </a:cxn>
                    <a:cxn ang="0">
                      <a:pos x="4114" y="670"/>
                    </a:cxn>
                    <a:cxn ang="0">
                      <a:pos x="4204" y="756"/>
                    </a:cxn>
                    <a:cxn ang="0">
                      <a:pos x="4246" y="800"/>
                    </a:cxn>
                    <a:cxn ang="0">
                      <a:pos x="4330" y="892"/>
                    </a:cxn>
                    <a:cxn ang="0">
                      <a:pos x="4410" y="988"/>
                    </a:cxn>
                    <a:cxn ang="0">
                      <a:pos x="4484" y="1086"/>
                    </a:cxn>
                    <a:cxn ang="0">
                      <a:pos x="4552" y="1190"/>
                    </a:cxn>
                    <a:cxn ang="0">
                      <a:pos x="4618" y="1296"/>
                    </a:cxn>
                    <a:cxn ang="0">
                      <a:pos x="4678" y="1406"/>
                    </a:cxn>
                    <a:cxn ang="0">
                      <a:pos x="4732" y="1518"/>
                    </a:cxn>
                    <a:cxn ang="0">
                      <a:pos x="0" y="1576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ysClr val="window" lastClr="FFFFFF">
                        <a:alpha val="89999"/>
                      </a:sysClr>
                    </a:gs>
                    <a:gs pos="100000">
                      <a:sysClr val="window" lastClr="FFFFFF">
                        <a:gamma/>
                        <a:tint val="0"/>
                        <a:invGamma/>
                        <a:alpha val="0"/>
                      </a:sys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05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7" name="Oval 28"/>
                <p:cNvSpPr>
                  <a:spLocks noChangeArrowheads="1"/>
                </p:cNvSpPr>
                <p:nvPr/>
              </p:nvSpPr>
              <p:spPr bwMode="auto">
                <a:xfrm>
                  <a:off x="286" y="144"/>
                  <a:ext cx="319" cy="288"/>
                </a:xfrm>
                <a:prstGeom prst="ellipse">
                  <a:avLst/>
                </a:prstGeom>
                <a:gradFill rotWithShape="1">
                  <a:gsLst>
                    <a:gs pos="0">
                      <a:sysClr val="window" lastClr="FFFFFF">
                        <a:alpha val="84999"/>
                      </a:sysClr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05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84" name="Rectangle 29"/>
              <p:cNvSpPr>
                <a:spLocks noChangeArrowheads="1"/>
              </p:cNvSpPr>
              <p:nvPr/>
            </p:nvSpPr>
            <p:spPr bwMode="auto">
              <a:xfrm>
                <a:off x="0" y="-8"/>
                <a:ext cx="1109" cy="8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微软雅黑"/>
                    <a:ea typeface="微软雅黑"/>
                  </a:rPr>
                  <a:t>②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信息反馈 </a:t>
                </a:r>
              </a:p>
            </p:txBody>
          </p:sp>
        </p:grpSp>
        <p:sp>
          <p:nvSpPr>
            <p:cNvPr id="88" name="L 形 87"/>
            <p:cNvSpPr>
              <a:spLocks noChangeAspect="1"/>
            </p:cNvSpPr>
            <p:nvPr/>
          </p:nvSpPr>
          <p:spPr>
            <a:xfrm rot="2700000" flipH="1" flipV="1">
              <a:off x="1957320" y="3214005"/>
              <a:ext cx="144000" cy="144000"/>
            </a:xfrm>
            <a:prstGeom prst="corner">
              <a:avLst>
                <a:gd name="adj1" fmla="val 37213"/>
                <a:gd name="adj2" fmla="val 34656"/>
              </a:avLst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10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89" name="L 形 88"/>
            <p:cNvSpPr>
              <a:spLocks noChangeAspect="1"/>
            </p:cNvSpPr>
            <p:nvPr/>
          </p:nvSpPr>
          <p:spPr>
            <a:xfrm rot="2700000" flipH="1" flipV="1">
              <a:off x="3208459" y="3214005"/>
              <a:ext cx="144000" cy="144000"/>
            </a:xfrm>
            <a:prstGeom prst="corner">
              <a:avLst>
                <a:gd name="adj1" fmla="val 37213"/>
                <a:gd name="adj2" fmla="val 34656"/>
              </a:avLst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10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90" name="Oval 4"/>
            <p:cNvSpPr>
              <a:spLocks noChangeArrowheads="1"/>
            </p:cNvSpPr>
            <p:nvPr/>
          </p:nvSpPr>
          <p:spPr bwMode="auto">
            <a:xfrm>
              <a:off x="4936940" y="3669956"/>
              <a:ext cx="586287" cy="109559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alpha val="89999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9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黑体" pitchFamily="2" charset="-122"/>
              </a:endParaRPr>
            </a:p>
          </p:txBody>
        </p:sp>
        <p:sp>
          <p:nvSpPr>
            <p:cNvPr id="91" name="Oval 5"/>
            <p:cNvSpPr>
              <a:spLocks noChangeArrowheads="1"/>
            </p:cNvSpPr>
            <p:nvPr/>
          </p:nvSpPr>
          <p:spPr bwMode="auto">
            <a:xfrm>
              <a:off x="6201876" y="3669956"/>
              <a:ext cx="586287" cy="109559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alpha val="89999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9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黑体" pitchFamily="2" charset="-122"/>
              </a:endParaRPr>
            </a:p>
          </p:txBody>
        </p:sp>
        <p:grpSp>
          <p:nvGrpSpPr>
            <p:cNvPr id="92" name="Group 18"/>
            <p:cNvGrpSpPr>
              <a:grpSpLocks/>
            </p:cNvGrpSpPr>
            <p:nvPr/>
          </p:nvGrpSpPr>
          <p:grpSpPr bwMode="auto">
            <a:xfrm>
              <a:off x="6033040" y="2825406"/>
              <a:ext cx="979114" cy="908050"/>
              <a:chOff x="0" y="0"/>
              <a:chExt cx="1218" cy="1131"/>
            </a:xfrm>
          </p:grpSpPr>
          <p:grpSp>
            <p:nvGrpSpPr>
              <p:cNvPr id="93" name="Group 19"/>
              <p:cNvGrpSpPr>
                <a:grpSpLocks/>
              </p:cNvGrpSpPr>
              <p:nvPr/>
            </p:nvGrpSpPr>
            <p:grpSpPr bwMode="auto">
              <a:xfrm>
                <a:off x="44" y="0"/>
                <a:ext cx="1130" cy="1131"/>
                <a:chOff x="0" y="0"/>
                <a:chExt cx="1532" cy="1534"/>
              </a:xfrm>
            </p:grpSpPr>
            <p:sp>
              <p:nvSpPr>
                <p:cNvPr id="95" name="Oval 2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532" cy="1534"/>
                </a:xfrm>
                <a:prstGeom prst="ellipse">
                  <a:avLst/>
                </a:prstGeom>
                <a:solidFill>
                  <a:srgbClr val="0070C0"/>
                </a:solidFill>
                <a:ln w="9525" cmpd="sng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05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6" name="未知"/>
                <p:cNvSpPr>
                  <a:spLocks/>
                </p:cNvSpPr>
                <p:nvPr/>
              </p:nvSpPr>
              <p:spPr bwMode="auto">
                <a:xfrm>
                  <a:off x="96" y="26"/>
                  <a:ext cx="1340" cy="440"/>
                </a:xfrm>
                <a:custGeom>
                  <a:avLst/>
                  <a:gdLst/>
                  <a:ahLst/>
                  <a:cxnLst>
                    <a:cxn ang="0">
                      <a:pos x="0" y="1576"/>
                    </a:cxn>
                    <a:cxn ang="0">
                      <a:pos x="50" y="1462"/>
                    </a:cxn>
                    <a:cxn ang="0">
                      <a:pos x="108" y="1350"/>
                    </a:cxn>
                    <a:cxn ang="0">
                      <a:pos x="170" y="1242"/>
                    </a:cxn>
                    <a:cxn ang="0">
                      <a:pos x="238" y="1138"/>
                    </a:cxn>
                    <a:cxn ang="0">
                      <a:pos x="310" y="1036"/>
                    </a:cxn>
                    <a:cxn ang="0">
                      <a:pos x="386" y="940"/>
                    </a:cxn>
                    <a:cxn ang="0">
                      <a:pos x="468" y="846"/>
                    </a:cxn>
                    <a:cxn ang="0">
                      <a:pos x="552" y="756"/>
                    </a:cxn>
                    <a:cxn ang="0">
                      <a:pos x="596" y="712"/>
                    </a:cxn>
                    <a:cxn ang="0">
                      <a:pos x="688" y="630"/>
                    </a:cxn>
                    <a:cxn ang="0">
                      <a:pos x="784" y="550"/>
                    </a:cxn>
                    <a:cxn ang="0">
                      <a:pos x="884" y="476"/>
                    </a:cxn>
                    <a:cxn ang="0">
                      <a:pos x="986" y="406"/>
                    </a:cxn>
                    <a:cxn ang="0">
                      <a:pos x="1092" y="342"/>
                    </a:cxn>
                    <a:cxn ang="0">
                      <a:pos x="1202" y="282"/>
                    </a:cxn>
                    <a:cxn ang="0">
                      <a:pos x="1316" y="228"/>
                    </a:cxn>
                    <a:cxn ang="0">
                      <a:pos x="1374" y="202"/>
                    </a:cxn>
                    <a:cxn ang="0">
                      <a:pos x="1490" y="156"/>
                    </a:cxn>
                    <a:cxn ang="0">
                      <a:pos x="1610" y="116"/>
                    </a:cxn>
                    <a:cxn ang="0">
                      <a:pos x="1732" y="80"/>
                    </a:cxn>
                    <a:cxn ang="0">
                      <a:pos x="1858" y="52"/>
                    </a:cxn>
                    <a:cxn ang="0">
                      <a:pos x="1984" y="30"/>
                    </a:cxn>
                    <a:cxn ang="0">
                      <a:pos x="2114" y="12"/>
                    </a:cxn>
                    <a:cxn ang="0">
                      <a:pos x="2246" y="2"/>
                    </a:cxn>
                    <a:cxn ang="0">
                      <a:pos x="2378" y="0"/>
                    </a:cxn>
                    <a:cxn ang="0">
                      <a:pos x="2444" y="0"/>
                    </a:cxn>
                    <a:cxn ang="0">
                      <a:pos x="2576" y="8"/>
                    </a:cxn>
                    <a:cxn ang="0">
                      <a:pos x="2706" y="20"/>
                    </a:cxn>
                    <a:cxn ang="0">
                      <a:pos x="2834" y="40"/>
                    </a:cxn>
                    <a:cxn ang="0">
                      <a:pos x="2962" y="66"/>
                    </a:cxn>
                    <a:cxn ang="0">
                      <a:pos x="3084" y="98"/>
                    </a:cxn>
                    <a:cxn ang="0">
                      <a:pos x="3206" y="136"/>
                    </a:cxn>
                    <a:cxn ang="0">
                      <a:pos x="3324" y="178"/>
                    </a:cxn>
                    <a:cxn ang="0">
                      <a:pos x="3382" y="202"/>
                    </a:cxn>
                    <a:cxn ang="0">
                      <a:pos x="3498" y="254"/>
                    </a:cxn>
                    <a:cxn ang="0">
                      <a:pos x="3608" y="312"/>
                    </a:cxn>
                    <a:cxn ang="0">
                      <a:pos x="3716" y="374"/>
                    </a:cxn>
                    <a:cxn ang="0">
                      <a:pos x="3822" y="440"/>
                    </a:cxn>
                    <a:cxn ang="0">
                      <a:pos x="3922" y="512"/>
                    </a:cxn>
                    <a:cxn ang="0">
                      <a:pos x="4020" y="590"/>
                    </a:cxn>
                    <a:cxn ang="0">
                      <a:pos x="4114" y="670"/>
                    </a:cxn>
                    <a:cxn ang="0">
                      <a:pos x="4204" y="756"/>
                    </a:cxn>
                    <a:cxn ang="0">
                      <a:pos x="4246" y="800"/>
                    </a:cxn>
                    <a:cxn ang="0">
                      <a:pos x="4330" y="892"/>
                    </a:cxn>
                    <a:cxn ang="0">
                      <a:pos x="4410" y="988"/>
                    </a:cxn>
                    <a:cxn ang="0">
                      <a:pos x="4484" y="1086"/>
                    </a:cxn>
                    <a:cxn ang="0">
                      <a:pos x="4552" y="1190"/>
                    </a:cxn>
                    <a:cxn ang="0">
                      <a:pos x="4618" y="1296"/>
                    </a:cxn>
                    <a:cxn ang="0">
                      <a:pos x="4678" y="1406"/>
                    </a:cxn>
                    <a:cxn ang="0">
                      <a:pos x="4732" y="1518"/>
                    </a:cxn>
                    <a:cxn ang="0">
                      <a:pos x="0" y="1576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ysClr val="window" lastClr="FFFFFF">
                        <a:alpha val="89999"/>
                      </a:sysClr>
                    </a:gs>
                    <a:gs pos="100000">
                      <a:sysClr val="window" lastClr="FFFFFF">
                        <a:gamma/>
                        <a:tint val="0"/>
                        <a:invGamma/>
                        <a:alpha val="0"/>
                      </a:sys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05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7" name="Oval 22"/>
                <p:cNvSpPr>
                  <a:spLocks noChangeArrowheads="1"/>
                </p:cNvSpPr>
                <p:nvPr/>
              </p:nvSpPr>
              <p:spPr bwMode="auto">
                <a:xfrm>
                  <a:off x="286" y="144"/>
                  <a:ext cx="319" cy="288"/>
                </a:xfrm>
                <a:prstGeom prst="ellipse">
                  <a:avLst/>
                </a:prstGeom>
                <a:gradFill rotWithShape="1">
                  <a:gsLst>
                    <a:gs pos="0">
                      <a:sysClr val="window" lastClr="FFFFFF">
                        <a:alpha val="84999"/>
                      </a:sysClr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05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94" name="Rectangle 23"/>
              <p:cNvSpPr>
                <a:spLocks noChangeArrowheads="1"/>
              </p:cNvSpPr>
              <p:nvPr/>
            </p:nvSpPr>
            <p:spPr bwMode="auto">
              <a:xfrm>
                <a:off x="0" y="2"/>
                <a:ext cx="1218" cy="1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⑤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图书配送</a:t>
                </a:r>
              </a:p>
            </p:txBody>
          </p:sp>
        </p:grpSp>
        <p:grpSp>
          <p:nvGrpSpPr>
            <p:cNvPr id="98" name="Group 24"/>
            <p:cNvGrpSpPr>
              <a:grpSpLocks/>
            </p:cNvGrpSpPr>
            <p:nvPr/>
          </p:nvGrpSpPr>
          <p:grpSpPr bwMode="auto">
            <a:xfrm>
              <a:off x="4698814" y="2825406"/>
              <a:ext cx="1094596" cy="908050"/>
              <a:chOff x="0" y="0"/>
              <a:chExt cx="1109" cy="920"/>
            </a:xfrm>
          </p:grpSpPr>
          <p:grpSp>
            <p:nvGrpSpPr>
              <p:cNvPr id="99" name="Group 25"/>
              <p:cNvGrpSpPr>
                <a:grpSpLocks/>
              </p:cNvGrpSpPr>
              <p:nvPr/>
            </p:nvGrpSpPr>
            <p:grpSpPr bwMode="auto">
              <a:xfrm>
                <a:off x="91" y="0"/>
                <a:ext cx="921" cy="920"/>
                <a:chOff x="0" y="0"/>
                <a:chExt cx="1532" cy="1534"/>
              </a:xfrm>
            </p:grpSpPr>
            <p:sp>
              <p:nvSpPr>
                <p:cNvPr id="101" name="Oval 2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532" cy="1534"/>
                </a:xfrm>
                <a:prstGeom prst="ellipse">
                  <a:avLst/>
                </a:prstGeom>
                <a:solidFill>
                  <a:srgbClr val="0070C0"/>
                </a:solidFill>
                <a:ln w="9525" cmpd="sng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05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2" name="未知"/>
                <p:cNvSpPr>
                  <a:spLocks/>
                </p:cNvSpPr>
                <p:nvPr/>
              </p:nvSpPr>
              <p:spPr bwMode="auto">
                <a:xfrm>
                  <a:off x="96" y="26"/>
                  <a:ext cx="1340" cy="440"/>
                </a:xfrm>
                <a:custGeom>
                  <a:avLst/>
                  <a:gdLst/>
                  <a:ahLst/>
                  <a:cxnLst>
                    <a:cxn ang="0">
                      <a:pos x="0" y="1576"/>
                    </a:cxn>
                    <a:cxn ang="0">
                      <a:pos x="50" y="1462"/>
                    </a:cxn>
                    <a:cxn ang="0">
                      <a:pos x="108" y="1350"/>
                    </a:cxn>
                    <a:cxn ang="0">
                      <a:pos x="170" y="1242"/>
                    </a:cxn>
                    <a:cxn ang="0">
                      <a:pos x="238" y="1138"/>
                    </a:cxn>
                    <a:cxn ang="0">
                      <a:pos x="310" y="1036"/>
                    </a:cxn>
                    <a:cxn ang="0">
                      <a:pos x="386" y="940"/>
                    </a:cxn>
                    <a:cxn ang="0">
                      <a:pos x="468" y="846"/>
                    </a:cxn>
                    <a:cxn ang="0">
                      <a:pos x="552" y="756"/>
                    </a:cxn>
                    <a:cxn ang="0">
                      <a:pos x="596" y="712"/>
                    </a:cxn>
                    <a:cxn ang="0">
                      <a:pos x="688" y="630"/>
                    </a:cxn>
                    <a:cxn ang="0">
                      <a:pos x="784" y="550"/>
                    </a:cxn>
                    <a:cxn ang="0">
                      <a:pos x="884" y="476"/>
                    </a:cxn>
                    <a:cxn ang="0">
                      <a:pos x="986" y="406"/>
                    </a:cxn>
                    <a:cxn ang="0">
                      <a:pos x="1092" y="342"/>
                    </a:cxn>
                    <a:cxn ang="0">
                      <a:pos x="1202" y="282"/>
                    </a:cxn>
                    <a:cxn ang="0">
                      <a:pos x="1316" y="228"/>
                    </a:cxn>
                    <a:cxn ang="0">
                      <a:pos x="1374" y="202"/>
                    </a:cxn>
                    <a:cxn ang="0">
                      <a:pos x="1490" y="156"/>
                    </a:cxn>
                    <a:cxn ang="0">
                      <a:pos x="1610" y="116"/>
                    </a:cxn>
                    <a:cxn ang="0">
                      <a:pos x="1732" y="80"/>
                    </a:cxn>
                    <a:cxn ang="0">
                      <a:pos x="1858" y="52"/>
                    </a:cxn>
                    <a:cxn ang="0">
                      <a:pos x="1984" y="30"/>
                    </a:cxn>
                    <a:cxn ang="0">
                      <a:pos x="2114" y="12"/>
                    </a:cxn>
                    <a:cxn ang="0">
                      <a:pos x="2246" y="2"/>
                    </a:cxn>
                    <a:cxn ang="0">
                      <a:pos x="2378" y="0"/>
                    </a:cxn>
                    <a:cxn ang="0">
                      <a:pos x="2444" y="0"/>
                    </a:cxn>
                    <a:cxn ang="0">
                      <a:pos x="2576" y="8"/>
                    </a:cxn>
                    <a:cxn ang="0">
                      <a:pos x="2706" y="20"/>
                    </a:cxn>
                    <a:cxn ang="0">
                      <a:pos x="2834" y="40"/>
                    </a:cxn>
                    <a:cxn ang="0">
                      <a:pos x="2962" y="66"/>
                    </a:cxn>
                    <a:cxn ang="0">
                      <a:pos x="3084" y="98"/>
                    </a:cxn>
                    <a:cxn ang="0">
                      <a:pos x="3206" y="136"/>
                    </a:cxn>
                    <a:cxn ang="0">
                      <a:pos x="3324" y="178"/>
                    </a:cxn>
                    <a:cxn ang="0">
                      <a:pos x="3382" y="202"/>
                    </a:cxn>
                    <a:cxn ang="0">
                      <a:pos x="3498" y="254"/>
                    </a:cxn>
                    <a:cxn ang="0">
                      <a:pos x="3608" y="312"/>
                    </a:cxn>
                    <a:cxn ang="0">
                      <a:pos x="3716" y="374"/>
                    </a:cxn>
                    <a:cxn ang="0">
                      <a:pos x="3822" y="440"/>
                    </a:cxn>
                    <a:cxn ang="0">
                      <a:pos x="3922" y="512"/>
                    </a:cxn>
                    <a:cxn ang="0">
                      <a:pos x="4020" y="590"/>
                    </a:cxn>
                    <a:cxn ang="0">
                      <a:pos x="4114" y="670"/>
                    </a:cxn>
                    <a:cxn ang="0">
                      <a:pos x="4204" y="756"/>
                    </a:cxn>
                    <a:cxn ang="0">
                      <a:pos x="4246" y="800"/>
                    </a:cxn>
                    <a:cxn ang="0">
                      <a:pos x="4330" y="892"/>
                    </a:cxn>
                    <a:cxn ang="0">
                      <a:pos x="4410" y="988"/>
                    </a:cxn>
                    <a:cxn ang="0">
                      <a:pos x="4484" y="1086"/>
                    </a:cxn>
                    <a:cxn ang="0">
                      <a:pos x="4552" y="1190"/>
                    </a:cxn>
                    <a:cxn ang="0">
                      <a:pos x="4618" y="1296"/>
                    </a:cxn>
                    <a:cxn ang="0">
                      <a:pos x="4678" y="1406"/>
                    </a:cxn>
                    <a:cxn ang="0">
                      <a:pos x="4732" y="1518"/>
                    </a:cxn>
                    <a:cxn ang="0">
                      <a:pos x="0" y="1576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ysClr val="window" lastClr="FFFFFF">
                        <a:alpha val="89999"/>
                      </a:sysClr>
                    </a:gs>
                    <a:gs pos="100000">
                      <a:sysClr val="window" lastClr="FFFFFF">
                        <a:gamma/>
                        <a:tint val="0"/>
                        <a:invGamma/>
                        <a:alpha val="0"/>
                      </a:sys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05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3" name="Oval 28"/>
                <p:cNvSpPr>
                  <a:spLocks noChangeArrowheads="1"/>
                </p:cNvSpPr>
                <p:nvPr/>
              </p:nvSpPr>
              <p:spPr bwMode="auto">
                <a:xfrm>
                  <a:off x="286" y="144"/>
                  <a:ext cx="319" cy="288"/>
                </a:xfrm>
                <a:prstGeom prst="ellipse">
                  <a:avLst/>
                </a:prstGeom>
                <a:gradFill rotWithShape="1">
                  <a:gsLst>
                    <a:gs pos="0">
                      <a:sysClr val="window" lastClr="FFFFFF">
                        <a:alpha val="84999"/>
                      </a:sysClr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05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00" name="Rectangle 29"/>
              <p:cNvSpPr>
                <a:spLocks noChangeArrowheads="1"/>
              </p:cNvSpPr>
              <p:nvPr/>
            </p:nvSpPr>
            <p:spPr bwMode="auto">
              <a:xfrm>
                <a:off x="0" y="2"/>
                <a:ext cx="1109" cy="8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④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数据服务</a:t>
                </a:r>
              </a:p>
            </p:txBody>
          </p:sp>
        </p:grpSp>
        <p:sp>
          <p:nvSpPr>
            <p:cNvPr id="104" name="L 形 103"/>
            <p:cNvSpPr>
              <a:spLocks noChangeAspect="1"/>
            </p:cNvSpPr>
            <p:nvPr/>
          </p:nvSpPr>
          <p:spPr>
            <a:xfrm rot="2700000" flipH="1" flipV="1">
              <a:off x="4490970" y="3204480"/>
              <a:ext cx="144000" cy="144000"/>
            </a:xfrm>
            <a:prstGeom prst="corner">
              <a:avLst>
                <a:gd name="adj1" fmla="val 37213"/>
                <a:gd name="adj2" fmla="val 34656"/>
              </a:avLst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10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05" name="L 形 104"/>
            <p:cNvSpPr>
              <a:spLocks noChangeAspect="1"/>
            </p:cNvSpPr>
            <p:nvPr/>
          </p:nvSpPr>
          <p:spPr>
            <a:xfrm rot="2700000" flipH="1" flipV="1">
              <a:off x="5761427" y="3204480"/>
              <a:ext cx="144000" cy="144000"/>
            </a:xfrm>
            <a:prstGeom prst="corner">
              <a:avLst>
                <a:gd name="adj1" fmla="val 37213"/>
                <a:gd name="adj2" fmla="val 34656"/>
              </a:avLst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10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06" name="Oval 5"/>
            <p:cNvSpPr>
              <a:spLocks noChangeArrowheads="1"/>
            </p:cNvSpPr>
            <p:nvPr/>
          </p:nvSpPr>
          <p:spPr bwMode="auto">
            <a:xfrm>
              <a:off x="7466811" y="3669956"/>
              <a:ext cx="586287" cy="109559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alpha val="89999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9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黑体" pitchFamily="2" charset="-122"/>
              </a:endParaRPr>
            </a:p>
          </p:txBody>
        </p:sp>
        <p:grpSp>
          <p:nvGrpSpPr>
            <p:cNvPr id="107" name="Group 18"/>
            <p:cNvGrpSpPr>
              <a:grpSpLocks/>
            </p:cNvGrpSpPr>
            <p:nvPr/>
          </p:nvGrpSpPr>
          <p:grpSpPr bwMode="auto">
            <a:xfrm>
              <a:off x="7251784" y="2825406"/>
              <a:ext cx="979114" cy="908050"/>
              <a:chOff x="0" y="0"/>
              <a:chExt cx="1218" cy="1131"/>
            </a:xfrm>
          </p:grpSpPr>
          <p:grpSp>
            <p:nvGrpSpPr>
              <p:cNvPr id="108" name="Group 19"/>
              <p:cNvGrpSpPr>
                <a:grpSpLocks/>
              </p:cNvGrpSpPr>
              <p:nvPr/>
            </p:nvGrpSpPr>
            <p:grpSpPr bwMode="auto">
              <a:xfrm>
                <a:off x="44" y="0"/>
                <a:ext cx="1130" cy="1131"/>
                <a:chOff x="0" y="0"/>
                <a:chExt cx="1532" cy="1534"/>
              </a:xfrm>
            </p:grpSpPr>
            <p:sp>
              <p:nvSpPr>
                <p:cNvPr id="110" name="Oval 2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532" cy="1534"/>
                </a:xfrm>
                <a:prstGeom prst="ellipse">
                  <a:avLst/>
                </a:prstGeom>
                <a:solidFill>
                  <a:srgbClr val="0070C0"/>
                </a:solidFill>
                <a:ln w="9525" cmpd="sng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05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1" name="未知"/>
                <p:cNvSpPr>
                  <a:spLocks/>
                </p:cNvSpPr>
                <p:nvPr/>
              </p:nvSpPr>
              <p:spPr bwMode="auto">
                <a:xfrm>
                  <a:off x="96" y="26"/>
                  <a:ext cx="1340" cy="440"/>
                </a:xfrm>
                <a:custGeom>
                  <a:avLst/>
                  <a:gdLst/>
                  <a:ahLst/>
                  <a:cxnLst>
                    <a:cxn ang="0">
                      <a:pos x="0" y="1576"/>
                    </a:cxn>
                    <a:cxn ang="0">
                      <a:pos x="50" y="1462"/>
                    </a:cxn>
                    <a:cxn ang="0">
                      <a:pos x="108" y="1350"/>
                    </a:cxn>
                    <a:cxn ang="0">
                      <a:pos x="170" y="1242"/>
                    </a:cxn>
                    <a:cxn ang="0">
                      <a:pos x="238" y="1138"/>
                    </a:cxn>
                    <a:cxn ang="0">
                      <a:pos x="310" y="1036"/>
                    </a:cxn>
                    <a:cxn ang="0">
                      <a:pos x="386" y="940"/>
                    </a:cxn>
                    <a:cxn ang="0">
                      <a:pos x="468" y="846"/>
                    </a:cxn>
                    <a:cxn ang="0">
                      <a:pos x="552" y="756"/>
                    </a:cxn>
                    <a:cxn ang="0">
                      <a:pos x="596" y="712"/>
                    </a:cxn>
                    <a:cxn ang="0">
                      <a:pos x="688" y="630"/>
                    </a:cxn>
                    <a:cxn ang="0">
                      <a:pos x="784" y="550"/>
                    </a:cxn>
                    <a:cxn ang="0">
                      <a:pos x="884" y="476"/>
                    </a:cxn>
                    <a:cxn ang="0">
                      <a:pos x="986" y="406"/>
                    </a:cxn>
                    <a:cxn ang="0">
                      <a:pos x="1092" y="342"/>
                    </a:cxn>
                    <a:cxn ang="0">
                      <a:pos x="1202" y="282"/>
                    </a:cxn>
                    <a:cxn ang="0">
                      <a:pos x="1316" y="228"/>
                    </a:cxn>
                    <a:cxn ang="0">
                      <a:pos x="1374" y="202"/>
                    </a:cxn>
                    <a:cxn ang="0">
                      <a:pos x="1490" y="156"/>
                    </a:cxn>
                    <a:cxn ang="0">
                      <a:pos x="1610" y="116"/>
                    </a:cxn>
                    <a:cxn ang="0">
                      <a:pos x="1732" y="80"/>
                    </a:cxn>
                    <a:cxn ang="0">
                      <a:pos x="1858" y="52"/>
                    </a:cxn>
                    <a:cxn ang="0">
                      <a:pos x="1984" y="30"/>
                    </a:cxn>
                    <a:cxn ang="0">
                      <a:pos x="2114" y="12"/>
                    </a:cxn>
                    <a:cxn ang="0">
                      <a:pos x="2246" y="2"/>
                    </a:cxn>
                    <a:cxn ang="0">
                      <a:pos x="2378" y="0"/>
                    </a:cxn>
                    <a:cxn ang="0">
                      <a:pos x="2444" y="0"/>
                    </a:cxn>
                    <a:cxn ang="0">
                      <a:pos x="2576" y="8"/>
                    </a:cxn>
                    <a:cxn ang="0">
                      <a:pos x="2706" y="20"/>
                    </a:cxn>
                    <a:cxn ang="0">
                      <a:pos x="2834" y="40"/>
                    </a:cxn>
                    <a:cxn ang="0">
                      <a:pos x="2962" y="66"/>
                    </a:cxn>
                    <a:cxn ang="0">
                      <a:pos x="3084" y="98"/>
                    </a:cxn>
                    <a:cxn ang="0">
                      <a:pos x="3206" y="136"/>
                    </a:cxn>
                    <a:cxn ang="0">
                      <a:pos x="3324" y="178"/>
                    </a:cxn>
                    <a:cxn ang="0">
                      <a:pos x="3382" y="202"/>
                    </a:cxn>
                    <a:cxn ang="0">
                      <a:pos x="3498" y="254"/>
                    </a:cxn>
                    <a:cxn ang="0">
                      <a:pos x="3608" y="312"/>
                    </a:cxn>
                    <a:cxn ang="0">
                      <a:pos x="3716" y="374"/>
                    </a:cxn>
                    <a:cxn ang="0">
                      <a:pos x="3822" y="440"/>
                    </a:cxn>
                    <a:cxn ang="0">
                      <a:pos x="3922" y="512"/>
                    </a:cxn>
                    <a:cxn ang="0">
                      <a:pos x="4020" y="590"/>
                    </a:cxn>
                    <a:cxn ang="0">
                      <a:pos x="4114" y="670"/>
                    </a:cxn>
                    <a:cxn ang="0">
                      <a:pos x="4204" y="756"/>
                    </a:cxn>
                    <a:cxn ang="0">
                      <a:pos x="4246" y="800"/>
                    </a:cxn>
                    <a:cxn ang="0">
                      <a:pos x="4330" y="892"/>
                    </a:cxn>
                    <a:cxn ang="0">
                      <a:pos x="4410" y="988"/>
                    </a:cxn>
                    <a:cxn ang="0">
                      <a:pos x="4484" y="1086"/>
                    </a:cxn>
                    <a:cxn ang="0">
                      <a:pos x="4552" y="1190"/>
                    </a:cxn>
                    <a:cxn ang="0">
                      <a:pos x="4618" y="1296"/>
                    </a:cxn>
                    <a:cxn ang="0">
                      <a:pos x="4678" y="1406"/>
                    </a:cxn>
                    <a:cxn ang="0">
                      <a:pos x="4732" y="1518"/>
                    </a:cxn>
                    <a:cxn ang="0">
                      <a:pos x="0" y="1576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ysClr val="window" lastClr="FFFFFF">
                        <a:alpha val="89999"/>
                      </a:sysClr>
                    </a:gs>
                    <a:gs pos="100000">
                      <a:sysClr val="window" lastClr="FFFFFF">
                        <a:gamma/>
                        <a:tint val="0"/>
                        <a:invGamma/>
                        <a:alpha val="0"/>
                      </a:sys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05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2" name="Oval 22"/>
                <p:cNvSpPr>
                  <a:spLocks noChangeArrowheads="1"/>
                </p:cNvSpPr>
                <p:nvPr/>
              </p:nvSpPr>
              <p:spPr bwMode="auto">
                <a:xfrm>
                  <a:off x="286" y="144"/>
                  <a:ext cx="319" cy="288"/>
                </a:xfrm>
                <a:prstGeom prst="ellipse">
                  <a:avLst/>
                </a:prstGeom>
                <a:gradFill rotWithShape="1">
                  <a:gsLst>
                    <a:gs pos="0">
                      <a:sysClr val="window" lastClr="FFFFFF">
                        <a:alpha val="84999"/>
                      </a:sysClr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05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09" name="Rectangle 23"/>
              <p:cNvSpPr>
                <a:spLocks noChangeArrowheads="1"/>
              </p:cNvSpPr>
              <p:nvPr/>
            </p:nvSpPr>
            <p:spPr bwMode="auto">
              <a:xfrm>
                <a:off x="0" y="2"/>
                <a:ext cx="1218" cy="1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⑥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支付和结算</a:t>
                </a:r>
              </a:p>
            </p:txBody>
          </p:sp>
        </p:grpSp>
        <p:sp>
          <p:nvSpPr>
            <p:cNvPr id="113" name="L 形 112"/>
            <p:cNvSpPr>
              <a:spLocks noChangeAspect="1"/>
            </p:cNvSpPr>
            <p:nvPr/>
          </p:nvSpPr>
          <p:spPr>
            <a:xfrm rot="2700000" flipH="1" flipV="1">
              <a:off x="7024620" y="3204480"/>
              <a:ext cx="144000" cy="144000"/>
            </a:xfrm>
            <a:prstGeom prst="corner">
              <a:avLst>
                <a:gd name="adj1" fmla="val 37213"/>
                <a:gd name="adj2" fmla="val 34656"/>
              </a:avLst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txBody>
            <a:bodyPr anchor="ctr">
              <a:sp3d/>
            </a:bodyPr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10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0895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173</Words>
  <Application>Microsoft Office PowerPoint</Application>
  <PresentationFormat>全屏显示(4:3)</PresentationFormat>
  <Paragraphs>26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119</cp:revision>
  <dcterms:created xsi:type="dcterms:W3CDTF">2012-12-20T06:04:47Z</dcterms:created>
  <dcterms:modified xsi:type="dcterms:W3CDTF">2013-09-04T08:31:59Z</dcterms:modified>
</cp:coreProperties>
</file>