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4"/>
          <p:cNvSpPr>
            <a:spLocks noChangeArrowheads="1"/>
          </p:cNvSpPr>
          <p:nvPr>
            <p:custDataLst>
              <p:tags r:id="rId1"/>
            </p:custDataLst>
          </p:nvPr>
        </p:nvSpPr>
        <p:spPr bwMode="white">
          <a:xfrm>
            <a:off x="500034" y="1644412"/>
            <a:ext cx="8143932" cy="3714776"/>
          </a:xfrm>
          <a:prstGeom prst="roundRect">
            <a:avLst>
              <a:gd name="adj" fmla="val 7012"/>
            </a:avLst>
          </a:prstGeom>
          <a:solidFill>
            <a:schemeClr val="bg1"/>
          </a:solidFill>
          <a:ln w="38100">
            <a:gradFill>
              <a:gsLst>
                <a:gs pos="50000">
                  <a:srgbClr val="00DFF6"/>
                </a:gs>
                <a:gs pos="100000">
                  <a:srgbClr val="002774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3042000" y="1360264"/>
            <a:ext cx="3060000" cy="500066"/>
          </a:xfrm>
          <a:prstGeom prst="flowChartAlternateProcess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图片 6" descr="PPT达人必备 7月新增图标 (44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950" y="5005164"/>
            <a:ext cx="8001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19766</TotalTime>
  <Words>157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983</cp:revision>
  <dcterms:created xsi:type="dcterms:W3CDTF">2009-02-11T05:37:22Z</dcterms:created>
  <dcterms:modified xsi:type="dcterms:W3CDTF">2013-09-04T08:06:54Z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