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98" d="100"/>
          <a:sy n="98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74"/>
          <p:cNvPicPr>
            <a:picLocks noChangeAspect="1" noChangeArrowheads="1"/>
          </p:cNvPicPr>
          <p:nvPr/>
        </p:nvPicPr>
        <p:blipFill>
          <a:blip r:embed="rId2" cstate="print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6883" y="4415110"/>
            <a:ext cx="892175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" name="Group 26"/>
          <p:cNvGrpSpPr>
            <a:grpSpLocks/>
          </p:cNvGrpSpPr>
          <p:nvPr/>
        </p:nvGrpSpPr>
        <p:grpSpPr bwMode="auto">
          <a:xfrm>
            <a:off x="1045720" y="1146448"/>
            <a:ext cx="2339975" cy="5522912"/>
            <a:chOff x="6408" y="661"/>
            <a:chExt cx="1718" cy="4055"/>
          </a:xfrm>
        </p:grpSpPr>
        <p:sp>
          <p:nvSpPr>
            <p:cNvPr id="29" name="Freeform 27"/>
            <p:cNvSpPr>
              <a:spLocks/>
            </p:cNvSpPr>
            <p:nvPr/>
          </p:nvSpPr>
          <p:spPr bwMode="auto">
            <a:xfrm flipH="1">
              <a:off x="6410" y="3798"/>
              <a:ext cx="580" cy="918"/>
            </a:xfrm>
            <a:custGeom>
              <a:avLst/>
              <a:gdLst>
                <a:gd name="T0" fmla="*/ 12544 w 290"/>
                <a:gd name="T1" fmla="*/ 23168 h 459"/>
                <a:gd name="T2" fmla="*/ 12480 w 290"/>
                <a:gd name="T3" fmla="*/ 19968 h 459"/>
                <a:gd name="T4" fmla="*/ 15424 w 290"/>
                <a:gd name="T5" fmla="*/ 11392 h 459"/>
                <a:gd name="T6" fmla="*/ 16000 w 290"/>
                <a:gd name="T7" fmla="*/ 8640 h 459"/>
                <a:gd name="T8" fmla="*/ 17984 w 290"/>
                <a:gd name="T9" fmla="*/ 6464 h 459"/>
                <a:gd name="T10" fmla="*/ 16768 w 290"/>
                <a:gd name="T11" fmla="*/ 4160 h 459"/>
                <a:gd name="T12" fmla="*/ 12544 w 290"/>
                <a:gd name="T13" fmla="*/ 704 h 459"/>
                <a:gd name="T14" fmla="*/ 11392 w 290"/>
                <a:gd name="T15" fmla="*/ 3392 h 459"/>
                <a:gd name="T16" fmla="*/ 10048 w 290"/>
                <a:gd name="T17" fmla="*/ 6016 h 459"/>
                <a:gd name="T18" fmla="*/ 7936 w 290"/>
                <a:gd name="T19" fmla="*/ 6336 h 459"/>
                <a:gd name="T20" fmla="*/ 8832 w 290"/>
                <a:gd name="T21" fmla="*/ 4160 h 459"/>
                <a:gd name="T22" fmla="*/ 6272 w 290"/>
                <a:gd name="T23" fmla="*/ 1472 h 459"/>
                <a:gd name="T24" fmla="*/ 3136 w 290"/>
                <a:gd name="T25" fmla="*/ 4288 h 459"/>
                <a:gd name="T26" fmla="*/ 3264 w 290"/>
                <a:gd name="T27" fmla="*/ 6592 h 459"/>
                <a:gd name="T28" fmla="*/ 3264 w 290"/>
                <a:gd name="T29" fmla="*/ 6976 h 459"/>
                <a:gd name="T30" fmla="*/ 1856 w 290"/>
                <a:gd name="T31" fmla="*/ 12672 h 459"/>
                <a:gd name="T32" fmla="*/ 2944 w 290"/>
                <a:gd name="T33" fmla="*/ 15360 h 459"/>
                <a:gd name="T34" fmla="*/ 3968 w 290"/>
                <a:gd name="T35" fmla="*/ 16768 h 459"/>
                <a:gd name="T36" fmla="*/ 128 w 290"/>
                <a:gd name="T37" fmla="*/ 26624 h 459"/>
                <a:gd name="T38" fmla="*/ 0 w 290"/>
                <a:gd name="T39" fmla="*/ 29376 h 459"/>
                <a:gd name="T40" fmla="*/ 13184 w 290"/>
                <a:gd name="T41" fmla="*/ 29376 h 459"/>
                <a:gd name="T42" fmla="*/ 12544 w 290"/>
                <a:gd name="T43" fmla="*/ 23168 h 4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90"/>
                <a:gd name="T67" fmla="*/ 0 h 459"/>
                <a:gd name="T68" fmla="*/ 290 w 290"/>
                <a:gd name="T69" fmla="*/ 459 h 45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90" h="459">
                  <a:moveTo>
                    <a:pt x="196" y="362"/>
                  </a:moveTo>
                  <a:cubicBezTo>
                    <a:pt x="186" y="328"/>
                    <a:pt x="195" y="312"/>
                    <a:pt x="195" y="312"/>
                  </a:cubicBezTo>
                  <a:cubicBezTo>
                    <a:pt x="220" y="281"/>
                    <a:pt x="241" y="178"/>
                    <a:pt x="241" y="178"/>
                  </a:cubicBezTo>
                  <a:cubicBezTo>
                    <a:pt x="244" y="136"/>
                    <a:pt x="250" y="135"/>
                    <a:pt x="250" y="135"/>
                  </a:cubicBezTo>
                  <a:cubicBezTo>
                    <a:pt x="281" y="101"/>
                    <a:pt x="281" y="101"/>
                    <a:pt x="281" y="101"/>
                  </a:cubicBezTo>
                  <a:cubicBezTo>
                    <a:pt x="290" y="86"/>
                    <a:pt x="262" y="65"/>
                    <a:pt x="262" y="65"/>
                  </a:cubicBezTo>
                  <a:cubicBezTo>
                    <a:pt x="196" y="11"/>
                    <a:pt x="196" y="11"/>
                    <a:pt x="196" y="11"/>
                  </a:cubicBezTo>
                  <a:cubicBezTo>
                    <a:pt x="173" y="0"/>
                    <a:pt x="178" y="53"/>
                    <a:pt x="178" y="53"/>
                  </a:cubicBezTo>
                  <a:cubicBezTo>
                    <a:pt x="177" y="83"/>
                    <a:pt x="157" y="94"/>
                    <a:pt x="157" y="94"/>
                  </a:cubicBezTo>
                  <a:cubicBezTo>
                    <a:pt x="117" y="133"/>
                    <a:pt x="124" y="99"/>
                    <a:pt x="124" y="99"/>
                  </a:cubicBezTo>
                  <a:cubicBezTo>
                    <a:pt x="138" y="65"/>
                    <a:pt x="138" y="65"/>
                    <a:pt x="138" y="65"/>
                  </a:cubicBezTo>
                  <a:cubicBezTo>
                    <a:pt x="144" y="24"/>
                    <a:pt x="98" y="23"/>
                    <a:pt x="98" y="23"/>
                  </a:cubicBezTo>
                  <a:cubicBezTo>
                    <a:pt x="47" y="20"/>
                    <a:pt x="49" y="67"/>
                    <a:pt x="49" y="67"/>
                  </a:cubicBezTo>
                  <a:cubicBezTo>
                    <a:pt x="40" y="78"/>
                    <a:pt x="51" y="103"/>
                    <a:pt x="51" y="103"/>
                  </a:cubicBezTo>
                  <a:cubicBezTo>
                    <a:pt x="55" y="107"/>
                    <a:pt x="51" y="109"/>
                    <a:pt x="51" y="109"/>
                  </a:cubicBezTo>
                  <a:cubicBezTo>
                    <a:pt x="24" y="128"/>
                    <a:pt x="29" y="198"/>
                    <a:pt x="29" y="198"/>
                  </a:cubicBezTo>
                  <a:cubicBezTo>
                    <a:pt x="31" y="224"/>
                    <a:pt x="46" y="240"/>
                    <a:pt x="46" y="240"/>
                  </a:cubicBezTo>
                  <a:cubicBezTo>
                    <a:pt x="63" y="247"/>
                    <a:pt x="62" y="262"/>
                    <a:pt x="62" y="262"/>
                  </a:cubicBezTo>
                  <a:cubicBezTo>
                    <a:pt x="31" y="305"/>
                    <a:pt x="2" y="416"/>
                    <a:pt x="2" y="416"/>
                  </a:cubicBezTo>
                  <a:cubicBezTo>
                    <a:pt x="0" y="459"/>
                    <a:pt x="0" y="459"/>
                    <a:pt x="0" y="459"/>
                  </a:cubicBezTo>
                  <a:cubicBezTo>
                    <a:pt x="206" y="459"/>
                    <a:pt x="206" y="459"/>
                    <a:pt x="206" y="459"/>
                  </a:cubicBezTo>
                  <a:lnTo>
                    <a:pt x="196" y="362"/>
                  </a:lnTo>
                  <a:close/>
                </a:path>
              </a:pathLst>
            </a:custGeom>
            <a:gradFill rotWithShape="1">
              <a:gsLst>
                <a:gs pos="0">
                  <a:srgbClr val="B7B7B7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altLang="zh-CN">
                <a:latin typeface="Calibri" pitchFamily="34" charset="0"/>
              </a:endParaRPr>
            </a:p>
          </p:txBody>
        </p:sp>
        <p:grpSp>
          <p:nvGrpSpPr>
            <p:cNvPr id="30" name="Group 28"/>
            <p:cNvGrpSpPr>
              <a:grpSpLocks/>
            </p:cNvGrpSpPr>
            <p:nvPr/>
          </p:nvGrpSpPr>
          <p:grpSpPr bwMode="auto">
            <a:xfrm>
              <a:off x="6408" y="661"/>
              <a:ext cx="1718" cy="3327"/>
              <a:chOff x="6408" y="661"/>
              <a:chExt cx="1718" cy="3327"/>
            </a:xfrm>
          </p:grpSpPr>
          <p:sp>
            <p:nvSpPr>
              <p:cNvPr id="31" name="Freeform 29"/>
              <p:cNvSpPr>
                <a:spLocks/>
              </p:cNvSpPr>
              <p:nvPr/>
            </p:nvSpPr>
            <p:spPr bwMode="auto">
              <a:xfrm flipH="1">
                <a:off x="6408" y="661"/>
                <a:ext cx="1718" cy="3327"/>
              </a:xfrm>
              <a:custGeom>
                <a:avLst/>
                <a:gdLst>
                  <a:gd name="T0" fmla="*/ 30656 w 859"/>
                  <a:gd name="T1" fmla="*/ 14868 h 1663"/>
                  <a:gd name="T2" fmla="*/ 21632 w 859"/>
                  <a:gd name="T3" fmla="*/ 18199 h 1663"/>
                  <a:gd name="T4" fmla="*/ 20992 w 859"/>
                  <a:gd name="T5" fmla="*/ 21917 h 1663"/>
                  <a:gd name="T6" fmla="*/ 15808 w 859"/>
                  <a:gd name="T7" fmla="*/ 31219 h 1663"/>
                  <a:gd name="T8" fmla="*/ 9664 w 859"/>
                  <a:gd name="T9" fmla="*/ 43141 h 1663"/>
                  <a:gd name="T10" fmla="*/ 3456 w 859"/>
                  <a:gd name="T11" fmla="*/ 47500 h 1663"/>
                  <a:gd name="T12" fmla="*/ 0 w 859"/>
                  <a:gd name="T13" fmla="*/ 49165 h 1663"/>
                  <a:gd name="T14" fmla="*/ 10944 w 859"/>
                  <a:gd name="T15" fmla="*/ 49421 h 1663"/>
                  <a:gd name="T16" fmla="*/ 22848 w 859"/>
                  <a:gd name="T17" fmla="*/ 33400 h 1663"/>
                  <a:gd name="T18" fmla="*/ 22272 w 859"/>
                  <a:gd name="T19" fmla="*/ 50447 h 1663"/>
                  <a:gd name="T20" fmla="*/ 22528 w 859"/>
                  <a:gd name="T21" fmla="*/ 60216 h 1663"/>
                  <a:gd name="T22" fmla="*/ 30016 w 859"/>
                  <a:gd name="T23" fmla="*/ 57779 h 1663"/>
                  <a:gd name="T24" fmla="*/ 36352 w 859"/>
                  <a:gd name="T25" fmla="*/ 75405 h 1663"/>
                  <a:gd name="T26" fmla="*/ 40384 w 859"/>
                  <a:gd name="T27" fmla="*/ 89833 h 1663"/>
                  <a:gd name="T28" fmla="*/ 38272 w 859"/>
                  <a:gd name="T29" fmla="*/ 94004 h 1663"/>
                  <a:gd name="T30" fmla="*/ 39744 w 859"/>
                  <a:gd name="T31" fmla="*/ 100028 h 1663"/>
                  <a:gd name="T32" fmla="*/ 42688 w 859"/>
                  <a:gd name="T33" fmla="*/ 105152 h 1663"/>
                  <a:gd name="T34" fmla="*/ 44416 w 859"/>
                  <a:gd name="T35" fmla="*/ 100284 h 1663"/>
                  <a:gd name="T36" fmla="*/ 47872 w 859"/>
                  <a:gd name="T37" fmla="*/ 103231 h 1663"/>
                  <a:gd name="T38" fmla="*/ 53184 w 859"/>
                  <a:gd name="T39" fmla="*/ 102461 h 1663"/>
                  <a:gd name="T40" fmla="*/ 52480 w 859"/>
                  <a:gd name="T41" fmla="*/ 97975 h 1663"/>
                  <a:gd name="T42" fmla="*/ 48896 w 859"/>
                  <a:gd name="T43" fmla="*/ 86632 h 1663"/>
                  <a:gd name="T44" fmla="*/ 50944 w 859"/>
                  <a:gd name="T45" fmla="*/ 63867 h 1663"/>
                  <a:gd name="T46" fmla="*/ 54080 w 859"/>
                  <a:gd name="T47" fmla="*/ 60280 h 1663"/>
                  <a:gd name="T48" fmla="*/ 54080 w 859"/>
                  <a:gd name="T49" fmla="*/ 55729 h 1663"/>
                  <a:gd name="T50" fmla="*/ 50688 w 859"/>
                  <a:gd name="T51" fmla="*/ 20124 h 1663"/>
                  <a:gd name="T52" fmla="*/ 40640 w 859"/>
                  <a:gd name="T53" fmla="*/ 15829 h 1663"/>
                  <a:gd name="T54" fmla="*/ 39424 w 859"/>
                  <a:gd name="T55" fmla="*/ 12748 h 1663"/>
                  <a:gd name="T56" fmla="*/ 40704 w 859"/>
                  <a:gd name="T57" fmla="*/ 8969 h 1663"/>
                  <a:gd name="T58" fmla="*/ 34240 w 859"/>
                  <a:gd name="T59" fmla="*/ 1472 h 1663"/>
                  <a:gd name="T60" fmla="*/ 30976 w 859"/>
                  <a:gd name="T61" fmla="*/ 8136 h 1663"/>
                  <a:gd name="T62" fmla="*/ 31360 w 859"/>
                  <a:gd name="T63" fmla="*/ 11660 h 166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859"/>
                  <a:gd name="T97" fmla="*/ 0 h 1663"/>
                  <a:gd name="T98" fmla="*/ 859 w 859"/>
                  <a:gd name="T99" fmla="*/ 1663 h 166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859" h="1663">
                    <a:moveTo>
                      <a:pt x="498" y="221"/>
                    </a:moveTo>
                    <a:cubicBezTo>
                      <a:pt x="498" y="221"/>
                      <a:pt x="495" y="230"/>
                      <a:pt x="479" y="232"/>
                    </a:cubicBezTo>
                    <a:cubicBezTo>
                      <a:pt x="358" y="267"/>
                      <a:pt x="358" y="267"/>
                      <a:pt x="358" y="267"/>
                    </a:cubicBezTo>
                    <a:cubicBezTo>
                      <a:pt x="358" y="267"/>
                      <a:pt x="343" y="268"/>
                      <a:pt x="338" y="284"/>
                    </a:cubicBezTo>
                    <a:cubicBezTo>
                      <a:pt x="338" y="284"/>
                      <a:pt x="330" y="327"/>
                      <a:pt x="330" y="333"/>
                    </a:cubicBezTo>
                    <a:cubicBezTo>
                      <a:pt x="328" y="342"/>
                      <a:pt x="328" y="342"/>
                      <a:pt x="328" y="342"/>
                    </a:cubicBezTo>
                    <a:cubicBezTo>
                      <a:pt x="328" y="342"/>
                      <a:pt x="273" y="438"/>
                      <a:pt x="262" y="449"/>
                    </a:cubicBezTo>
                    <a:cubicBezTo>
                      <a:pt x="262" y="449"/>
                      <a:pt x="249" y="469"/>
                      <a:pt x="247" y="487"/>
                    </a:cubicBezTo>
                    <a:cubicBezTo>
                      <a:pt x="247" y="487"/>
                      <a:pt x="180" y="585"/>
                      <a:pt x="177" y="619"/>
                    </a:cubicBezTo>
                    <a:cubicBezTo>
                      <a:pt x="177" y="619"/>
                      <a:pt x="154" y="635"/>
                      <a:pt x="151" y="673"/>
                    </a:cubicBezTo>
                    <a:cubicBezTo>
                      <a:pt x="151" y="673"/>
                      <a:pt x="117" y="702"/>
                      <a:pt x="102" y="731"/>
                    </a:cubicBezTo>
                    <a:cubicBezTo>
                      <a:pt x="102" y="731"/>
                      <a:pt x="66" y="736"/>
                      <a:pt x="54" y="741"/>
                    </a:cubicBezTo>
                    <a:cubicBezTo>
                      <a:pt x="54" y="741"/>
                      <a:pt x="20" y="746"/>
                      <a:pt x="13" y="759"/>
                    </a:cubicBezTo>
                    <a:cubicBezTo>
                      <a:pt x="0" y="767"/>
                      <a:pt x="0" y="767"/>
                      <a:pt x="0" y="767"/>
                    </a:cubicBezTo>
                    <a:cubicBezTo>
                      <a:pt x="0" y="770"/>
                      <a:pt x="0" y="770"/>
                      <a:pt x="0" y="770"/>
                    </a:cubicBezTo>
                    <a:cubicBezTo>
                      <a:pt x="171" y="771"/>
                      <a:pt x="171" y="771"/>
                      <a:pt x="171" y="771"/>
                    </a:cubicBezTo>
                    <a:cubicBezTo>
                      <a:pt x="171" y="771"/>
                      <a:pt x="233" y="715"/>
                      <a:pt x="230" y="703"/>
                    </a:cubicBezTo>
                    <a:cubicBezTo>
                      <a:pt x="230" y="703"/>
                      <a:pt x="291" y="636"/>
                      <a:pt x="357" y="521"/>
                    </a:cubicBezTo>
                    <a:cubicBezTo>
                      <a:pt x="366" y="519"/>
                      <a:pt x="366" y="519"/>
                      <a:pt x="366" y="519"/>
                    </a:cubicBezTo>
                    <a:cubicBezTo>
                      <a:pt x="366" y="519"/>
                      <a:pt x="373" y="663"/>
                      <a:pt x="348" y="787"/>
                    </a:cubicBezTo>
                    <a:cubicBezTo>
                      <a:pt x="351" y="789"/>
                      <a:pt x="351" y="789"/>
                      <a:pt x="351" y="789"/>
                    </a:cubicBezTo>
                    <a:cubicBezTo>
                      <a:pt x="352" y="939"/>
                      <a:pt x="352" y="939"/>
                      <a:pt x="352" y="939"/>
                    </a:cubicBezTo>
                    <a:cubicBezTo>
                      <a:pt x="352" y="939"/>
                      <a:pt x="425" y="981"/>
                      <a:pt x="442" y="955"/>
                    </a:cubicBezTo>
                    <a:cubicBezTo>
                      <a:pt x="469" y="901"/>
                      <a:pt x="469" y="901"/>
                      <a:pt x="469" y="901"/>
                    </a:cubicBezTo>
                    <a:cubicBezTo>
                      <a:pt x="484" y="900"/>
                      <a:pt x="484" y="900"/>
                      <a:pt x="484" y="900"/>
                    </a:cubicBezTo>
                    <a:cubicBezTo>
                      <a:pt x="484" y="900"/>
                      <a:pt x="517" y="1036"/>
                      <a:pt x="568" y="1176"/>
                    </a:cubicBezTo>
                    <a:cubicBezTo>
                      <a:pt x="571" y="1248"/>
                      <a:pt x="571" y="1248"/>
                      <a:pt x="571" y="1248"/>
                    </a:cubicBezTo>
                    <a:cubicBezTo>
                      <a:pt x="571" y="1248"/>
                      <a:pt x="600" y="1359"/>
                      <a:pt x="631" y="1401"/>
                    </a:cubicBezTo>
                    <a:cubicBezTo>
                      <a:pt x="631" y="1401"/>
                      <a:pt x="632" y="1416"/>
                      <a:pt x="616" y="1424"/>
                    </a:cubicBezTo>
                    <a:cubicBezTo>
                      <a:pt x="616" y="1424"/>
                      <a:pt x="600" y="1439"/>
                      <a:pt x="598" y="1466"/>
                    </a:cubicBezTo>
                    <a:cubicBezTo>
                      <a:pt x="598" y="1466"/>
                      <a:pt x="593" y="1535"/>
                      <a:pt x="621" y="1554"/>
                    </a:cubicBezTo>
                    <a:cubicBezTo>
                      <a:pt x="621" y="1554"/>
                      <a:pt x="624" y="1557"/>
                      <a:pt x="621" y="1560"/>
                    </a:cubicBezTo>
                    <a:cubicBezTo>
                      <a:pt x="621" y="1560"/>
                      <a:pt x="610" y="1585"/>
                      <a:pt x="618" y="1596"/>
                    </a:cubicBezTo>
                    <a:cubicBezTo>
                      <a:pt x="618" y="1596"/>
                      <a:pt x="616" y="1643"/>
                      <a:pt x="667" y="1640"/>
                    </a:cubicBezTo>
                    <a:cubicBezTo>
                      <a:pt x="667" y="1640"/>
                      <a:pt x="713" y="1639"/>
                      <a:pt x="707" y="1598"/>
                    </a:cubicBezTo>
                    <a:cubicBezTo>
                      <a:pt x="694" y="1564"/>
                      <a:pt x="694" y="1564"/>
                      <a:pt x="694" y="1564"/>
                    </a:cubicBezTo>
                    <a:cubicBezTo>
                      <a:pt x="694" y="1564"/>
                      <a:pt x="686" y="1530"/>
                      <a:pt x="726" y="1569"/>
                    </a:cubicBezTo>
                    <a:cubicBezTo>
                      <a:pt x="726" y="1569"/>
                      <a:pt x="746" y="1580"/>
                      <a:pt x="748" y="1610"/>
                    </a:cubicBezTo>
                    <a:cubicBezTo>
                      <a:pt x="748" y="1610"/>
                      <a:pt x="742" y="1663"/>
                      <a:pt x="765" y="1653"/>
                    </a:cubicBezTo>
                    <a:cubicBezTo>
                      <a:pt x="831" y="1598"/>
                      <a:pt x="831" y="1598"/>
                      <a:pt x="831" y="1598"/>
                    </a:cubicBezTo>
                    <a:cubicBezTo>
                      <a:pt x="831" y="1598"/>
                      <a:pt x="859" y="1577"/>
                      <a:pt x="850" y="1562"/>
                    </a:cubicBezTo>
                    <a:cubicBezTo>
                      <a:pt x="820" y="1528"/>
                      <a:pt x="820" y="1528"/>
                      <a:pt x="820" y="1528"/>
                    </a:cubicBezTo>
                    <a:cubicBezTo>
                      <a:pt x="820" y="1528"/>
                      <a:pt x="813" y="1527"/>
                      <a:pt x="810" y="1485"/>
                    </a:cubicBezTo>
                    <a:cubicBezTo>
                      <a:pt x="810" y="1485"/>
                      <a:pt x="789" y="1383"/>
                      <a:pt x="764" y="1351"/>
                    </a:cubicBezTo>
                    <a:cubicBezTo>
                      <a:pt x="764" y="1351"/>
                      <a:pt x="755" y="1335"/>
                      <a:pt x="766" y="1301"/>
                    </a:cubicBezTo>
                    <a:cubicBezTo>
                      <a:pt x="796" y="996"/>
                      <a:pt x="796" y="996"/>
                      <a:pt x="796" y="996"/>
                    </a:cubicBezTo>
                    <a:cubicBezTo>
                      <a:pt x="796" y="996"/>
                      <a:pt x="811" y="987"/>
                      <a:pt x="820" y="973"/>
                    </a:cubicBezTo>
                    <a:cubicBezTo>
                      <a:pt x="820" y="973"/>
                      <a:pt x="844" y="972"/>
                      <a:pt x="845" y="940"/>
                    </a:cubicBezTo>
                    <a:cubicBezTo>
                      <a:pt x="845" y="940"/>
                      <a:pt x="848" y="914"/>
                      <a:pt x="842" y="875"/>
                    </a:cubicBezTo>
                    <a:cubicBezTo>
                      <a:pt x="845" y="869"/>
                      <a:pt x="845" y="869"/>
                      <a:pt x="845" y="869"/>
                    </a:cubicBezTo>
                    <a:cubicBezTo>
                      <a:pt x="845" y="869"/>
                      <a:pt x="857" y="704"/>
                      <a:pt x="853" y="667"/>
                    </a:cubicBezTo>
                    <a:cubicBezTo>
                      <a:pt x="853" y="667"/>
                      <a:pt x="852" y="554"/>
                      <a:pt x="792" y="314"/>
                    </a:cubicBezTo>
                    <a:cubicBezTo>
                      <a:pt x="792" y="314"/>
                      <a:pt x="790" y="299"/>
                      <a:pt x="765" y="295"/>
                    </a:cubicBezTo>
                    <a:cubicBezTo>
                      <a:pt x="765" y="295"/>
                      <a:pt x="648" y="258"/>
                      <a:pt x="635" y="247"/>
                    </a:cubicBezTo>
                    <a:cubicBezTo>
                      <a:pt x="635" y="247"/>
                      <a:pt x="622" y="229"/>
                      <a:pt x="616" y="217"/>
                    </a:cubicBezTo>
                    <a:cubicBezTo>
                      <a:pt x="616" y="199"/>
                      <a:pt x="616" y="199"/>
                      <a:pt x="616" y="199"/>
                    </a:cubicBezTo>
                    <a:cubicBezTo>
                      <a:pt x="616" y="199"/>
                      <a:pt x="628" y="206"/>
                      <a:pt x="642" y="170"/>
                    </a:cubicBezTo>
                    <a:cubicBezTo>
                      <a:pt x="642" y="170"/>
                      <a:pt x="664" y="142"/>
                      <a:pt x="636" y="140"/>
                    </a:cubicBezTo>
                    <a:cubicBezTo>
                      <a:pt x="636" y="140"/>
                      <a:pt x="652" y="61"/>
                      <a:pt x="617" y="54"/>
                    </a:cubicBezTo>
                    <a:cubicBezTo>
                      <a:pt x="617" y="54"/>
                      <a:pt x="610" y="0"/>
                      <a:pt x="535" y="23"/>
                    </a:cubicBezTo>
                    <a:cubicBezTo>
                      <a:pt x="535" y="23"/>
                      <a:pt x="496" y="31"/>
                      <a:pt x="484" y="92"/>
                    </a:cubicBezTo>
                    <a:cubicBezTo>
                      <a:pt x="484" y="127"/>
                      <a:pt x="484" y="127"/>
                      <a:pt x="484" y="127"/>
                    </a:cubicBezTo>
                    <a:cubicBezTo>
                      <a:pt x="484" y="127"/>
                      <a:pt x="474" y="121"/>
                      <a:pt x="477" y="142"/>
                    </a:cubicBezTo>
                    <a:cubicBezTo>
                      <a:pt x="477" y="142"/>
                      <a:pt x="484" y="183"/>
                      <a:pt x="490" y="18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222222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altLang="zh-CN">
                  <a:latin typeface="Calibri" pitchFamily="34" charset="0"/>
                </a:endParaRPr>
              </a:p>
            </p:txBody>
          </p:sp>
          <p:sp>
            <p:nvSpPr>
              <p:cNvPr id="32" name="Freeform 30"/>
              <p:cNvSpPr>
                <a:spLocks/>
              </p:cNvSpPr>
              <p:nvPr/>
            </p:nvSpPr>
            <p:spPr bwMode="auto">
              <a:xfrm flipH="1">
                <a:off x="6884" y="1101"/>
                <a:ext cx="248" cy="932"/>
              </a:xfrm>
              <a:custGeom>
                <a:avLst/>
                <a:gdLst>
                  <a:gd name="T0" fmla="*/ 128 w 124"/>
                  <a:gd name="T1" fmla="*/ 64 h 466"/>
                  <a:gd name="T2" fmla="*/ 2944 w 124"/>
                  <a:gd name="T3" fmla="*/ 3520 h 466"/>
                  <a:gd name="T4" fmla="*/ 3904 w 124"/>
                  <a:gd name="T5" fmla="*/ 3584 h 466"/>
                  <a:gd name="T6" fmla="*/ 4992 w 124"/>
                  <a:gd name="T7" fmla="*/ 3264 h 466"/>
                  <a:gd name="T8" fmla="*/ 7616 w 124"/>
                  <a:gd name="T9" fmla="*/ 256 h 466"/>
                  <a:gd name="T10" fmla="*/ 7680 w 124"/>
                  <a:gd name="T11" fmla="*/ 0 h 466"/>
                  <a:gd name="T12" fmla="*/ 7936 w 124"/>
                  <a:gd name="T13" fmla="*/ 448 h 466"/>
                  <a:gd name="T14" fmla="*/ 6848 w 124"/>
                  <a:gd name="T15" fmla="*/ 20928 h 466"/>
                  <a:gd name="T16" fmla="*/ 7488 w 124"/>
                  <a:gd name="T17" fmla="*/ 27520 h 466"/>
                  <a:gd name="T18" fmla="*/ 1280 w 124"/>
                  <a:gd name="T19" fmla="*/ 29184 h 466"/>
                  <a:gd name="T20" fmla="*/ 0 w 124"/>
                  <a:gd name="T21" fmla="*/ 320 h 466"/>
                  <a:gd name="T22" fmla="*/ 128 w 124"/>
                  <a:gd name="T23" fmla="*/ 64 h 46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24"/>
                  <a:gd name="T37" fmla="*/ 0 h 466"/>
                  <a:gd name="T38" fmla="*/ 124 w 124"/>
                  <a:gd name="T39" fmla="*/ 466 h 46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24" h="466">
                    <a:moveTo>
                      <a:pt x="2" y="1"/>
                    </a:moveTo>
                    <a:cubicBezTo>
                      <a:pt x="2" y="1"/>
                      <a:pt x="27" y="32"/>
                      <a:pt x="46" y="55"/>
                    </a:cubicBezTo>
                    <a:cubicBezTo>
                      <a:pt x="54" y="57"/>
                      <a:pt x="52" y="57"/>
                      <a:pt x="61" y="56"/>
                    </a:cubicBezTo>
                    <a:cubicBezTo>
                      <a:pt x="61" y="56"/>
                      <a:pt x="67" y="58"/>
                      <a:pt x="78" y="51"/>
                    </a:cubicBezTo>
                    <a:cubicBezTo>
                      <a:pt x="90" y="39"/>
                      <a:pt x="105" y="34"/>
                      <a:pt x="119" y="4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4" y="7"/>
                      <a:pt x="124" y="7"/>
                      <a:pt x="124" y="7"/>
                    </a:cubicBezTo>
                    <a:cubicBezTo>
                      <a:pt x="124" y="7"/>
                      <a:pt x="102" y="232"/>
                      <a:pt x="107" y="327"/>
                    </a:cubicBezTo>
                    <a:cubicBezTo>
                      <a:pt x="107" y="327"/>
                      <a:pt x="112" y="421"/>
                      <a:pt x="117" y="430"/>
                    </a:cubicBezTo>
                    <a:cubicBezTo>
                      <a:pt x="117" y="430"/>
                      <a:pt x="42" y="466"/>
                      <a:pt x="20" y="456"/>
                    </a:cubicBezTo>
                    <a:cubicBezTo>
                      <a:pt x="20" y="456"/>
                      <a:pt x="33" y="118"/>
                      <a:pt x="0" y="5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altLang="zh-CN">
                  <a:latin typeface="Calibri" pitchFamily="34" charset="0"/>
                </a:endParaRPr>
              </a:p>
            </p:txBody>
          </p:sp>
          <p:sp>
            <p:nvSpPr>
              <p:cNvPr id="33" name="Freeform 31"/>
              <p:cNvSpPr>
                <a:spLocks/>
              </p:cNvSpPr>
              <p:nvPr/>
            </p:nvSpPr>
            <p:spPr bwMode="auto">
              <a:xfrm flipH="1">
                <a:off x="6932" y="1211"/>
                <a:ext cx="126" cy="776"/>
              </a:xfrm>
              <a:custGeom>
                <a:avLst/>
                <a:gdLst>
                  <a:gd name="T0" fmla="*/ 576 w 63"/>
                  <a:gd name="T1" fmla="*/ 0 h 388"/>
                  <a:gd name="T2" fmla="*/ 2304 w 63"/>
                  <a:gd name="T3" fmla="*/ 0 h 388"/>
                  <a:gd name="T4" fmla="*/ 3008 w 63"/>
                  <a:gd name="T5" fmla="*/ 1024 h 388"/>
                  <a:gd name="T6" fmla="*/ 2560 w 63"/>
                  <a:gd name="T7" fmla="*/ 2176 h 388"/>
                  <a:gd name="T8" fmla="*/ 3712 w 63"/>
                  <a:gd name="T9" fmla="*/ 23168 h 388"/>
                  <a:gd name="T10" fmla="*/ 2112 w 63"/>
                  <a:gd name="T11" fmla="*/ 24832 h 388"/>
                  <a:gd name="T12" fmla="*/ 0 w 63"/>
                  <a:gd name="T13" fmla="*/ 23680 h 388"/>
                  <a:gd name="T14" fmla="*/ 1088 w 63"/>
                  <a:gd name="T15" fmla="*/ 2432 h 388"/>
                  <a:gd name="T16" fmla="*/ 192 w 63"/>
                  <a:gd name="T17" fmla="*/ 1216 h 388"/>
                  <a:gd name="T18" fmla="*/ 576 w 63"/>
                  <a:gd name="T19" fmla="*/ 0 h 38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3"/>
                  <a:gd name="T31" fmla="*/ 0 h 388"/>
                  <a:gd name="T32" fmla="*/ 63 w 63"/>
                  <a:gd name="T33" fmla="*/ 388 h 38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3" h="388">
                    <a:moveTo>
                      <a:pt x="9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46" y="12"/>
                      <a:pt x="47" y="16"/>
                    </a:cubicBezTo>
                    <a:cubicBezTo>
                      <a:pt x="47" y="19"/>
                      <a:pt x="43" y="29"/>
                      <a:pt x="40" y="34"/>
                    </a:cubicBezTo>
                    <a:cubicBezTo>
                      <a:pt x="40" y="34"/>
                      <a:pt x="63" y="138"/>
                      <a:pt x="58" y="362"/>
                    </a:cubicBezTo>
                    <a:cubicBezTo>
                      <a:pt x="33" y="388"/>
                      <a:pt x="33" y="388"/>
                      <a:pt x="33" y="388"/>
                    </a:cubicBezTo>
                    <a:cubicBezTo>
                      <a:pt x="0" y="370"/>
                      <a:pt x="0" y="370"/>
                      <a:pt x="0" y="370"/>
                    </a:cubicBezTo>
                    <a:cubicBezTo>
                      <a:pt x="0" y="370"/>
                      <a:pt x="4" y="98"/>
                      <a:pt x="17" y="38"/>
                    </a:cubicBezTo>
                    <a:cubicBezTo>
                      <a:pt x="17" y="38"/>
                      <a:pt x="2" y="22"/>
                      <a:pt x="3" y="19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altLang="zh-CN">
                  <a:latin typeface="Calibri" pitchFamily="34" charset="0"/>
                </a:endParaRPr>
              </a:p>
            </p:txBody>
          </p:sp>
          <p:sp>
            <p:nvSpPr>
              <p:cNvPr id="34" name="Line 32"/>
              <p:cNvSpPr>
                <a:spLocks noChangeShapeType="1"/>
              </p:cNvSpPr>
              <p:nvPr/>
            </p:nvSpPr>
            <p:spPr bwMode="auto">
              <a:xfrm flipH="1">
                <a:off x="7840" y="1215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Line 33"/>
              <p:cNvSpPr>
                <a:spLocks noChangeShapeType="1"/>
              </p:cNvSpPr>
              <p:nvPr/>
            </p:nvSpPr>
            <p:spPr bwMode="auto">
              <a:xfrm flipH="1">
                <a:off x="7840" y="1215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6" name="AutoShape 35" descr="Bild20"/>
          <p:cNvSpPr>
            <a:spLocks noChangeArrowheads="1"/>
          </p:cNvSpPr>
          <p:nvPr/>
        </p:nvSpPr>
        <p:spPr bwMode="gray">
          <a:xfrm>
            <a:off x="2584008" y="3246710"/>
            <a:ext cx="5254625" cy="2336800"/>
          </a:xfrm>
          <a:prstGeom prst="roundRect">
            <a:avLst>
              <a:gd name="adj" fmla="val 5556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8000" tIns="108000" rIns="36000" bIns="3600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/>
          </a:p>
        </p:txBody>
      </p:sp>
      <p:sp>
        <p:nvSpPr>
          <p:cNvPr id="37" name="Rectangle 18"/>
          <p:cNvSpPr>
            <a:spLocks noChangeArrowheads="1"/>
          </p:cNvSpPr>
          <p:nvPr/>
        </p:nvSpPr>
        <p:spPr bwMode="auto">
          <a:xfrm>
            <a:off x="2774508" y="3599135"/>
            <a:ext cx="444500" cy="455613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333333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zh-CN" sz="2000" b="1" noProof="1">
                <a:solidFill>
                  <a:schemeClr val="bg1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38" name="Rectangle 19"/>
          <p:cNvSpPr>
            <a:spLocks noChangeArrowheads="1"/>
          </p:cNvSpPr>
          <p:nvPr/>
        </p:nvSpPr>
        <p:spPr bwMode="auto">
          <a:xfrm>
            <a:off x="2774508" y="4199210"/>
            <a:ext cx="444500" cy="455613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333333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zh-CN" sz="2000" b="1" noProof="1">
                <a:solidFill>
                  <a:schemeClr val="bg1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39" name="Rectangle 20"/>
          <p:cNvSpPr>
            <a:spLocks noChangeArrowheads="1"/>
          </p:cNvSpPr>
          <p:nvPr/>
        </p:nvSpPr>
        <p:spPr bwMode="auto">
          <a:xfrm>
            <a:off x="2774508" y="4786585"/>
            <a:ext cx="444500" cy="455613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333333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zh-CN" sz="2000" b="1" noProof="1">
                <a:solidFill>
                  <a:schemeClr val="bg1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40" name="Rectangle 27"/>
          <p:cNvSpPr>
            <a:spLocks noChangeArrowheads="1"/>
          </p:cNvSpPr>
          <p:nvPr/>
        </p:nvSpPr>
        <p:spPr bwMode="auto">
          <a:xfrm>
            <a:off x="3303145" y="3599135"/>
            <a:ext cx="4256088" cy="4556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noProof="1">
                <a:solidFill>
                  <a:schemeClr val="bg1"/>
                </a:solidFill>
              </a:rPr>
              <a:t>Placeholder text</a:t>
            </a:r>
          </a:p>
        </p:txBody>
      </p:sp>
      <p:sp>
        <p:nvSpPr>
          <p:cNvPr id="41" name="Rectangle 28"/>
          <p:cNvSpPr>
            <a:spLocks noChangeArrowheads="1"/>
          </p:cNvSpPr>
          <p:nvPr/>
        </p:nvSpPr>
        <p:spPr bwMode="auto">
          <a:xfrm>
            <a:off x="3303145" y="4199210"/>
            <a:ext cx="4256088" cy="4556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noProof="1">
                <a:solidFill>
                  <a:schemeClr val="bg1"/>
                </a:solidFill>
              </a:rPr>
              <a:t>Placeholder text</a:t>
            </a:r>
          </a:p>
        </p:txBody>
      </p:sp>
      <p:sp>
        <p:nvSpPr>
          <p:cNvPr id="42" name="Rectangle 29"/>
          <p:cNvSpPr>
            <a:spLocks noChangeArrowheads="1"/>
          </p:cNvSpPr>
          <p:nvPr/>
        </p:nvSpPr>
        <p:spPr bwMode="auto">
          <a:xfrm>
            <a:off x="3303145" y="4786585"/>
            <a:ext cx="4256088" cy="4556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noProof="1">
                <a:solidFill>
                  <a:schemeClr val="bg1"/>
                </a:solidFill>
              </a:rPr>
              <a:t>Placeholder text</a:t>
            </a:r>
          </a:p>
        </p:txBody>
      </p:sp>
      <p:sp>
        <p:nvSpPr>
          <p:cNvPr id="43" name="Rectangle 37"/>
          <p:cNvSpPr>
            <a:spLocks noChangeArrowheads="1"/>
          </p:cNvSpPr>
          <p:nvPr/>
        </p:nvSpPr>
        <p:spPr bwMode="auto">
          <a:xfrm>
            <a:off x="3822258" y="1743348"/>
            <a:ext cx="41529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zh-CN">
                <a:latin typeface="Calibri" pitchFamily="34" charset="0"/>
              </a:rPr>
              <a:t>Inspire your audience by enhancing </a:t>
            </a:r>
          </a:p>
          <a:p>
            <a:r>
              <a:rPr lang="en-GB" altLang="zh-CN">
                <a:latin typeface="Calibri" pitchFamily="34" charset="0"/>
              </a:rPr>
              <a:t>simple bullet points to a visual enjoyment.</a:t>
            </a: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19766</TotalTime>
  <Words>177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982</cp:revision>
  <dcterms:created xsi:type="dcterms:W3CDTF">2009-02-11T05:37:22Z</dcterms:created>
  <dcterms:modified xsi:type="dcterms:W3CDTF">2013-09-04T08:00:34Z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