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Freeform 4"/>
          <p:cNvSpPr>
            <a:spLocks/>
          </p:cNvSpPr>
          <p:nvPr/>
        </p:nvSpPr>
        <p:spPr bwMode="gray">
          <a:xfrm>
            <a:off x="3672207" y="4338623"/>
            <a:ext cx="2466975" cy="771525"/>
          </a:xfrm>
          <a:custGeom>
            <a:avLst/>
            <a:gdLst>
              <a:gd name="T0" fmla="*/ 385 w 1717"/>
              <a:gd name="T1" fmla="*/ 102 h 484"/>
              <a:gd name="T2" fmla="*/ 421 w 1717"/>
              <a:gd name="T3" fmla="*/ 421 h 484"/>
              <a:gd name="T4" fmla="*/ 402 w 1717"/>
              <a:gd name="T5" fmla="*/ 395 h 484"/>
              <a:gd name="T6" fmla="*/ 376 w 1717"/>
              <a:gd name="T7" fmla="*/ 429 h 484"/>
              <a:gd name="T8" fmla="*/ 349 w 1717"/>
              <a:gd name="T9" fmla="*/ 459 h 484"/>
              <a:gd name="T10" fmla="*/ 316 w 1717"/>
              <a:gd name="T11" fmla="*/ 484 h 484"/>
              <a:gd name="T12" fmla="*/ 291 w 1717"/>
              <a:gd name="T13" fmla="*/ 498 h 484"/>
              <a:gd name="T14" fmla="*/ 264 w 1717"/>
              <a:gd name="T15" fmla="*/ 505 h 484"/>
              <a:gd name="T16" fmla="*/ 238 w 1717"/>
              <a:gd name="T17" fmla="*/ 505 h 484"/>
              <a:gd name="T18" fmla="*/ 208 w 1717"/>
              <a:gd name="T19" fmla="*/ 494 h 484"/>
              <a:gd name="T20" fmla="*/ 174 w 1717"/>
              <a:gd name="T21" fmla="*/ 465 h 484"/>
              <a:gd name="T22" fmla="*/ 144 w 1717"/>
              <a:gd name="T23" fmla="*/ 433 h 484"/>
              <a:gd name="T24" fmla="*/ 118 w 1717"/>
              <a:gd name="T25" fmla="*/ 399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99 h 484"/>
              <a:gd name="T32" fmla="*/ 28 w 1717"/>
              <a:gd name="T33" fmla="*/ 145 h 484"/>
              <a:gd name="T34" fmla="*/ 0 w 1717"/>
              <a:gd name="T35" fmla="*/ 0 h 484"/>
              <a:gd name="T36" fmla="*/ 37 w 1717"/>
              <a:gd name="T37" fmla="*/ 137 h 484"/>
              <a:gd name="T38" fmla="*/ 60 w 1717"/>
              <a:gd name="T39" fmla="*/ 199 h 484"/>
              <a:gd name="T40" fmla="*/ 83 w 1717"/>
              <a:gd name="T41" fmla="*/ 244 h 484"/>
              <a:gd name="T42" fmla="*/ 108 w 1717"/>
              <a:gd name="T43" fmla="*/ 280 h 484"/>
              <a:gd name="T44" fmla="*/ 134 w 1717"/>
              <a:gd name="T45" fmla="*/ 306 h 484"/>
              <a:gd name="T46" fmla="*/ 157 w 1717"/>
              <a:gd name="T47" fmla="*/ 322 h 484"/>
              <a:gd name="T48" fmla="*/ 184 w 1717"/>
              <a:gd name="T49" fmla="*/ 331 h 484"/>
              <a:gd name="T50" fmla="*/ 208 w 1717"/>
              <a:gd name="T51" fmla="*/ 331 h 484"/>
              <a:gd name="T52" fmla="*/ 244 w 1717"/>
              <a:gd name="T53" fmla="*/ 324 h 484"/>
              <a:gd name="T54" fmla="*/ 272 w 1717"/>
              <a:gd name="T55" fmla="*/ 309 h 484"/>
              <a:gd name="T56" fmla="*/ 302 w 1717"/>
              <a:gd name="T57" fmla="*/ 287 h 484"/>
              <a:gd name="T58" fmla="*/ 332 w 1717"/>
              <a:gd name="T59" fmla="*/ 258 h 484"/>
              <a:gd name="T60" fmla="*/ 360 w 1717"/>
              <a:gd name="T61" fmla="*/ 222 h 484"/>
              <a:gd name="T62" fmla="*/ 391 w 1717"/>
              <a:gd name="T63" fmla="*/ 166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3" name="Freeform 5"/>
          <p:cNvSpPr>
            <a:spLocks/>
          </p:cNvSpPr>
          <p:nvPr/>
        </p:nvSpPr>
        <p:spPr bwMode="gray">
          <a:xfrm rot="3600000">
            <a:off x="2494282" y="4083036"/>
            <a:ext cx="2465388" cy="769938"/>
          </a:xfrm>
          <a:custGeom>
            <a:avLst/>
            <a:gdLst>
              <a:gd name="T0" fmla="*/ 382 w 1717"/>
              <a:gd name="T1" fmla="*/ 102 h 484"/>
              <a:gd name="T2" fmla="*/ 417 w 1717"/>
              <a:gd name="T3" fmla="*/ 408 h 484"/>
              <a:gd name="T4" fmla="*/ 399 w 1717"/>
              <a:gd name="T5" fmla="*/ 382 h 484"/>
              <a:gd name="T6" fmla="*/ 373 w 1717"/>
              <a:gd name="T7" fmla="*/ 416 h 484"/>
              <a:gd name="T8" fmla="*/ 346 w 1717"/>
              <a:gd name="T9" fmla="*/ 446 h 484"/>
              <a:gd name="T10" fmla="*/ 314 w 1717"/>
              <a:gd name="T11" fmla="*/ 471 h 484"/>
              <a:gd name="T12" fmla="*/ 289 w 1717"/>
              <a:gd name="T13" fmla="*/ 485 h 484"/>
              <a:gd name="T14" fmla="*/ 262 w 1717"/>
              <a:gd name="T15" fmla="*/ 492 h 484"/>
              <a:gd name="T16" fmla="*/ 236 w 1717"/>
              <a:gd name="T17" fmla="*/ 492 h 484"/>
              <a:gd name="T18" fmla="*/ 208 w 1717"/>
              <a:gd name="T19" fmla="*/ 481 h 484"/>
              <a:gd name="T20" fmla="*/ 172 w 1717"/>
              <a:gd name="T21" fmla="*/ 452 h 484"/>
              <a:gd name="T22" fmla="*/ 143 w 1717"/>
              <a:gd name="T23" fmla="*/ 420 h 484"/>
              <a:gd name="T24" fmla="*/ 117 w 1717"/>
              <a:gd name="T25" fmla="*/ 386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86 h 484"/>
              <a:gd name="T32" fmla="*/ 28 w 1717"/>
              <a:gd name="T33" fmla="*/ 132 h 484"/>
              <a:gd name="T34" fmla="*/ 0 w 1717"/>
              <a:gd name="T35" fmla="*/ 0 h 484"/>
              <a:gd name="T36" fmla="*/ 36 w 1717"/>
              <a:gd name="T37" fmla="*/ 124 h 484"/>
              <a:gd name="T38" fmla="*/ 60 w 1717"/>
              <a:gd name="T39" fmla="*/ 186 h 484"/>
              <a:gd name="T40" fmla="*/ 82 w 1717"/>
              <a:gd name="T41" fmla="*/ 231 h 484"/>
              <a:gd name="T42" fmla="*/ 107 w 1717"/>
              <a:gd name="T43" fmla="*/ 280 h 484"/>
              <a:gd name="T44" fmla="*/ 132 w 1717"/>
              <a:gd name="T45" fmla="*/ 306 h 484"/>
              <a:gd name="T46" fmla="*/ 156 w 1717"/>
              <a:gd name="T47" fmla="*/ 322 h 484"/>
              <a:gd name="T48" fmla="*/ 183 w 1717"/>
              <a:gd name="T49" fmla="*/ 331 h 484"/>
              <a:gd name="T50" fmla="*/ 208 w 1717"/>
              <a:gd name="T51" fmla="*/ 331 h 484"/>
              <a:gd name="T52" fmla="*/ 241 w 1717"/>
              <a:gd name="T53" fmla="*/ 324 h 484"/>
              <a:gd name="T54" fmla="*/ 270 w 1717"/>
              <a:gd name="T55" fmla="*/ 309 h 484"/>
              <a:gd name="T56" fmla="*/ 299 w 1717"/>
              <a:gd name="T57" fmla="*/ 287 h 484"/>
              <a:gd name="T58" fmla="*/ 329 w 1717"/>
              <a:gd name="T59" fmla="*/ 258 h 484"/>
              <a:gd name="T60" fmla="*/ 358 w 1717"/>
              <a:gd name="T61" fmla="*/ 209 h 484"/>
              <a:gd name="T62" fmla="*/ 387 w 1717"/>
              <a:gd name="T63" fmla="*/ 153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4" name="Freeform 6"/>
          <p:cNvSpPr>
            <a:spLocks/>
          </p:cNvSpPr>
          <p:nvPr/>
        </p:nvSpPr>
        <p:spPr bwMode="gray">
          <a:xfrm rot="7200000">
            <a:off x="2165669" y="2782873"/>
            <a:ext cx="2465388" cy="769938"/>
          </a:xfrm>
          <a:custGeom>
            <a:avLst/>
            <a:gdLst>
              <a:gd name="T0" fmla="*/ 382 w 1717"/>
              <a:gd name="T1" fmla="*/ 102 h 484"/>
              <a:gd name="T2" fmla="*/ 417 w 1717"/>
              <a:gd name="T3" fmla="*/ 408 h 484"/>
              <a:gd name="T4" fmla="*/ 399 w 1717"/>
              <a:gd name="T5" fmla="*/ 382 h 484"/>
              <a:gd name="T6" fmla="*/ 373 w 1717"/>
              <a:gd name="T7" fmla="*/ 416 h 484"/>
              <a:gd name="T8" fmla="*/ 346 w 1717"/>
              <a:gd name="T9" fmla="*/ 446 h 484"/>
              <a:gd name="T10" fmla="*/ 314 w 1717"/>
              <a:gd name="T11" fmla="*/ 471 h 484"/>
              <a:gd name="T12" fmla="*/ 289 w 1717"/>
              <a:gd name="T13" fmla="*/ 485 h 484"/>
              <a:gd name="T14" fmla="*/ 262 w 1717"/>
              <a:gd name="T15" fmla="*/ 492 h 484"/>
              <a:gd name="T16" fmla="*/ 236 w 1717"/>
              <a:gd name="T17" fmla="*/ 492 h 484"/>
              <a:gd name="T18" fmla="*/ 208 w 1717"/>
              <a:gd name="T19" fmla="*/ 481 h 484"/>
              <a:gd name="T20" fmla="*/ 172 w 1717"/>
              <a:gd name="T21" fmla="*/ 452 h 484"/>
              <a:gd name="T22" fmla="*/ 143 w 1717"/>
              <a:gd name="T23" fmla="*/ 420 h 484"/>
              <a:gd name="T24" fmla="*/ 117 w 1717"/>
              <a:gd name="T25" fmla="*/ 386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86 h 484"/>
              <a:gd name="T32" fmla="*/ 28 w 1717"/>
              <a:gd name="T33" fmla="*/ 132 h 484"/>
              <a:gd name="T34" fmla="*/ 0 w 1717"/>
              <a:gd name="T35" fmla="*/ 0 h 484"/>
              <a:gd name="T36" fmla="*/ 36 w 1717"/>
              <a:gd name="T37" fmla="*/ 124 h 484"/>
              <a:gd name="T38" fmla="*/ 60 w 1717"/>
              <a:gd name="T39" fmla="*/ 186 h 484"/>
              <a:gd name="T40" fmla="*/ 82 w 1717"/>
              <a:gd name="T41" fmla="*/ 231 h 484"/>
              <a:gd name="T42" fmla="*/ 107 w 1717"/>
              <a:gd name="T43" fmla="*/ 280 h 484"/>
              <a:gd name="T44" fmla="*/ 132 w 1717"/>
              <a:gd name="T45" fmla="*/ 306 h 484"/>
              <a:gd name="T46" fmla="*/ 156 w 1717"/>
              <a:gd name="T47" fmla="*/ 322 h 484"/>
              <a:gd name="T48" fmla="*/ 183 w 1717"/>
              <a:gd name="T49" fmla="*/ 331 h 484"/>
              <a:gd name="T50" fmla="*/ 208 w 1717"/>
              <a:gd name="T51" fmla="*/ 331 h 484"/>
              <a:gd name="T52" fmla="*/ 241 w 1717"/>
              <a:gd name="T53" fmla="*/ 324 h 484"/>
              <a:gd name="T54" fmla="*/ 270 w 1717"/>
              <a:gd name="T55" fmla="*/ 309 h 484"/>
              <a:gd name="T56" fmla="*/ 299 w 1717"/>
              <a:gd name="T57" fmla="*/ 287 h 484"/>
              <a:gd name="T58" fmla="*/ 329 w 1717"/>
              <a:gd name="T59" fmla="*/ 258 h 484"/>
              <a:gd name="T60" fmla="*/ 358 w 1717"/>
              <a:gd name="T61" fmla="*/ 209 h 484"/>
              <a:gd name="T62" fmla="*/ 387 w 1717"/>
              <a:gd name="T63" fmla="*/ 153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5" name="Freeform 7"/>
          <p:cNvSpPr>
            <a:spLocks/>
          </p:cNvSpPr>
          <p:nvPr/>
        </p:nvSpPr>
        <p:spPr bwMode="gray">
          <a:xfrm rot="10800000">
            <a:off x="2789557" y="1909748"/>
            <a:ext cx="2466975" cy="769938"/>
          </a:xfrm>
          <a:custGeom>
            <a:avLst/>
            <a:gdLst>
              <a:gd name="T0" fmla="*/ 385 w 1717"/>
              <a:gd name="T1" fmla="*/ 102 h 484"/>
              <a:gd name="T2" fmla="*/ 421 w 1717"/>
              <a:gd name="T3" fmla="*/ 408 h 484"/>
              <a:gd name="T4" fmla="*/ 402 w 1717"/>
              <a:gd name="T5" fmla="*/ 382 h 484"/>
              <a:gd name="T6" fmla="*/ 376 w 1717"/>
              <a:gd name="T7" fmla="*/ 416 h 484"/>
              <a:gd name="T8" fmla="*/ 349 w 1717"/>
              <a:gd name="T9" fmla="*/ 446 h 484"/>
              <a:gd name="T10" fmla="*/ 316 w 1717"/>
              <a:gd name="T11" fmla="*/ 471 h 484"/>
              <a:gd name="T12" fmla="*/ 291 w 1717"/>
              <a:gd name="T13" fmla="*/ 485 h 484"/>
              <a:gd name="T14" fmla="*/ 264 w 1717"/>
              <a:gd name="T15" fmla="*/ 492 h 484"/>
              <a:gd name="T16" fmla="*/ 238 w 1717"/>
              <a:gd name="T17" fmla="*/ 492 h 484"/>
              <a:gd name="T18" fmla="*/ 208 w 1717"/>
              <a:gd name="T19" fmla="*/ 481 h 484"/>
              <a:gd name="T20" fmla="*/ 174 w 1717"/>
              <a:gd name="T21" fmla="*/ 452 h 484"/>
              <a:gd name="T22" fmla="*/ 144 w 1717"/>
              <a:gd name="T23" fmla="*/ 420 h 484"/>
              <a:gd name="T24" fmla="*/ 118 w 1717"/>
              <a:gd name="T25" fmla="*/ 386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86 h 484"/>
              <a:gd name="T32" fmla="*/ 28 w 1717"/>
              <a:gd name="T33" fmla="*/ 132 h 484"/>
              <a:gd name="T34" fmla="*/ 0 w 1717"/>
              <a:gd name="T35" fmla="*/ 0 h 484"/>
              <a:gd name="T36" fmla="*/ 37 w 1717"/>
              <a:gd name="T37" fmla="*/ 124 h 484"/>
              <a:gd name="T38" fmla="*/ 60 w 1717"/>
              <a:gd name="T39" fmla="*/ 186 h 484"/>
              <a:gd name="T40" fmla="*/ 83 w 1717"/>
              <a:gd name="T41" fmla="*/ 231 h 484"/>
              <a:gd name="T42" fmla="*/ 108 w 1717"/>
              <a:gd name="T43" fmla="*/ 280 h 484"/>
              <a:gd name="T44" fmla="*/ 134 w 1717"/>
              <a:gd name="T45" fmla="*/ 306 h 484"/>
              <a:gd name="T46" fmla="*/ 157 w 1717"/>
              <a:gd name="T47" fmla="*/ 322 h 484"/>
              <a:gd name="T48" fmla="*/ 184 w 1717"/>
              <a:gd name="T49" fmla="*/ 331 h 484"/>
              <a:gd name="T50" fmla="*/ 208 w 1717"/>
              <a:gd name="T51" fmla="*/ 331 h 484"/>
              <a:gd name="T52" fmla="*/ 244 w 1717"/>
              <a:gd name="T53" fmla="*/ 324 h 484"/>
              <a:gd name="T54" fmla="*/ 272 w 1717"/>
              <a:gd name="T55" fmla="*/ 309 h 484"/>
              <a:gd name="T56" fmla="*/ 302 w 1717"/>
              <a:gd name="T57" fmla="*/ 287 h 484"/>
              <a:gd name="T58" fmla="*/ 332 w 1717"/>
              <a:gd name="T59" fmla="*/ 258 h 484"/>
              <a:gd name="T60" fmla="*/ 360 w 1717"/>
              <a:gd name="T61" fmla="*/ 209 h 484"/>
              <a:gd name="T62" fmla="*/ 391 w 1717"/>
              <a:gd name="T63" fmla="*/ 153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6" name="Freeform 8"/>
          <p:cNvSpPr>
            <a:spLocks/>
          </p:cNvSpPr>
          <p:nvPr/>
        </p:nvSpPr>
        <p:spPr bwMode="gray">
          <a:xfrm rot="14400000">
            <a:off x="4040507" y="2205023"/>
            <a:ext cx="2465388" cy="769938"/>
          </a:xfrm>
          <a:custGeom>
            <a:avLst/>
            <a:gdLst>
              <a:gd name="T0" fmla="*/ 382 w 1717"/>
              <a:gd name="T1" fmla="*/ 102 h 484"/>
              <a:gd name="T2" fmla="*/ 417 w 1717"/>
              <a:gd name="T3" fmla="*/ 408 h 484"/>
              <a:gd name="T4" fmla="*/ 399 w 1717"/>
              <a:gd name="T5" fmla="*/ 382 h 484"/>
              <a:gd name="T6" fmla="*/ 373 w 1717"/>
              <a:gd name="T7" fmla="*/ 416 h 484"/>
              <a:gd name="T8" fmla="*/ 346 w 1717"/>
              <a:gd name="T9" fmla="*/ 446 h 484"/>
              <a:gd name="T10" fmla="*/ 314 w 1717"/>
              <a:gd name="T11" fmla="*/ 471 h 484"/>
              <a:gd name="T12" fmla="*/ 289 w 1717"/>
              <a:gd name="T13" fmla="*/ 485 h 484"/>
              <a:gd name="T14" fmla="*/ 262 w 1717"/>
              <a:gd name="T15" fmla="*/ 492 h 484"/>
              <a:gd name="T16" fmla="*/ 236 w 1717"/>
              <a:gd name="T17" fmla="*/ 492 h 484"/>
              <a:gd name="T18" fmla="*/ 208 w 1717"/>
              <a:gd name="T19" fmla="*/ 481 h 484"/>
              <a:gd name="T20" fmla="*/ 172 w 1717"/>
              <a:gd name="T21" fmla="*/ 452 h 484"/>
              <a:gd name="T22" fmla="*/ 143 w 1717"/>
              <a:gd name="T23" fmla="*/ 420 h 484"/>
              <a:gd name="T24" fmla="*/ 117 w 1717"/>
              <a:gd name="T25" fmla="*/ 386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86 h 484"/>
              <a:gd name="T32" fmla="*/ 28 w 1717"/>
              <a:gd name="T33" fmla="*/ 132 h 484"/>
              <a:gd name="T34" fmla="*/ 0 w 1717"/>
              <a:gd name="T35" fmla="*/ 0 h 484"/>
              <a:gd name="T36" fmla="*/ 36 w 1717"/>
              <a:gd name="T37" fmla="*/ 124 h 484"/>
              <a:gd name="T38" fmla="*/ 60 w 1717"/>
              <a:gd name="T39" fmla="*/ 186 h 484"/>
              <a:gd name="T40" fmla="*/ 82 w 1717"/>
              <a:gd name="T41" fmla="*/ 231 h 484"/>
              <a:gd name="T42" fmla="*/ 107 w 1717"/>
              <a:gd name="T43" fmla="*/ 280 h 484"/>
              <a:gd name="T44" fmla="*/ 132 w 1717"/>
              <a:gd name="T45" fmla="*/ 306 h 484"/>
              <a:gd name="T46" fmla="*/ 156 w 1717"/>
              <a:gd name="T47" fmla="*/ 322 h 484"/>
              <a:gd name="T48" fmla="*/ 183 w 1717"/>
              <a:gd name="T49" fmla="*/ 331 h 484"/>
              <a:gd name="T50" fmla="*/ 208 w 1717"/>
              <a:gd name="T51" fmla="*/ 331 h 484"/>
              <a:gd name="T52" fmla="*/ 241 w 1717"/>
              <a:gd name="T53" fmla="*/ 324 h 484"/>
              <a:gd name="T54" fmla="*/ 270 w 1717"/>
              <a:gd name="T55" fmla="*/ 309 h 484"/>
              <a:gd name="T56" fmla="*/ 299 w 1717"/>
              <a:gd name="T57" fmla="*/ 287 h 484"/>
              <a:gd name="T58" fmla="*/ 329 w 1717"/>
              <a:gd name="T59" fmla="*/ 258 h 484"/>
              <a:gd name="T60" fmla="*/ 358 w 1717"/>
              <a:gd name="T61" fmla="*/ 209 h 484"/>
              <a:gd name="T62" fmla="*/ 387 w 1717"/>
              <a:gd name="T63" fmla="*/ 153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7" name="Freeform 9"/>
          <p:cNvSpPr>
            <a:spLocks/>
          </p:cNvSpPr>
          <p:nvPr/>
        </p:nvSpPr>
        <p:spPr bwMode="gray">
          <a:xfrm rot="18000000">
            <a:off x="4370707" y="3419461"/>
            <a:ext cx="2466975" cy="771525"/>
          </a:xfrm>
          <a:custGeom>
            <a:avLst/>
            <a:gdLst>
              <a:gd name="T0" fmla="*/ 385 w 1717"/>
              <a:gd name="T1" fmla="*/ 102 h 484"/>
              <a:gd name="T2" fmla="*/ 421 w 1717"/>
              <a:gd name="T3" fmla="*/ 421 h 484"/>
              <a:gd name="T4" fmla="*/ 402 w 1717"/>
              <a:gd name="T5" fmla="*/ 395 h 484"/>
              <a:gd name="T6" fmla="*/ 376 w 1717"/>
              <a:gd name="T7" fmla="*/ 429 h 484"/>
              <a:gd name="T8" fmla="*/ 349 w 1717"/>
              <a:gd name="T9" fmla="*/ 459 h 484"/>
              <a:gd name="T10" fmla="*/ 316 w 1717"/>
              <a:gd name="T11" fmla="*/ 484 h 484"/>
              <a:gd name="T12" fmla="*/ 291 w 1717"/>
              <a:gd name="T13" fmla="*/ 498 h 484"/>
              <a:gd name="T14" fmla="*/ 264 w 1717"/>
              <a:gd name="T15" fmla="*/ 505 h 484"/>
              <a:gd name="T16" fmla="*/ 238 w 1717"/>
              <a:gd name="T17" fmla="*/ 505 h 484"/>
              <a:gd name="T18" fmla="*/ 208 w 1717"/>
              <a:gd name="T19" fmla="*/ 494 h 484"/>
              <a:gd name="T20" fmla="*/ 174 w 1717"/>
              <a:gd name="T21" fmla="*/ 465 h 484"/>
              <a:gd name="T22" fmla="*/ 144 w 1717"/>
              <a:gd name="T23" fmla="*/ 433 h 484"/>
              <a:gd name="T24" fmla="*/ 118 w 1717"/>
              <a:gd name="T25" fmla="*/ 399 h 484"/>
              <a:gd name="T26" fmla="*/ 93 w 1717"/>
              <a:gd name="T27" fmla="*/ 339 h 484"/>
              <a:gd name="T28" fmla="*/ 66 w 1717"/>
              <a:gd name="T29" fmla="*/ 269 h 484"/>
              <a:gd name="T30" fmla="*/ 43 w 1717"/>
              <a:gd name="T31" fmla="*/ 199 h 484"/>
              <a:gd name="T32" fmla="*/ 28 w 1717"/>
              <a:gd name="T33" fmla="*/ 145 h 484"/>
              <a:gd name="T34" fmla="*/ 0 w 1717"/>
              <a:gd name="T35" fmla="*/ 0 h 484"/>
              <a:gd name="T36" fmla="*/ 37 w 1717"/>
              <a:gd name="T37" fmla="*/ 137 h 484"/>
              <a:gd name="T38" fmla="*/ 60 w 1717"/>
              <a:gd name="T39" fmla="*/ 199 h 484"/>
              <a:gd name="T40" fmla="*/ 83 w 1717"/>
              <a:gd name="T41" fmla="*/ 244 h 484"/>
              <a:gd name="T42" fmla="*/ 108 w 1717"/>
              <a:gd name="T43" fmla="*/ 280 h 484"/>
              <a:gd name="T44" fmla="*/ 134 w 1717"/>
              <a:gd name="T45" fmla="*/ 306 h 484"/>
              <a:gd name="T46" fmla="*/ 157 w 1717"/>
              <a:gd name="T47" fmla="*/ 322 h 484"/>
              <a:gd name="T48" fmla="*/ 184 w 1717"/>
              <a:gd name="T49" fmla="*/ 331 h 484"/>
              <a:gd name="T50" fmla="*/ 208 w 1717"/>
              <a:gd name="T51" fmla="*/ 331 h 484"/>
              <a:gd name="T52" fmla="*/ 244 w 1717"/>
              <a:gd name="T53" fmla="*/ 324 h 484"/>
              <a:gd name="T54" fmla="*/ 272 w 1717"/>
              <a:gd name="T55" fmla="*/ 309 h 484"/>
              <a:gd name="T56" fmla="*/ 302 w 1717"/>
              <a:gd name="T57" fmla="*/ 287 h 484"/>
              <a:gd name="T58" fmla="*/ 332 w 1717"/>
              <a:gd name="T59" fmla="*/ 258 h 484"/>
              <a:gd name="T60" fmla="*/ 360 w 1717"/>
              <a:gd name="T61" fmla="*/ 222 h 484"/>
              <a:gd name="T62" fmla="*/ 391 w 1717"/>
              <a:gd name="T63" fmla="*/ 166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8" name="Text Box 13"/>
          <p:cNvSpPr txBox="1">
            <a:spLocks noChangeArrowheads="1"/>
          </p:cNvSpPr>
          <p:nvPr/>
        </p:nvSpPr>
        <p:spPr bwMode="auto">
          <a:xfrm>
            <a:off x="6166205" y="4170918"/>
            <a:ext cx="110799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9" name="Text Box 14"/>
          <p:cNvSpPr txBox="1">
            <a:spLocks noChangeArrowheads="1"/>
          </p:cNvSpPr>
          <p:nvPr/>
        </p:nvSpPr>
        <p:spPr bwMode="auto">
          <a:xfrm>
            <a:off x="6064672" y="2214554"/>
            <a:ext cx="110799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0" name="Text Box 15"/>
          <p:cNvSpPr txBox="1">
            <a:spLocks noChangeArrowheads="1"/>
          </p:cNvSpPr>
          <p:nvPr/>
        </p:nvSpPr>
        <p:spPr bwMode="auto">
          <a:xfrm>
            <a:off x="1619672" y="2481818"/>
            <a:ext cx="110799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1" name="Text Box 16"/>
          <p:cNvSpPr txBox="1">
            <a:spLocks noChangeArrowheads="1"/>
          </p:cNvSpPr>
          <p:nvPr/>
        </p:nvSpPr>
        <p:spPr bwMode="auto">
          <a:xfrm>
            <a:off x="1794219" y="4362450"/>
            <a:ext cx="110799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2" name="Text Box 17"/>
          <p:cNvSpPr txBox="1">
            <a:spLocks noChangeArrowheads="1"/>
          </p:cNvSpPr>
          <p:nvPr/>
        </p:nvSpPr>
        <p:spPr bwMode="auto">
          <a:xfrm>
            <a:off x="4481847" y="5429250"/>
            <a:ext cx="135732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3" name="Text Box 18"/>
          <p:cNvSpPr txBox="1">
            <a:spLocks noChangeArrowheads="1"/>
          </p:cNvSpPr>
          <p:nvPr/>
        </p:nvSpPr>
        <p:spPr bwMode="auto">
          <a:xfrm>
            <a:off x="3349969" y="1206500"/>
            <a:ext cx="110799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1F497D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144" name="组合 57"/>
          <p:cNvGrpSpPr>
            <a:grpSpLocks/>
          </p:cNvGrpSpPr>
          <p:nvPr/>
        </p:nvGrpSpPr>
        <p:grpSpPr bwMode="auto">
          <a:xfrm>
            <a:off x="3380132" y="2571750"/>
            <a:ext cx="2184400" cy="1754188"/>
            <a:chOff x="995344" y="2329497"/>
            <a:chExt cx="1904726" cy="1529713"/>
          </a:xfrm>
        </p:grpSpPr>
        <p:grpSp>
          <p:nvGrpSpPr>
            <p:cNvPr id="145" name="组合 34"/>
            <p:cNvGrpSpPr>
              <a:grpSpLocks noChangeAspect="1"/>
            </p:cNvGrpSpPr>
            <p:nvPr/>
          </p:nvGrpSpPr>
          <p:grpSpPr bwMode="auto">
            <a:xfrm>
              <a:off x="1208517" y="2329497"/>
              <a:ext cx="1534687" cy="1529713"/>
              <a:chOff x="4776613" y="4404799"/>
              <a:chExt cx="1011885" cy="1008000"/>
            </a:xfrm>
          </p:grpSpPr>
          <p:sp>
            <p:nvSpPr>
              <p:cNvPr id="147" name="Oval 2"/>
              <p:cNvSpPr>
                <a:spLocks noChangeAspect="1" noChangeArrowheads="1"/>
              </p:cNvSpPr>
              <p:nvPr/>
            </p:nvSpPr>
            <p:spPr bwMode="auto">
              <a:xfrm>
                <a:off x="4780498" y="4404799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8" name="椭圆 147"/>
              <p:cNvSpPr>
                <a:spLocks/>
              </p:cNvSpPr>
              <p:nvPr/>
            </p:nvSpPr>
            <p:spPr>
              <a:xfrm rot="19388639">
                <a:off x="4776614" y="4464093"/>
                <a:ext cx="683608" cy="46614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45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9" name="椭圆 148"/>
              <p:cNvSpPr>
                <a:spLocks noChangeAspect="1"/>
              </p:cNvSpPr>
              <p:nvPr/>
            </p:nvSpPr>
            <p:spPr>
              <a:xfrm>
                <a:off x="4888498" y="4512798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ysClr val="window" lastClr="FFFFFF">
                      <a:alpha val="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46" name="TextBox 147"/>
            <p:cNvSpPr txBox="1">
              <a:spLocks noChangeArrowheads="1"/>
            </p:cNvSpPr>
            <p:nvPr/>
          </p:nvSpPr>
          <p:spPr bwMode="auto">
            <a:xfrm>
              <a:off x="995344" y="2898104"/>
              <a:ext cx="1904726" cy="295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r>
                <a: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reflection blurRad="6350" stA="50000" endA="300" endPos="50000" dist="29997" dir="5400000" sy="-100000" algn="bl" rotWithShape="0"/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169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117</cp:revision>
  <dcterms:created xsi:type="dcterms:W3CDTF">2012-12-20T06:04:47Z</dcterms:created>
  <dcterms:modified xsi:type="dcterms:W3CDTF">2013-09-04T01:01:23Z</dcterms:modified>
</cp:coreProperties>
</file>