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0" y="1417861"/>
            <a:ext cx="9144000" cy="619125"/>
            <a:chOff x="0" y="1295406"/>
            <a:chExt cx="9144000" cy="620367"/>
          </a:xfrm>
        </p:grpSpPr>
        <p:sp>
          <p:nvSpPr>
            <p:cNvPr id="3" name="矩形 2"/>
            <p:cNvSpPr/>
            <p:nvPr/>
          </p:nvSpPr>
          <p:spPr>
            <a:xfrm>
              <a:off x="2349500" y="1295406"/>
              <a:ext cx="4400550" cy="60127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汉仪大隶书简" pitchFamily="49" charset="-122"/>
                <a:ea typeface="汉仪大隶书简" pitchFamily="49" charset="-122"/>
              </a:endParaRPr>
            </a:p>
          </p:txBody>
        </p:sp>
        <p:sp>
          <p:nvSpPr>
            <p:cNvPr id="4" name="TextBox 5"/>
            <p:cNvSpPr txBox="1">
              <a:spLocks noChangeArrowheads="1"/>
            </p:cNvSpPr>
            <p:nvPr/>
          </p:nvSpPr>
          <p:spPr bwMode="auto">
            <a:xfrm>
              <a:off x="0" y="1339850"/>
              <a:ext cx="9144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汉仪大隶书简" pitchFamily="49" charset="-122"/>
                  <a:ea typeface="汉仪大隶书简" pitchFamily="49" charset="-122"/>
                </a:rPr>
                <a:t>替换目录文本</a:t>
              </a:r>
            </a:p>
          </p:txBody>
        </p:sp>
        <p:pic>
          <p:nvPicPr>
            <p:cNvPr id="5" name="图片 6" descr="017002012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2292" y="1295406"/>
              <a:ext cx="377208" cy="62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7" descr="017002012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50050" y="1295406"/>
              <a:ext cx="377208" cy="62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8"/>
          <p:cNvGrpSpPr>
            <a:grpSpLocks/>
          </p:cNvGrpSpPr>
          <p:nvPr/>
        </p:nvGrpSpPr>
        <p:grpSpPr bwMode="auto">
          <a:xfrm>
            <a:off x="0" y="2322736"/>
            <a:ext cx="9144000" cy="620712"/>
            <a:chOff x="0" y="1295406"/>
            <a:chExt cx="9144000" cy="620367"/>
          </a:xfrm>
        </p:grpSpPr>
        <p:sp>
          <p:nvSpPr>
            <p:cNvPr id="8" name="矩形 7"/>
            <p:cNvSpPr/>
            <p:nvPr/>
          </p:nvSpPr>
          <p:spPr>
            <a:xfrm>
              <a:off x="2349500" y="1295406"/>
              <a:ext cx="4400550" cy="601328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汉仪大隶书简" pitchFamily="49" charset="-122"/>
                <a:ea typeface="汉仪大隶书简" pitchFamily="49" charset="-122"/>
              </a:endParaRPr>
            </a:p>
          </p:txBody>
        </p:sp>
        <p:sp>
          <p:nvSpPr>
            <p:cNvPr id="9" name="TextBox 10"/>
            <p:cNvSpPr txBox="1">
              <a:spLocks noChangeArrowheads="1"/>
            </p:cNvSpPr>
            <p:nvPr/>
          </p:nvSpPr>
          <p:spPr bwMode="auto">
            <a:xfrm>
              <a:off x="0" y="1339850"/>
              <a:ext cx="9144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汉仪大隶书简" pitchFamily="49" charset="-122"/>
                  <a:ea typeface="汉仪大隶书简" pitchFamily="49" charset="-122"/>
                </a:rPr>
                <a:t>替换目录文本</a:t>
              </a:r>
            </a:p>
          </p:txBody>
        </p:sp>
        <p:pic>
          <p:nvPicPr>
            <p:cNvPr id="10" name="图片 11" descr="0170020128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2292" y="1295406"/>
              <a:ext cx="377208" cy="62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12" descr="0170020128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50050" y="1295406"/>
              <a:ext cx="377208" cy="62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组合 13"/>
          <p:cNvGrpSpPr>
            <a:grpSpLocks/>
          </p:cNvGrpSpPr>
          <p:nvPr/>
        </p:nvGrpSpPr>
        <p:grpSpPr bwMode="auto">
          <a:xfrm>
            <a:off x="0" y="3229198"/>
            <a:ext cx="9144000" cy="619125"/>
            <a:chOff x="0" y="1295406"/>
            <a:chExt cx="9144000" cy="620367"/>
          </a:xfrm>
        </p:grpSpPr>
        <p:sp>
          <p:nvSpPr>
            <p:cNvPr id="13" name="矩形 12"/>
            <p:cNvSpPr/>
            <p:nvPr/>
          </p:nvSpPr>
          <p:spPr>
            <a:xfrm>
              <a:off x="2349500" y="1295406"/>
              <a:ext cx="4400550" cy="601279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汉仪大隶书简" pitchFamily="49" charset="-122"/>
                <a:ea typeface="汉仪大隶书简" pitchFamily="49" charset="-122"/>
              </a:endParaRPr>
            </a:p>
          </p:txBody>
        </p:sp>
        <p:sp>
          <p:nvSpPr>
            <p:cNvPr id="14" name="TextBox 15"/>
            <p:cNvSpPr txBox="1">
              <a:spLocks noChangeArrowheads="1"/>
            </p:cNvSpPr>
            <p:nvPr/>
          </p:nvSpPr>
          <p:spPr bwMode="auto">
            <a:xfrm>
              <a:off x="0" y="1339850"/>
              <a:ext cx="9144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汉仪大隶书简" pitchFamily="49" charset="-122"/>
                  <a:ea typeface="汉仪大隶书简" pitchFamily="49" charset="-122"/>
                </a:rPr>
                <a:t>替换目录文本</a:t>
              </a:r>
            </a:p>
          </p:txBody>
        </p:sp>
        <p:pic>
          <p:nvPicPr>
            <p:cNvPr id="15" name="图片 16" descr="017002012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2292" y="1295406"/>
              <a:ext cx="377208" cy="62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17" descr="0170020128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50050" y="1295406"/>
              <a:ext cx="377208" cy="62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8"/>
          <p:cNvGrpSpPr>
            <a:grpSpLocks/>
          </p:cNvGrpSpPr>
          <p:nvPr/>
        </p:nvGrpSpPr>
        <p:grpSpPr bwMode="auto">
          <a:xfrm>
            <a:off x="0" y="4134073"/>
            <a:ext cx="9144000" cy="620713"/>
            <a:chOff x="0" y="1295406"/>
            <a:chExt cx="9144000" cy="620367"/>
          </a:xfrm>
        </p:grpSpPr>
        <p:sp>
          <p:nvSpPr>
            <p:cNvPr id="18" name="矩形 17"/>
            <p:cNvSpPr/>
            <p:nvPr/>
          </p:nvSpPr>
          <p:spPr>
            <a:xfrm>
              <a:off x="2349500" y="1295406"/>
              <a:ext cx="4400550" cy="601328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汉仪大隶书简" pitchFamily="49" charset="-122"/>
                <a:ea typeface="汉仪大隶书简" pitchFamily="49" charset="-122"/>
              </a:endParaRPr>
            </a:p>
          </p:txBody>
        </p:sp>
        <p:sp>
          <p:nvSpPr>
            <p:cNvPr id="19" name="TextBox 20"/>
            <p:cNvSpPr txBox="1">
              <a:spLocks noChangeArrowheads="1"/>
            </p:cNvSpPr>
            <p:nvPr/>
          </p:nvSpPr>
          <p:spPr bwMode="auto">
            <a:xfrm>
              <a:off x="0" y="1339850"/>
              <a:ext cx="9144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汉仪大隶书简" pitchFamily="49" charset="-122"/>
                  <a:ea typeface="汉仪大隶书简" pitchFamily="49" charset="-122"/>
                </a:rPr>
                <a:t>替换目录文本</a:t>
              </a:r>
            </a:p>
          </p:txBody>
        </p:sp>
        <p:pic>
          <p:nvPicPr>
            <p:cNvPr id="20" name="图片 21" descr="0170020128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2292" y="1295406"/>
              <a:ext cx="377208" cy="62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图片 22" descr="0170020128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50050" y="1295406"/>
              <a:ext cx="377208" cy="62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23"/>
          <p:cNvGrpSpPr>
            <a:grpSpLocks/>
          </p:cNvGrpSpPr>
          <p:nvPr/>
        </p:nvGrpSpPr>
        <p:grpSpPr bwMode="auto">
          <a:xfrm>
            <a:off x="0" y="5040536"/>
            <a:ext cx="9144000" cy="620712"/>
            <a:chOff x="0" y="1295406"/>
            <a:chExt cx="9144000" cy="620367"/>
          </a:xfrm>
        </p:grpSpPr>
        <p:sp>
          <p:nvSpPr>
            <p:cNvPr id="23" name="矩形 22"/>
            <p:cNvSpPr/>
            <p:nvPr/>
          </p:nvSpPr>
          <p:spPr>
            <a:xfrm>
              <a:off x="2349500" y="1295406"/>
              <a:ext cx="4400550" cy="601328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汉仪大隶书简" pitchFamily="49" charset="-122"/>
                <a:ea typeface="汉仪大隶书简" pitchFamily="49" charset="-122"/>
              </a:endParaRPr>
            </a:p>
          </p:txBody>
        </p:sp>
        <p:sp>
          <p:nvSpPr>
            <p:cNvPr id="24" name="TextBox 25"/>
            <p:cNvSpPr txBox="1">
              <a:spLocks noChangeArrowheads="1"/>
            </p:cNvSpPr>
            <p:nvPr/>
          </p:nvSpPr>
          <p:spPr bwMode="auto">
            <a:xfrm>
              <a:off x="0" y="1339850"/>
              <a:ext cx="9144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汉仪大隶书简" pitchFamily="49" charset="-122"/>
                  <a:ea typeface="汉仪大隶书简" pitchFamily="49" charset="-122"/>
                </a:rPr>
                <a:t>替换目录文本</a:t>
              </a:r>
            </a:p>
          </p:txBody>
        </p:sp>
        <p:pic>
          <p:nvPicPr>
            <p:cNvPr id="25" name="图片 26" descr="0170020128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2292" y="1295406"/>
              <a:ext cx="377208" cy="62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27" descr="0170020128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750050" y="1295406"/>
              <a:ext cx="377208" cy="620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19766</TotalTime>
  <Words>170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981</cp:revision>
  <dcterms:created xsi:type="dcterms:W3CDTF">2009-02-11T05:37:22Z</dcterms:created>
  <dcterms:modified xsi:type="dcterms:W3CDTF">2013-09-04T01:06:18Z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