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37729A4-D9E1-4B75-BD1D-AA9E3A881D51}" type="parTrans" cxnId="{AFAC7250-618C-4ED7-AB4F-B47C93D55B03}">
      <dgm:prSet/>
      <dgm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4FFF673-9D2E-49FB-B8CD-159AA7C56908}" type="parTrans" cxnId="{FE0A9CE4-FCCB-44D8-A8CA-C5231E9350FC}">
      <dgm:prSet/>
      <dgm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271616D-DE52-4049-AE48-3E4614EDAC86}" type="parTrans" cxnId="{A41546DA-86EF-4421-A87F-1DA83650A828}">
      <dgm:prSet/>
      <dgm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5219F7-4AFF-4DAC-B683-9FD64231403A}" type="parTrans" cxnId="{1662AA96-4466-4ACD-8D2A-9B064F5B69C1}">
      <dgm:prSet/>
      <dgm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DD2F7E7-7163-45F6-89AB-B962891A0814}" type="parTrans" cxnId="{08216BCF-AB59-4614-8928-1FE58E76B840}">
      <dgm:prSet/>
      <dgm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CF58AE-5921-4717-B0E4-C83637C04AA1}" type="parTrans" cxnId="{2C2A3A9B-CD17-4DD8-8B8C-22DB673C86EF}">
      <dgm:prSet/>
      <dgm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4BD6424A-39F4-4748-9E34-96143148BD37}">
      <dgm:prSet phldrT="[文本]" custT="1"/>
      <dgm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348C0CD6-3341-40C5-855E-C2E6B6DCAA79}" type="parTrans" cxnId="{5E2EEF88-2DD1-4A54-AC56-B5E8DDA4FC42}">
      <dgm:prSet/>
      <dgm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B99CDDC-9AA0-479E-B32E-77D4C6283C3C}" type="sibTrans" cxnId="{5E2EEF88-2DD1-4A54-AC56-B5E8DDA4FC42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90456C6-EEB7-4341-ADA1-52E8025FD168}" type="pres">
      <dgm:prSet presAssocID="{348C0CD6-3341-40C5-855E-C2E6B6DCAA79}" presName="parTrans" presStyleLbl="bgSibTrans2D1" presStyleIdx="6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E14226F-707E-41F4-BE36-AD116A39639F}" type="pres">
      <dgm:prSet presAssocID="{4BD6424A-39F4-4748-9E34-96143148BD37}" presName="node" presStyleLbl="node1" presStyleIdx="6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493DD044-C170-4A7A-B338-1B4A0D042FE6}" type="presOf" srcId="{EDD2F7E7-7163-45F6-89AB-B962891A0814}" destId="{9F58775A-813D-4C50-B0B1-A7EF7AB9C39A}" srcOrd="0" destOrd="0" presId="urn:microsoft.com/office/officeart/2005/8/layout/radial4"/>
    <dgm:cxn modelId="{BEF5E45F-CDCC-49AB-BC23-E2C6490C6CBF}" type="presOf" srcId="{348C0CD6-3341-40C5-855E-C2E6B6DCAA79}" destId="{E90456C6-EEB7-4341-ADA1-52E8025FD168}" srcOrd="0" destOrd="0" presId="urn:microsoft.com/office/officeart/2005/8/layout/radial4"/>
    <dgm:cxn modelId="{67B1E91B-B5F3-451C-BED3-AAA98F844C20}" type="presOf" srcId="{937729A4-D9E1-4B75-BD1D-AA9E3A881D51}" destId="{9B23686A-3BF8-4FDA-A103-ABBA6D193203}" srcOrd="0" destOrd="0" presId="urn:microsoft.com/office/officeart/2005/8/layout/radial4"/>
    <dgm:cxn modelId="{00117EE8-FD94-43A0-9DA6-6ED11A015720}" type="presOf" srcId="{A1CF58AE-5921-4717-B0E4-C83637C04AA1}" destId="{ED9E1B14-34B9-4592-9B46-0CF68A1D65FB}" srcOrd="0" destOrd="0" presId="urn:microsoft.com/office/officeart/2005/8/layout/radial4"/>
    <dgm:cxn modelId="{FCC8B9AD-BE22-4617-862C-6D29B00A4BCF}" type="presOf" srcId="{9F2859CF-DA95-474F-AE0E-9B0426CC8D7F}" destId="{089DB7C1-6666-4573-BA47-281CC4662F09}" srcOrd="0" destOrd="0" presId="urn:microsoft.com/office/officeart/2005/8/layout/radial4"/>
    <dgm:cxn modelId="{292795B0-63D2-443C-9531-FBDC1F8D4A70}" type="presOf" srcId="{818CAD1A-13E0-4F3F-87BD-A82DBACD1CE1}" destId="{C5F9E084-3AE6-4A1C-93C2-3DA157303DDB}" srcOrd="0" destOrd="0" presId="urn:microsoft.com/office/officeart/2005/8/layout/radial4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A2663898-CB64-44A2-B969-4A138ED3C412}" type="presOf" srcId="{F0E4F97F-3E89-4570-B0CF-148B6A06D215}" destId="{63143155-2B4F-478C-B11D-02827E9B730E}" srcOrd="0" destOrd="0" presId="urn:microsoft.com/office/officeart/2005/8/layout/radial4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3C45CDD3-D1FE-400B-9014-D2A053D714F8}" type="presOf" srcId="{4BD6424A-39F4-4748-9E34-96143148BD37}" destId="{BE14226F-707E-41F4-BE36-AD116A39639F}" srcOrd="0" destOrd="0" presId="urn:microsoft.com/office/officeart/2005/8/layout/radial4"/>
    <dgm:cxn modelId="{CDD8E691-EA11-4952-BC14-968D3D704598}" type="presOf" srcId="{9B0667CF-2554-4C70-9686-877CC0BE64CE}" destId="{2614F0A8-7B7B-4637-B2B4-8E9FB8059081}" srcOrd="0" destOrd="0" presId="urn:microsoft.com/office/officeart/2005/8/layout/radial4"/>
    <dgm:cxn modelId="{5E9DEDF0-7542-4621-BA00-675C8542B110}" type="presOf" srcId="{3C54D111-3B81-4703-A783-267AEF41F3AA}" destId="{F4044308-19DB-4175-9494-FADEA42A82DB}" srcOrd="0" destOrd="0" presId="urn:microsoft.com/office/officeart/2005/8/layout/radial4"/>
    <dgm:cxn modelId="{E8DE9A90-B261-43A3-A704-3003C63FCAE8}" type="presOf" srcId="{7E068F0E-254F-40F4-A231-D37CBF57E78A}" destId="{C549750B-92ED-4D1D-91DB-0A2C32D383DA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BD63620B-3612-4EBC-BA5F-59E9AF8B3437}" type="presOf" srcId="{4271616D-DE52-4049-AE48-3E4614EDAC86}" destId="{B65A2054-D081-4950-8B4F-48CE0BD67EBF}" srcOrd="0" destOrd="0" presId="urn:microsoft.com/office/officeart/2005/8/layout/radial4"/>
    <dgm:cxn modelId="{59401842-B1EB-474F-A295-37A63D03CB4C}" type="presOf" srcId="{E504B8C8-D572-4C18-9C42-E37366153547}" destId="{B88D02EC-3284-4240-AD75-7C88AF8BBD4F}" srcOrd="0" destOrd="0" presId="urn:microsoft.com/office/officeart/2005/8/layout/radial4"/>
    <dgm:cxn modelId="{5E2EEF88-2DD1-4A54-AC56-B5E8DDA4FC42}" srcId="{27379669-F41C-4CF4-ADAD-8FCB965FC9F0}" destId="{4BD6424A-39F4-4748-9E34-96143148BD37}" srcOrd="6" destOrd="0" parTransId="{348C0CD6-3341-40C5-855E-C2E6B6DCAA79}" sibTransId="{AB99CDDC-9AA0-479E-B32E-77D4C6283C3C}"/>
    <dgm:cxn modelId="{B647A8A9-A300-4C5A-BC1D-EC190AA2C5A9}" type="presOf" srcId="{27379669-F41C-4CF4-ADAD-8FCB965FC9F0}" destId="{AA0FD9EF-9B77-44D7-94E1-5720F79BD140}" srcOrd="0" destOrd="0" presId="urn:microsoft.com/office/officeart/2005/8/layout/radial4"/>
    <dgm:cxn modelId="{A472A139-8A83-4238-9D10-54ADB282B56E}" type="presOf" srcId="{A15219F7-4AFF-4DAC-B683-9FD64231403A}" destId="{BC37E36B-B6EB-4BA8-AFB4-1ECACD3F3DCD}" srcOrd="0" destOrd="0" presId="urn:microsoft.com/office/officeart/2005/8/layout/radial4"/>
    <dgm:cxn modelId="{FBF4CFF0-119A-4D0A-97DF-357204F64F3E}" type="presOf" srcId="{C4FFF673-9D2E-49FB-B8CD-159AA7C56908}" destId="{8C8BA28D-AEA5-46C9-925E-77B64DA18980}" srcOrd="0" destOrd="0" presId="urn:microsoft.com/office/officeart/2005/8/layout/radial4"/>
    <dgm:cxn modelId="{BC9A9E34-6097-41FC-B576-5E7186D555C1}" type="presParOf" srcId="{C5F9E084-3AE6-4A1C-93C2-3DA157303DDB}" destId="{AA0FD9EF-9B77-44D7-94E1-5720F79BD140}" srcOrd="0" destOrd="0" presId="urn:microsoft.com/office/officeart/2005/8/layout/radial4"/>
    <dgm:cxn modelId="{E2E3A175-D9A8-4D38-B251-EF571262910C}" type="presParOf" srcId="{C5F9E084-3AE6-4A1C-93C2-3DA157303DDB}" destId="{9B23686A-3BF8-4FDA-A103-ABBA6D193203}" srcOrd="1" destOrd="0" presId="urn:microsoft.com/office/officeart/2005/8/layout/radial4"/>
    <dgm:cxn modelId="{65DC4125-4888-4A53-8B54-63BA26A86D9E}" type="presParOf" srcId="{C5F9E084-3AE6-4A1C-93C2-3DA157303DDB}" destId="{F4044308-19DB-4175-9494-FADEA42A82DB}" srcOrd="2" destOrd="0" presId="urn:microsoft.com/office/officeart/2005/8/layout/radial4"/>
    <dgm:cxn modelId="{018F3CBE-2CF2-45BF-B12E-F50900452A59}" type="presParOf" srcId="{C5F9E084-3AE6-4A1C-93C2-3DA157303DDB}" destId="{8C8BA28D-AEA5-46C9-925E-77B64DA18980}" srcOrd="3" destOrd="0" presId="urn:microsoft.com/office/officeart/2005/8/layout/radial4"/>
    <dgm:cxn modelId="{58D10ECF-46DE-4A0F-A633-F888F4BE905C}" type="presParOf" srcId="{C5F9E084-3AE6-4A1C-93C2-3DA157303DDB}" destId="{B88D02EC-3284-4240-AD75-7C88AF8BBD4F}" srcOrd="4" destOrd="0" presId="urn:microsoft.com/office/officeart/2005/8/layout/radial4"/>
    <dgm:cxn modelId="{4EF8A2D2-5A5F-43FE-8B50-50A9DD6AA908}" type="presParOf" srcId="{C5F9E084-3AE6-4A1C-93C2-3DA157303DDB}" destId="{B65A2054-D081-4950-8B4F-48CE0BD67EBF}" srcOrd="5" destOrd="0" presId="urn:microsoft.com/office/officeart/2005/8/layout/radial4"/>
    <dgm:cxn modelId="{69F371D2-ADF8-45C2-9FA9-A62063B656EC}" type="presParOf" srcId="{C5F9E084-3AE6-4A1C-93C2-3DA157303DDB}" destId="{63143155-2B4F-478C-B11D-02827E9B730E}" srcOrd="6" destOrd="0" presId="urn:microsoft.com/office/officeart/2005/8/layout/radial4"/>
    <dgm:cxn modelId="{F99EB9AD-D567-4E4B-A71D-114F1A7950AA}" type="presParOf" srcId="{C5F9E084-3AE6-4A1C-93C2-3DA157303DDB}" destId="{BC37E36B-B6EB-4BA8-AFB4-1ECACD3F3DCD}" srcOrd="7" destOrd="0" presId="urn:microsoft.com/office/officeart/2005/8/layout/radial4"/>
    <dgm:cxn modelId="{4B0F9104-5964-4F84-82FC-1534F188953E}" type="presParOf" srcId="{C5F9E084-3AE6-4A1C-93C2-3DA157303DDB}" destId="{089DB7C1-6666-4573-BA47-281CC4662F09}" srcOrd="8" destOrd="0" presId="urn:microsoft.com/office/officeart/2005/8/layout/radial4"/>
    <dgm:cxn modelId="{61A19770-7A40-4290-AF7B-BAE2EF4A72FC}" type="presParOf" srcId="{C5F9E084-3AE6-4A1C-93C2-3DA157303DDB}" destId="{9F58775A-813D-4C50-B0B1-A7EF7AB9C39A}" srcOrd="9" destOrd="0" presId="urn:microsoft.com/office/officeart/2005/8/layout/radial4"/>
    <dgm:cxn modelId="{E538A882-1385-4EDC-BE57-AF33C9B30DD2}" type="presParOf" srcId="{C5F9E084-3AE6-4A1C-93C2-3DA157303DDB}" destId="{C549750B-92ED-4D1D-91DB-0A2C32D383DA}" srcOrd="10" destOrd="0" presId="urn:microsoft.com/office/officeart/2005/8/layout/radial4"/>
    <dgm:cxn modelId="{624100BB-4884-4140-B793-0DEFF750AE83}" type="presParOf" srcId="{C5F9E084-3AE6-4A1C-93C2-3DA157303DDB}" destId="{ED9E1B14-34B9-4592-9B46-0CF68A1D65FB}" srcOrd="11" destOrd="0" presId="urn:microsoft.com/office/officeart/2005/8/layout/radial4"/>
    <dgm:cxn modelId="{6A88CA64-0902-4028-9C9F-08B15C396943}" type="presParOf" srcId="{C5F9E084-3AE6-4A1C-93C2-3DA157303DDB}" destId="{2614F0A8-7B7B-4637-B2B4-8E9FB8059081}" srcOrd="12" destOrd="0" presId="urn:microsoft.com/office/officeart/2005/8/layout/radial4"/>
    <dgm:cxn modelId="{22AA4375-F903-4063-862D-D6FE908ED130}" type="presParOf" srcId="{C5F9E084-3AE6-4A1C-93C2-3DA157303DDB}" destId="{E90456C6-EEB7-4341-ADA1-52E8025FD168}" srcOrd="13" destOrd="0" presId="urn:microsoft.com/office/officeart/2005/8/layout/radial4"/>
    <dgm:cxn modelId="{EAD9D73C-76B6-4ED7-8794-C370CCAC953A}" type="presParOf" srcId="{C5F9E084-3AE6-4A1C-93C2-3DA157303DDB}" destId="{BE14226F-707E-41F4-BE36-AD116A39639F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FD9EF-9B77-44D7-94E1-5720F79BD140}">
      <dsp:nvSpPr>
        <dsp:cNvPr id="0" name=""/>
        <dsp:cNvSpPr/>
      </dsp:nvSpPr>
      <dsp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642768" y="2654100"/>
        <a:ext cx="1123175" cy="1123175"/>
      </dsp:txXfrm>
    </dsp:sp>
    <dsp:sp modelId="{9B23686A-3BF8-4FDA-A103-ABBA6D193203}">
      <dsp:nvSpPr>
        <dsp:cNvPr id="0" name=""/>
        <dsp:cNvSpPr/>
      </dsp:nvSpPr>
      <dsp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044308-19DB-4175-9494-FADEA42A82DB}">
      <dsp:nvSpPr>
        <dsp:cNvPr id="0" name=""/>
        <dsp:cNvSpPr/>
      </dsp:nvSpPr>
      <dsp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7798" y="2796986"/>
        <a:ext cx="1059780" cy="837403"/>
      </dsp:txXfrm>
    </dsp:sp>
    <dsp:sp modelId="{8C8BA28D-AEA5-46C9-925E-77B64DA18980}">
      <dsp:nvSpPr>
        <dsp:cNvPr id="0" name=""/>
        <dsp:cNvSpPr/>
      </dsp:nvSpPr>
      <dsp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8D02EC-3284-4240-AD75-7C88AF8BBD4F}">
      <dsp:nvSpPr>
        <dsp:cNvPr id="0" name=""/>
        <dsp:cNvSpPr/>
      </dsp:nvSpPr>
      <dsp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82384" y="1473653"/>
        <a:ext cx="1059780" cy="837403"/>
      </dsp:txXfrm>
    </dsp:sp>
    <dsp:sp modelId="{B65A2054-D081-4950-8B4F-48CE0BD67EBF}">
      <dsp:nvSpPr>
        <dsp:cNvPr id="0" name=""/>
        <dsp:cNvSpPr/>
      </dsp:nvSpPr>
      <dsp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143155-2B4F-478C-B11D-02827E9B730E}">
      <dsp:nvSpPr>
        <dsp:cNvPr id="0" name=""/>
        <dsp:cNvSpPr/>
      </dsp:nvSpPr>
      <dsp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351132" y="504906"/>
        <a:ext cx="1059780" cy="837403"/>
      </dsp:txXfrm>
    </dsp:sp>
    <dsp:sp modelId="{BC37E36B-B6EB-4BA8-AFB4-1ECACD3F3DCD}">
      <dsp:nvSpPr>
        <dsp:cNvPr id="0" name=""/>
        <dsp:cNvSpPr/>
      </dsp:nvSpPr>
      <dsp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9DB7C1-6666-4573-BA47-281CC4662F09}">
      <dsp:nvSpPr>
        <dsp:cNvPr id="0" name=""/>
        <dsp:cNvSpPr/>
      </dsp:nvSpPr>
      <dsp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674465" y="150319"/>
        <a:ext cx="1059780" cy="837403"/>
      </dsp:txXfrm>
    </dsp:sp>
    <dsp:sp modelId="{9F58775A-813D-4C50-B0B1-A7EF7AB9C39A}">
      <dsp:nvSpPr>
        <dsp:cNvPr id="0" name=""/>
        <dsp:cNvSpPr/>
      </dsp:nvSpPr>
      <dsp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49750B-92ED-4D1D-91DB-0A2C32D383DA}">
      <dsp:nvSpPr>
        <dsp:cNvPr id="0" name=""/>
        <dsp:cNvSpPr/>
      </dsp:nvSpPr>
      <dsp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997799" y="504906"/>
        <a:ext cx="1059780" cy="837403"/>
      </dsp:txXfrm>
    </dsp:sp>
    <dsp:sp modelId="{ED9E1B14-34B9-4592-9B46-0CF68A1D65FB}">
      <dsp:nvSpPr>
        <dsp:cNvPr id="0" name=""/>
        <dsp:cNvSpPr/>
      </dsp:nvSpPr>
      <dsp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4F0A8-7B7B-4637-B2B4-8E9FB8059081}">
      <dsp:nvSpPr>
        <dsp:cNvPr id="0" name=""/>
        <dsp:cNvSpPr/>
      </dsp:nvSpPr>
      <dsp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66546" y="1473653"/>
        <a:ext cx="1059780" cy="837403"/>
      </dsp:txXfrm>
    </dsp:sp>
    <dsp:sp modelId="{E90456C6-EEB7-4341-ADA1-52E8025FD168}">
      <dsp:nvSpPr>
        <dsp:cNvPr id="0" name=""/>
        <dsp:cNvSpPr/>
      </dsp:nvSpPr>
      <dsp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E14226F-707E-41F4-BE36-AD116A39639F}">
      <dsp:nvSpPr>
        <dsp:cNvPr id="0" name=""/>
        <dsp:cNvSpPr/>
      </dsp:nvSpPr>
      <dsp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5321132" y="2796986"/>
        <a:ext cx="1059780" cy="837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989184897"/>
              </p:ext>
            </p:extLst>
          </p:nvPr>
        </p:nvGraphicFramePr>
        <p:xfrm>
          <a:off x="1403648" y="1412776"/>
          <a:ext cx="6408712" cy="413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188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113</cp:revision>
  <dcterms:created xsi:type="dcterms:W3CDTF">2012-12-20T06:04:47Z</dcterms:created>
  <dcterms:modified xsi:type="dcterms:W3CDTF">2013-09-03T08:40:01Z</dcterms:modified>
</cp:coreProperties>
</file>