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7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2013/9/3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03.09.2013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2771800" y="3573041"/>
            <a:ext cx="1815626" cy="1922903"/>
            <a:chOff x="7449354" y="4822080"/>
            <a:chExt cx="1815626" cy="1922903"/>
          </a:xfrm>
        </p:grpSpPr>
        <p:sp>
          <p:nvSpPr>
            <p:cNvPr id="33" name="矩形 32"/>
            <p:cNvSpPr/>
            <p:nvPr/>
          </p:nvSpPr>
          <p:spPr bwMode="auto">
            <a:xfrm>
              <a:off x="7449354" y="4822080"/>
              <a:ext cx="1800383" cy="1922903"/>
            </a:xfrm>
            <a:prstGeom prst="rect">
              <a:avLst/>
            </a:prstGeom>
            <a:gradFill>
              <a:gsLst>
                <a:gs pos="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  <a:scene3d>
              <a:camera prst="perspectiveFront" fov="2400000">
                <a:rot lat="240000" lon="240000" rev="0"/>
              </a:camera>
              <a:lightRig rig="flat" dir="t"/>
            </a:scene3d>
            <a:sp3d extrusionH="12700000">
              <a:extrusionClr>
                <a:srgbClr val="6DAA2D">
                  <a:lumMod val="50000"/>
                </a:srgbClr>
              </a:extrusionClr>
            </a:sp3d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2000" b="1" kern="0" dirty="0">
                <a:solidFill>
                  <a:sysClr val="window" lastClr="FFFFFF"/>
                </a:solidFill>
                <a:effectLst>
                  <a:innerShdw blurRad="114300">
                    <a:prstClr val="black"/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7449355" y="5146881"/>
              <a:ext cx="1815625" cy="9694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b="1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Opportunities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zh-CN" sz="2000" b="1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（</a:t>
              </a:r>
              <a:r>
                <a:rPr lang="zh-CN" altLang="zh-CN" sz="2000" b="1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机遇）</a:t>
              </a:r>
              <a:endPara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771801" y="1412776"/>
            <a:ext cx="1800383" cy="1922903"/>
            <a:chOff x="7449355" y="2661815"/>
            <a:chExt cx="1800383" cy="1922903"/>
          </a:xfrm>
        </p:grpSpPr>
        <p:sp>
          <p:nvSpPr>
            <p:cNvPr id="54" name="矩形 53"/>
            <p:cNvSpPr/>
            <p:nvPr/>
          </p:nvSpPr>
          <p:spPr bwMode="auto">
            <a:xfrm>
              <a:off x="7449355" y="2661815"/>
              <a:ext cx="1800383" cy="1922903"/>
            </a:xfrm>
            <a:prstGeom prst="rect">
              <a:avLst/>
            </a:prstGeom>
            <a:gradFill>
              <a:gsLst>
                <a:gs pos="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  <a:scene3d>
              <a:camera prst="perspectiveFront" fov="2400000">
                <a:rot lat="21354000" lon="234000" rev="0"/>
              </a:camera>
              <a:lightRig rig="flat" dir="t"/>
            </a:scene3d>
            <a:sp3d extrusionH="12700000">
              <a:extrusionClr>
                <a:srgbClr val="2676FF">
                  <a:lumMod val="50000"/>
                </a:srgbClr>
              </a:extrusionClr>
            </a:sp3d>
          </p:spPr>
          <p:txBody>
            <a:bodyPr anchor="ctr">
              <a:sp3d contourW="12700">
                <a:bevelT w="0" h="0" prst="softRound"/>
                <a:extrusionClr>
                  <a:schemeClr val="tx1"/>
                </a:extrusionClr>
                <a:contourClr>
                  <a:schemeClr val="accent6"/>
                </a:contourClr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2000" b="1" kern="0" dirty="0">
                <a:solidFill>
                  <a:sysClr val="window" lastClr="FFFFFF"/>
                </a:solidFill>
                <a:effectLst>
                  <a:innerShdw blurRad="114300">
                    <a:prstClr val="black"/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7635439" y="3284983"/>
              <a:ext cx="142821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Strengths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b="1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（</a:t>
              </a:r>
              <a:r>
                <a:rPr lang="zh-CN" altLang="en-US" sz="2000" b="1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优势）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898480" y="1412777"/>
            <a:ext cx="1800383" cy="1922903"/>
            <a:chOff x="9576034" y="2661816"/>
            <a:chExt cx="1800383" cy="1922903"/>
          </a:xfrm>
        </p:grpSpPr>
        <p:sp>
          <p:nvSpPr>
            <p:cNvPr id="57" name="矩形 56"/>
            <p:cNvSpPr/>
            <p:nvPr/>
          </p:nvSpPr>
          <p:spPr bwMode="auto">
            <a:xfrm>
              <a:off x="9576034" y="2661816"/>
              <a:ext cx="1800383" cy="1922903"/>
            </a:xfrm>
            <a:prstGeom prst="rect">
              <a:avLst/>
            </a:prstGeom>
            <a:gradFill>
              <a:gsLst>
                <a:gs pos="0">
                  <a:srgbClr val="F68426">
                    <a:lumMod val="60000"/>
                    <a:lumOff val="40000"/>
                  </a:srgbClr>
                </a:gs>
                <a:gs pos="100000">
                  <a:srgbClr val="F68426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  <a:scene3d>
              <a:camera prst="perspectiveFront" fov="2400000">
                <a:rot lat="21354000" lon="21372000" rev="0"/>
              </a:camera>
              <a:lightRig rig="flat" dir="t"/>
            </a:scene3d>
            <a:sp3d extrusionH="12700000">
              <a:extrusionClr>
                <a:srgbClr val="F68426">
                  <a:lumMod val="50000"/>
                </a:srgbClr>
              </a:extrusionClr>
            </a:sp3d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2000" b="1" kern="0" dirty="0">
                <a:solidFill>
                  <a:sysClr val="window" lastClr="FFFFFF"/>
                </a:solidFill>
                <a:effectLst>
                  <a:innerShdw blurRad="114300">
                    <a:prstClr val="black"/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9602845" y="3284984"/>
              <a:ext cx="174676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Weaknesses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2000" b="1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（</a:t>
              </a:r>
              <a:r>
                <a:rPr lang="zh-CN" altLang="en-US" sz="2000" b="1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劣势）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898480" y="3573040"/>
            <a:ext cx="1800383" cy="1922903"/>
            <a:chOff x="9576034" y="4822079"/>
            <a:chExt cx="1800383" cy="1922903"/>
          </a:xfrm>
        </p:grpSpPr>
        <p:sp>
          <p:nvSpPr>
            <p:cNvPr id="60" name="矩形 59"/>
            <p:cNvSpPr/>
            <p:nvPr/>
          </p:nvSpPr>
          <p:spPr bwMode="auto">
            <a:xfrm>
              <a:off x="9576034" y="4822079"/>
              <a:ext cx="1800383" cy="1922903"/>
            </a:xfrm>
            <a:prstGeom prst="rect">
              <a:avLst/>
            </a:prstGeom>
            <a:gradFill>
              <a:gsLst>
                <a:gs pos="0">
                  <a:srgbClr val="C00000">
                    <a:lumMod val="60000"/>
                    <a:lumOff val="40000"/>
                  </a:srgbClr>
                </a:gs>
                <a:gs pos="100000">
                  <a:srgbClr val="C00000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  <a:scene3d>
              <a:camera prst="perspectiveFront" fov="2400000">
                <a:rot lat="240000" lon="21372000" rev="0"/>
              </a:camera>
              <a:lightRig rig="flat" dir="t"/>
            </a:scene3d>
            <a:sp3d extrusionH="12700000">
              <a:extrusionClr>
                <a:srgbClr val="C00000">
                  <a:lumMod val="50000"/>
                </a:srgbClr>
              </a:extrusionClr>
            </a:sp3d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2000" b="1" kern="0" dirty="0">
                <a:solidFill>
                  <a:sysClr val="window" lastClr="FFFFFF"/>
                </a:solidFill>
                <a:effectLst>
                  <a:innerShdw blurRad="114300">
                    <a:prstClr val="black"/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9870931" y="5155088"/>
              <a:ext cx="1210588" cy="9612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Threats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（威胁）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0895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</TotalTime>
  <Words>171</Words>
  <Application>Microsoft Office PowerPoint</Application>
  <PresentationFormat>全屏显示(4:3)</PresentationFormat>
  <Paragraphs>22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112</cp:revision>
  <dcterms:created xsi:type="dcterms:W3CDTF">2012-12-20T06:04:47Z</dcterms:created>
  <dcterms:modified xsi:type="dcterms:W3CDTF">2013-09-03T08:34:51Z</dcterms:modified>
</cp:coreProperties>
</file>