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>
        <a:xfrm>
          <a:off x="1340270" y="1259986"/>
          <a:ext cx="1382929" cy="138292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>
        <a:xfrm>
          <a:off x="1547710" y="1101"/>
          <a:ext cx="968050" cy="968050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效能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rgbClr val="8064A2"/>
        </a:solidFill>
        <a:ln w="38100" cap="flat" cmpd="sng" algn="ctr">
          <a:noFill/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xfrm>
          <a:off x="2817584" y="2200588"/>
          <a:ext cx="968050" cy="968050"/>
        </a:xfrm>
        <a:prstGeom prst="ellipse">
          <a:avLst/>
        </a:prstGeom>
        <a:solidFill>
          <a:srgbClr val="8064A2"/>
        </a:solidFill>
        <a:ln w="38100" cap="flat" cmpd="sng" algn="ctr">
          <a:solidFill>
            <a:sysClr val="window" lastClr="FFFFFF"/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勤恳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xfrm>
          <a:off x="277835" y="2200588"/>
          <a:ext cx="968050" cy="968050"/>
        </a:xfrm>
        <a:prstGeom prst="ellipse">
          <a:avLst/>
        </a:prstGeom>
        <a:solidFill>
          <a:srgbClr val="9BBB59"/>
        </a:solidFill>
        <a:ln w="38100" cap="flat" cmpd="sng" algn="ctr">
          <a:solidFill>
            <a:sysClr val="window" lastClr="FFFFFF"/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0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效率</a:t>
          </a:r>
          <a:endParaRPr lang="zh-CN" altLang="en-US" sz="20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rgbClr val="C0504D"/>
        </a:solidFill>
        <a:ln w="38100" cap="flat" cmpd="sng" algn="ctr">
          <a:noFill/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>
        <a:prstGeom prst="blockArc">
          <a:avLst>
            <a:gd name="adj1" fmla="val 16200000"/>
            <a:gd name="adj2" fmla="val 18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>
        <a:prstGeom prst="blockArc">
          <a:avLst>
            <a:gd name="adj1" fmla="val 1800000"/>
            <a:gd name="adj2" fmla="val 90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>
        <a:prstGeom prst="blockArc">
          <a:avLst>
            <a:gd name="adj1" fmla="val 9000000"/>
            <a:gd name="adj2" fmla="val 162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742838C4-A244-4D5E-B8D5-0DD218BAF6A6}" type="presOf" srcId="{42595D52-200B-4C31-8F50-93EFBCD0D2DF}" destId="{4D1278F0-F1CA-4868-885D-9FBCE8B1EF6D}" srcOrd="0" destOrd="0" presId="urn:microsoft.com/office/officeart/2005/8/layout/radial6"/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994F3C5C-A091-4A1F-BC3D-A49489B6D230}" type="presOf" srcId="{4EED4D61-6F9B-4F2B-8B62-2E8F0581ECF3}" destId="{07F8D06B-6BDF-4A43-ADCE-AD0B753A9564}" srcOrd="0" destOrd="0" presId="urn:microsoft.com/office/officeart/2005/8/layout/radial6"/>
    <dgm:cxn modelId="{0ED71EC0-E036-44C3-9F7B-9683B83E2E23}" type="presOf" srcId="{F63018DB-838D-4EF2-A9F3-07D471DF1666}" destId="{F15BDF0B-345D-40A9-BAD3-E43E58B47B10}" srcOrd="0" destOrd="0" presId="urn:microsoft.com/office/officeart/2005/8/layout/radial6"/>
    <dgm:cxn modelId="{BCBF8755-6525-4A8F-AEF5-234618B46AA9}" type="presOf" srcId="{C94F739D-4C17-44A3-9702-E2C62D263678}" destId="{76496D41-1582-4ECE-83A3-F102A9BA9433}" srcOrd="0" destOrd="0" presId="urn:microsoft.com/office/officeart/2005/8/layout/radial6"/>
    <dgm:cxn modelId="{134DE0BB-14DC-41EB-8997-F2F594F80899}" type="presOf" srcId="{248F7F0F-156D-404D-8676-9586B853AA29}" destId="{C5952035-C34B-487D-94B1-BD0AA3508552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814BED4B-B37C-4DED-A930-A3EC2F1EC2A5}" type="presOf" srcId="{65AD1578-BE51-478E-83CC-9F50256424F8}" destId="{1B35B9BE-A7E4-43E5-930E-5C292A3A14AC}" srcOrd="0" destOrd="0" presId="urn:microsoft.com/office/officeart/2005/8/layout/radial6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CA64DF3F-EAFA-4AC4-A79A-B59AB9FBA8D7}" type="presOf" srcId="{A683F16F-2E4A-4D69-A782-A42B018D6F79}" destId="{C095F6F4-F850-49B8-AF78-8208E37F416D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003832AD-9547-482B-86D6-EE6BB1EE57CE}" type="presOf" srcId="{4C928756-997F-4C8F-A45F-C461F9BCA09E}" destId="{E71BF8E9-3D3C-4A54-836D-B63AE41C5935}" srcOrd="0" destOrd="0" presId="urn:microsoft.com/office/officeart/2005/8/layout/radial6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30599004-B16E-43C0-81FE-4A0DD7010482}" type="presParOf" srcId="{76496D41-1582-4ECE-83A3-F102A9BA9433}" destId="{C5952035-C34B-487D-94B1-BD0AA3508552}" srcOrd="0" destOrd="0" presId="urn:microsoft.com/office/officeart/2005/8/layout/radial6"/>
    <dgm:cxn modelId="{75F72B9F-B65F-409E-842F-0B1BB866EC4C}" type="presParOf" srcId="{76496D41-1582-4ECE-83A3-F102A9BA9433}" destId="{C095F6F4-F850-49B8-AF78-8208E37F416D}" srcOrd="1" destOrd="0" presId="urn:microsoft.com/office/officeart/2005/8/layout/radial6"/>
    <dgm:cxn modelId="{4588DDBE-6A6E-4202-9C70-C7C1E7642534}" type="presParOf" srcId="{76496D41-1582-4ECE-83A3-F102A9BA9433}" destId="{74A277E5-E818-4DF5-97EF-CE36CF31767D}" srcOrd="2" destOrd="0" presId="urn:microsoft.com/office/officeart/2005/8/layout/radial6"/>
    <dgm:cxn modelId="{27C0DF87-A093-4B55-A60C-D9516F19B543}" type="presParOf" srcId="{76496D41-1582-4ECE-83A3-F102A9BA9433}" destId="{1B35B9BE-A7E4-43E5-930E-5C292A3A14AC}" srcOrd="3" destOrd="0" presId="urn:microsoft.com/office/officeart/2005/8/layout/radial6"/>
    <dgm:cxn modelId="{9A607ED7-8A5D-47B9-90A4-98111E80C20A}" type="presParOf" srcId="{76496D41-1582-4ECE-83A3-F102A9BA9433}" destId="{07F8D06B-6BDF-4A43-ADCE-AD0B753A9564}" srcOrd="4" destOrd="0" presId="urn:microsoft.com/office/officeart/2005/8/layout/radial6"/>
    <dgm:cxn modelId="{FFF8940E-C6D3-4549-927E-2B563256CBB5}" type="presParOf" srcId="{76496D41-1582-4ECE-83A3-F102A9BA9433}" destId="{992E4C73-C331-4844-B7AD-29E6836A4798}" srcOrd="5" destOrd="0" presId="urn:microsoft.com/office/officeart/2005/8/layout/radial6"/>
    <dgm:cxn modelId="{EADC361E-572F-464D-8117-E0F37D09107D}" type="presParOf" srcId="{76496D41-1582-4ECE-83A3-F102A9BA9433}" destId="{F15BDF0B-345D-40A9-BAD3-E43E58B47B10}" srcOrd="6" destOrd="0" presId="urn:microsoft.com/office/officeart/2005/8/layout/radial6"/>
    <dgm:cxn modelId="{7417048F-6735-4D7F-91EA-BC6D0EC9EC23}" type="presParOf" srcId="{76496D41-1582-4ECE-83A3-F102A9BA9433}" destId="{E71BF8E9-3D3C-4A54-836D-B63AE41C5935}" srcOrd="7" destOrd="0" presId="urn:microsoft.com/office/officeart/2005/8/layout/radial6"/>
    <dgm:cxn modelId="{B328C07E-6C37-4F3E-AEEA-494CD2767482}" type="presParOf" srcId="{76496D41-1582-4ECE-83A3-F102A9BA9433}" destId="{A93ACDB8-5293-4D90-A3D6-FF6E1AA19ED4}" srcOrd="8" destOrd="0" presId="urn:microsoft.com/office/officeart/2005/8/layout/radial6"/>
    <dgm:cxn modelId="{FEB42BE3-5A0A-457E-B368-9E60F9940DB6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>
        <a:xfrm>
          <a:off x="1340270" y="1259986"/>
          <a:ext cx="1382929" cy="138292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>
        <a:xfrm>
          <a:off x="1547710" y="1101"/>
          <a:ext cx="968050" cy="968050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在刀刃上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/>
      <dgm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/>
      <dgm:spPr>
        <a:xfrm>
          <a:off x="2817584" y="2200588"/>
          <a:ext cx="968050" cy="968050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便宜实惠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/>
      <dgm:spPr>
        <a:xfrm>
          <a:off x="277835" y="2200588"/>
          <a:ext cx="968050" cy="968050"/>
        </a:xfrm>
        <a:prstGeom prst="ellips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把钱花完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/>
      <dgm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>
        <a:prstGeom prst="blockArc">
          <a:avLst>
            <a:gd name="adj1" fmla="val 16200000"/>
            <a:gd name="adj2" fmla="val 18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>
        <a:prstGeom prst="blockArc">
          <a:avLst>
            <a:gd name="adj1" fmla="val 1800000"/>
            <a:gd name="adj2" fmla="val 90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>
        <a:prstGeom prst="blockArc">
          <a:avLst>
            <a:gd name="adj1" fmla="val 9000000"/>
            <a:gd name="adj2" fmla="val 162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E967452F-3BA8-4BE6-8A3A-2DC92C7D4B36}" type="presOf" srcId="{248F7F0F-156D-404D-8676-9586B853AA29}" destId="{C5952035-C34B-487D-94B1-BD0AA3508552}" srcOrd="0" destOrd="0" presId="urn:microsoft.com/office/officeart/2005/8/layout/radial6"/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6F9E7318-00D1-4255-AFCD-E48035DDC3FD}" type="presOf" srcId="{4EED4D61-6F9B-4F2B-8B62-2E8F0581ECF3}" destId="{07F8D06B-6BDF-4A43-ADCE-AD0B753A9564}" srcOrd="0" destOrd="0" presId="urn:microsoft.com/office/officeart/2005/8/layout/radial6"/>
    <dgm:cxn modelId="{80B6081A-F7AB-4050-B779-51E000BC28F4}" type="presOf" srcId="{C94F739D-4C17-44A3-9702-E2C62D263678}" destId="{76496D41-1582-4ECE-83A3-F102A9BA9433}" srcOrd="0" destOrd="0" presId="urn:microsoft.com/office/officeart/2005/8/layout/radial6"/>
    <dgm:cxn modelId="{A8ED9BA3-3120-4EEC-AFDE-F01C24C6B3F1}" type="presOf" srcId="{65AD1578-BE51-478E-83CC-9F50256424F8}" destId="{1B35B9BE-A7E4-43E5-930E-5C292A3A14AC}" srcOrd="0" destOrd="0" presId="urn:microsoft.com/office/officeart/2005/8/layout/radial6"/>
    <dgm:cxn modelId="{6C12A56C-5E65-47E6-9C66-9C0984AAD546}" type="presOf" srcId="{4C928756-997F-4C8F-A45F-C461F9BCA09E}" destId="{E71BF8E9-3D3C-4A54-836D-B63AE41C5935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326921FC-6E1B-4CB3-85A4-770A271ED958}" type="presOf" srcId="{42595D52-200B-4C31-8F50-93EFBCD0D2DF}" destId="{4D1278F0-F1CA-4868-885D-9FBCE8B1EF6D}" srcOrd="0" destOrd="0" presId="urn:microsoft.com/office/officeart/2005/8/layout/radial6"/>
    <dgm:cxn modelId="{3E8DE071-2823-435F-8B68-438C474498EA}" type="presOf" srcId="{F63018DB-838D-4EF2-A9F3-07D471DF1666}" destId="{F15BDF0B-345D-40A9-BAD3-E43E58B47B10}" srcOrd="0" destOrd="0" presId="urn:microsoft.com/office/officeart/2005/8/layout/radial6"/>
    <dgm:cxn modelId="{F3B564FD-591F-4BC8-BCE0-39F5DD423E90}" type="presOf" srcId="{A683F16F-2E4A-4D69-A782-A42B018D6F79}" destId="{C095F6F4-F850-49B8-AF78-8208E37F416D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35FA252B-FF9E-425C-BAB1-47D1FC46E2D6}" type="presParOf" srcId="{76496D41-1582-4ECE-83A3-F102A9BA9433}" destId="{C5952035-C34B-487D-94B1-BD0AA3508552}" srcOrd="0" destOrd="0" presId="urn:microsoft.com/office/officeart/2005/8/layout/radial6"/>
    <dgm:cxn modelId="{5054700C-AE88-4444-AE2C-5323C24CFE43}" type="presParOf" srcId="{76496D41-1582-4ECE-83A3-F102A9BA9433}" destId="{C095F6F4-F850-49B8-AF78-8208E37F416D}" srcOrd="1" destOrd="0" presId="urn:microsoft.com/office/officeart/2005/8/layout/radial6"/>
    <dgm:cxn modelId="{051A334A-DFA6-4735-B913-E1103E6D8C13}" type="presParOf" srcId="{76496D41-1582-4ECE-83A3-F102A9BA9433}" destId="{74A277E5-E818-4DF5-97EF-CE36CF31767D}" srcOrd="2" destOrd="0" presId="urn:microsoft.com/office/officeart/2005/8/layout/radial6"/>
    <dgm:cxn modelId="{17B16ECB-5E44-4F48-8DFF-CA540E570AF4}" type="presParOf" srcId="{76496D41-1582-4ECE-83A3-F102A9BA9433}" destId="{1B35B9BE-A7E4-43E5-930E-5C292A3A14AC}" srcOrd="3" destOrd="0" presId="urn:microsoft.com/office/officeart/2005/8/layout/radial6"/>
    <dgm:cxn modelId="{86D9AEF5-CBDC-419E-8756-0530E9C76CCB}" type="presParOf" srcId="{76496D41-1582-4ECE-83A3-F102A9BA9433}" destId="{07F8D06B-6BDF-4A43-ADCE-AD0B753A9564}" srcOrd="4" destOrd="0" presId="urn:microsoft.com/office/officeart/2005/8/layout/radial6"/>
    <dgm:cxn modelId="{6AA9493E-0DF7-4016-A3E8-66EB9DBBAFAA}" type="presParOf" srcId="{76496D41-1582-4ECE-83A3-F102A9BA9433}" destId="{992E4C73-C331-4844-B7AD-29E6836A4798}" srcOrd="5" destOrd="0" presId="urn:microsoft.com/office/officeart/2005/8/layout/radial6"/>
    <dgm:cxn modelId="{F4B56761-67A9-4E19-815F-C9E3A37992C5}" type="presParOf" srcId="{76496D41-1582-4ECE-83A3-F102A9BA9433}" destId="{F15BDF0B-345D-40A9-BAD3-E43E58B47B10}" srcOrd="6" destOrd="0" presId="urn:microsoft.com/office/officeart/2005/8/layout/radial6"/>
    <dgm:cxn modelId="{3FA7317A-2B32-43BC-94C2-69F0F4233EAF}" type="presParOf" srcId="{76496D41-1582-4ECE-83A3-F102A9BA9433}" destId="{E71BF8E9-3D3C-4A54-836D-B63AE41C5935}" srcOrd="7" destOrd="0" presId="urn:microsoft.com/office/officeart/2005/8/layout/radial6"/>
    <dgm:cxn modelId="{F6373D7D-1B2B-46CF-B7D5-F62E3EF42EF3}" type="presParOf" srcId="{76496D41-1582-4ECE-83A3-F102A9BA9433}" destId="{A93ACDB8-5293-4D90-A3D6-FF6E1AA19ED4}" srcOrd="8" destOrd="0" presId="urn:microsoft.com/office/officeart/2005/8/layout/radial6"/>
    <dgm:cxn modelId="{B0B84DBE-CE75-4BBD-AE42-A4DA6D2C2574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278F0-F1CA-4868-885D-9FBCE8B1EF6D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rgbClr val="C0504D"/>
        </a:solidFill>
        <a:ln w="38100" cap="flat" cmpd="sng" algn="ctr">
          <a:noFill/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</dsp:sp>
    <dsp:sp modelId="{F15BDF0B-345D-40A9-BAD3-E43E58B47B10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B35B9BE-A7E4-43E5-930E-5C292A3A14AC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rgbClr val="8064A2"/>
        </a:solidFill>
        <a:ln w="38100" cap="flat" cmpd="sng" algn="ctr">
          <a:noFill/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</dsp:sp>
    <dsp:sp modelId="{C5952035-C34B-487D-94B1-BD0AA3508552}">
      <dsp:nvSpPr>
        <dsp:cNvPr id="0" name=""/>
        <dsp:cNvSpPr/>
      </dsp:nvSpPr>
      <dsp:spPr>
        <a:xfrm>
          <a:off x="1340270" y="1259986"/>
          <a:ext cx="1382929" cy="138292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542795" y="1462511"/>
        <a:ext cx="977879" cy="977879"/>
      </dsp:txXfrm>
    </dsp:sp>
    <dsp:sp modelId="{C095F6F4-F850-49B8-AF78-8208E37F416D}">
      <dsp:nvSpPr>
        <dsp:cNvPr id="0" name=""/>
        <dsp:cNvSpPr/>
      </dsp:nvSpPr>
      <dsp:spPr>
        <a:xfrm>
          <a:off x="1547710" y="1101"/>
          <a:ext cx="968050" cy="968050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效能</a:t>
          </a:r>
          <a:endParaRPr lang="zh-CN" altLang="en-US" sz="20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689478" y="142869"/>
        <a:ext cx="684514" cy="684514"/>
      </dsp:txXfrm>
    </dsp:sp>
    <dsp:sp modelId="{07F8D06B-6BDF-4A43-ADCE-AD0B753A9564}">
      <dsp:nvSpPr>
        <dsp:cNvPr id="0" name=""/>
        <dsp:cNvSpPr/>
      </dsp:nvSpPr>
      <dsp:spPr>
        <a:xfrm>
          <a:off x="2817584" y="2200588"/>
          <a:ext cx="968050" cy="968050"/>
        </a:xfrm>
        <a:prstGeom prst="ellipse">
          <a:avLst/>
        </a:prstGeom>
        <a:solidFill>
          <a:srgbClr val="8064A2"/>
        </a:solidFill>
        <a:ln w="38100" cap="flat" cmpd="sng" algn="ctr">
          <a:solidFill>
            <a:sysClr val="window" lastClr="FFFFFF"/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勤恳</a:t>
          </a:r>
          <a:endParaRPr lang="zh-CN" altLang="en-US" sz="20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959352" y="2342356"/>
        <a:ext cx="684514" cy="684514"/>
      </dsp:txXfrm>
    </dsp:sp>
    <dsp:sp modelId="{E71BF8E9-3D3C-4A54-836D-B63AE41C5935}">
      <dsp:nvSpPr>
        <dsp:cNvPr id="0" name=""/>
        <dsp:cNvSpPr/>
      </dsp:nvSpPr>
      <dsp:spPr>
        <a:xfrm>
          <a:off x="277835" y="2200588"/>
          <a:ext cx="968050" cy="968050"/>
        </a:xfrm>
        <a:prstGeom prst="ellipse">
          <a:avLst/>
        </a:prstGeom>
        <a:solidFill>
          <a:srgbClr val="9BBB59"/>
        </a:solidFill>
        <a:ln w="38100" cap="flat" cmpd="sng" algn="ctr">
          <a:solidFill>
            <a:sysClr val="window" lastClr="FFFFFF"/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效率</a:t>
          </a:r>
          <a:endParaRPr lang="zh-CN" altLang="en-US" sz="20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19603" y="2342356"/>
        <a:ext cx="684514" cy="6845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278F0-F1CA-4868-885D-9FBCE8B1EF6D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15BDF0B-345D-40A9-BAD3-E43E58B47B10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B35B9BE-A7E4-43E5-930E-5C292A3A14AC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952035-C34B-487D-94B1-BD0AA3508552}">
      <dsp:nvSpPr>
        <dsp:cNvPr id="0" name=""/>
        <dsp:cNvSpPr/>
      </dsp:nvSpPr>
      <dsp:spPr>
        <a:xfrm>
          <a:off x="1340270" y="1259986"/>
          <a:ext cx="1382929" cy="138292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542795" y="1462511"/>
        <a:ext cx="977879" cy="977879"/>
      </dsp:txXfrm>
    </dsp:sp>
    <dsp:sp modelId="{C095F6F4-F850-49B8-AF78-8208E37F416D}">
      <dsp:nvSpPr>
        <dsp:cNvPr id="0" name=""/>
        <dsp:cNvSpPr/>
      </dsp:nvSpPr>
      <dsp:spPr>
        <a:xfrm>
          <a:off x="1547710" y="1101"/>
          <a:ext cx="968050" cy="968050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在刀刃上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689478" y="142869"/>
        <a:ext cx="684514" cy="684514"/>
      </dsp:txXfrm>
    </dsp:sp>
    <dsp:sp modelId="{07F8D06B-6BDF-4A43-ADCE-AD0B753A9564}">
      <dsp:nvSpPr>
        <dsp:cNvPr id="0" name=""/>
        <dsp:cNvSpPr/>
      </dsp:nvSpPr>
      <dsp:spPr>
        <a:xfrm>
          <a:off x="2817584" y="2200588"/>
          <a:ext cx="968050" cy="968050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便宜实惠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959352" y="2342356"/>
        <a:ext cx="684514" cy="684514"/>
      </dsp:txXfrm>
    </dsp:sp>
    <dsp:sp modelId="{E71BF8E9-3D3C-4A54-836D-B63AE41C5935}">
      <dsp:nvSpPr>
        <dsp:cNvPr id="0" name=""/>
        <dsp:cNvSpPr/>
      </dsp:nvSpPr>
      <dsp:spPr>
        <a:xfrm>
          <a:off x="277835" y="2200588"/>
          <a:ext cx="968050" cy="968050"/>
        </a:xfrm>
        <a:prstGeom prst="ellips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把钱花完</a:t>
          </a:r>
          <a:endParaRPr lang="zh-CN" altLang="en-US" sz="18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19603" y="2342356"/>
        <a:ext cx="684514" cy="6845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图示 33"/>
          <p:cNvGraphicFramePr/>
          <p:nvPr>
            <p:extLst>
              <p:ext uri="{D42A27DB-BD31-4B8C-83A1-F6EECF244321}">
                <p14:modId xmlns:p14="http://schemas.microsoft.com/office/powerpoint/2010/main" val="4020964612"/>
              </p:ext>
            </p:extLst>
          </p:nvPr>
        </p:nvGraphicFramePr>
        <p:xfrm>
          <a:off x="863114" y="2107456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5" name="图示 34"/>
          <p:cNvGraphicFramePr/>
          <p:nvPr>
            <p:extLst>
              <p:ext uri="{D42A27DB-BD31-4B8C-83A1-F6EECF244321}">
                <p14:modId xmlns:p14="http://schemas.microsoft.com/office/powerpoint/2010/main" val="3368252367"/>
              </p:ext>
            </p:extLst>
          </p:nvPr>
        </p:nvGraphicFramePr>
        <p:xfrm>
          <a:off x="4576507" y="2107456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6" name="Picture 5" descr="E:\仝德志文件，勿删！\03-参考文档\！PPT图片及版面资源\06-PPT精选插图\04-图标\131846CD7C60C4618C061A8D8DAE74CD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90" y="3480545"/>
            <a:ext cx="1219199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1266" y="3412283"/>
            <a:ext cx="1287461" cy="128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直接连接符 37"/>
          <p:cNvCxnSpPr/>
          <p:nvPr/>
        </p:nvCxnSpPr>
        <p:spPr>
          <a:xfrm>
            <a:off x="7266889" y="2539504"/>
            <a:ext cx="1792324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8097722" y="2924944"/>
            <a:ext cx="115479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同样的钱，买的最多</a:t>
            </a:r>
            <a:endParaRPr lang="zh-CN" altLang="en-US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7811547" y="1701081"/>
            <a:ext cx="12476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买最</a:t>
            </a:r>
            <a:r>
              <a:rPr lang="zh-CN" altLang="en-US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该买</a:t>
            </a: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的东西</a:t>
            </a:r>
            <a:endParaRPr lang="zh-CN" altLang="en-US" b="1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359906" y="4289223"/>
            <a:ext cx="623833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2" name="直接连接符 41"/>
          <p:cNvCxnSpPr/>
          <p:nvPr/>
        </p:nvCxnSpPr>
        <p:spPr>
          <a:xfrm>
            <a:off x="5039578" y="1769481"/>
            <a:ext cx="2808389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5042621" y="1268760"/>
            <a:ext cx="2157197" cy="45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一分钱也不剩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727210" y="1769481"/>
            <a:ext cx="2736304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1943234" y="1268760"/>
            <a:ext cx="25972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充分利用时间，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不浪费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3696" y="2525647"/>
            <a:ext cx="2229578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73696" y="1713582"/>
            <a:ext cx="16797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做最该做的事，要事第一</a:t>
            </a:r>
            <a:endParaRPr lang="zh-CN" altLang="en-US" b="1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"/>
          <p:cNvSpPr>
            <a:spLocks noChangeArrowheads="1"/>
          </p:cNvSpPr>
          <p:nvPr/>
        </p:nvSpPr>
        <p:spPr bwMode="auto">
          <a:xfrm>
            <a:off x="-36512" y="4305870"/>
            <a:ext cx="118458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defTabSz="1218892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同样时间，成果更多</a:t>
            </a:r>
            <a:endParaRPr lang="zh-CN" altLang="en-US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3696" y="5161409"/>
            <a:ext cx="1002399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50" name="直接连接符 49"/>
          <p:cNvCxnSpPr/>
          <p:nvPr/>
        </p:nvCxnSpPr>
        <p:spPr>
          <a:xfrm flipV="1">
            <a:off x="4463514" y="1842463"/>
            <a:ext cx="0" cy="2425233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51" name="直接连接符 50"/>
          <p:cNvCxnSpPr/>
          <p:nvPr/>
        </p:nvCxnSpPr>
        <p:spPr>
          <a:xfrm flipV="1">
            <a:off x="5039578" y="1842462"/>
            <a:ext cx="0" cy="2425233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  <p:bldGraphic spid="35" grpId="0">
        <p:bldAsOne/>
      </p:bldGraphic>
      <p:bldP spid="39" grpId="0"/>
      <p:bldP spid="40" grpId="0"/>
      <p:bldP spid="43" grpId="0"/>
      <p:bldP spid="45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206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111</cp:revision>
  <dcterms:created xsi:type="dcterms:W3CDTF">2012-12-20T06:04:47Z</dcterms:created>
  <dcterms:modified xsi:type="dcterms:W3CDTF">2013-09-03T07:09:38Z</dcterms:modified>
</cp:coreProperties>
</file>