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AA029C-D872-47D8-80DB-06F38053B70C}" type="doc">
      <dgm:prSet loTypeId="urn:microsoft.com/office/officeart/2005/8/layout/radial6" loCatId="cycle" qsTypeId="urn:microsoft.com/office/officeart/2005/8/quickstyle/simple2" qsCatId="simple" csTypeId="urn:microsoft.com/office/officeart/2005/8/colors/accent6_5" csCatId="accent6" phldr="1"/>
      <dgm:spPr/>
      <dgm:t>
        <a:bodyPr/>
        <a:lstStyle/>
        <a:p>
          <a:endParaRPr lang="zh-CN" altLang="en-US"/>
        </a:p>
      </dgm:t>
    </dgm:pt>
    <dgm:pt modelId="{92C218DF-7632-4E82-9709-5D7BE8D25429}">
      <dgm:prSet phldrT="[文本]" custT="1"/>
      <dgm:spPr>
        <a:xfrm>
          <a:off x="1893685" y="1237635"/>
          <a:ext cx="1356220" cy="1356220"/>
        </a:xfrm>
        <a:solidFill>
          <a:srgbClr val="F79646">
            <a:alpha val="80000"/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2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时间特性</a:t>
          </a:r>
          <a:endParaRPr lang="zh-CN" altLang="en-US" sz="24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63830AC9-E7E4-4C3F-A861-36E665407267}" type="parTrans" cxnId="{B9850600-7F44-4C45-960E-2A57FDF7D481}">
      <dgm:prSet/>
      <dgm:spPr/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D8B2AD5E-B181-4887-87FB-47ED41DB4D09}" type="sibTrans" cxnId="{B9850600-7F44-4C45-960E-2A57FDF7D481}">
      <dgm:prSet/>
      <dgm:spPr/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AAD64D44-0B4B-4523-A501-A56A4F6BB222}">
      <dgm:prSet phldrT="[文本]" custT="1"/>
      <dgm:spPr>
        <a:xfrm>
          <a:off x="2097118" y="404"/>
          <a:ext cx="949354" cy="949354"/>
        </a:xfrm>
        <a:solidFill>
          <a:srgbClr val="F79646">
            <a:alpha val="90000"/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18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无法开源</a:t>
          </a:r>
          <a:endParaRPr lang="zh-CN" altLang="en-US" sz="18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DCC6B2CE-DDDB-43FA-8811-DB847E68A3C0}" type="parTrans" cxnId="{C5C1F877-FD1D-44AF-95B0-4F1521573342}">
      <dgm:prSet/>
      <dgm:spPr/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5F22889C-AA0C-4F9B-8690-D53AF5A117BD}" type="sibTrans" cxnId="{C5C1F877-FD1D-44AF-95B0-4F1521573342}">
      <dgm:prSet/>
      <dgm:spPr>
        <a:xfrm>
          <a:off x="1096954" y="440904"/>
          <a:ext cx="2949682" cy="2949682"/>
        </a:xfrm>
        <a:solidFill>
          <a:srgbClr val="F79646">
            <a:shade val="9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A5529210-683C-4B2A-A4B1-38D3C5B3D359}">
      <dgm:prSet phldrT="[文本]" custT="1"/>
      <dgm:spPr>
        <a:xfrm>
          <a:off x="3537782" y="1441068"/>
          <a:ext cx="949354" cy="949354"/>
        </a:xfrm>
        <a:solidFill>
          <a:srgbClr val="F79646">
            <a:alpha val="90000"/>
            <a:hueOff val="0"/>
            <a:satOff val="0"/>
            <a:lumOff val="0"/>
            <a:alphaOff val="-13333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18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无法节流</a:t>
          </a:r>
          <a:endParaRPr lang="zh-CN" altLang="en-US" sz="18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D89FB73E-C905-4AF1-BC38-4BB2374A7FC7}" type="parTrans" cxnId="{EDC7AEF1-FEFF-4FA6-8C33-5D1A0D6AE03A}">
      <dgm:prSet/>
      <dgm:spPr/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D5D535F2-D6CC-494E-B0B1-B426CBE97611}" type="sibTrans" cxnId="{EDC7AEF1-FEFF-4FA6-8C33-5D1A0D6AE03A}">
      <dgm:prSet/>
      <dgm:spPr>
        <a:xfrm>
          <a:off x="1096954" y="440904"/>
          <a:ext cx="2949682" cy="2949682"/>
        </a:xfrm>
        <a:solidFill>
          <a:srgbClr val="F79646">
            <a:shade val="90000"/>
            <a:hueOff val="-160908"/>
            <a:satOff val="2188"/>
            <a:lumOff val="9244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D49858D6-D3FA-4C21-9B28-75F5778EC854}">
      <dgm:prSet phldrT="[文本]" custT="1"/>
      <dgm:spPr>
        <a:xfrm>
          <a:off x="2097118" y="2881732"/>
          <a:ext cx="949354" cy="949354"/>
        </a:xfrm>
        <a:solidFill>
          <a:srgbClr val="F79646">
            <a:alpha val="90000"/>
            <a:hueOff val="0"/>
            <a:satOff val="0"/>
            <a:lumOff val="0"/>
            <a:alphaOff val="-26667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18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不可取代</a:t>
          </a:r>
          <a:endParaRPr lang="zh-CN" altLang="en-US" sz="18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44493D09-119A-45C8-AF2B-F46A66FEFBA6}" type="parTrans" cxnId="{4F09D540-7975-4F05-8D29-B5CF604E71B4}">
      <dgm:prSet/>
      <dgm:spPr/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FA31B525-0133-48ED-9E09-F97272792B6F}" type="sibTrans" cxnId="{4F09D540-7975-4F05-8D29-B5CF604E71B4}">
      <dgm:prSet/>
      <dgm:spPr>
        <a:xfrm>
          <a:off x="1096954" y="440904"/>
          <a:ext cx="2949682" cy="2949682"/>
        </a:xfrm>
        <a:solidFill>
          <a:srgbClr val="F79646">
            <a:shade val="90000"/>
            <a:hueOff val="-321816"/>
            <a:satOff val="4375"/>
            <a:lumOff val="18488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F5DA1B71-0CF5-47DB-BCB3-FC616714F326}">
      <dgm:prSet phldrT="[文本]" custT="1"/>
      <dgm:spPr>
        <a:xfrm>
          <a:off x="656454" y="1441068"/>
          <a:ext cx="949354" cy="949354"/>
        </a:xfrm>
        <a:solidFill>
          <a:srgbClr val="F79646">
            <a:alpha val="90000"/>
            <a:hueOff val="0"/>
            <a:satOff val="0"/>
            <a:lumOff val="0"/>
            <a:alphaOff val="-4000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18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不可再生</a:t>
          </a:r>
          <a:endParaRPr lang="zh-CN" altLang="en-US" sz="18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E517BB28-BEEE-4556-9C5C-C08B03191C2C}" type="parTrans" cxnId="{982E6541-FFC6-499F-963A-64A85E91F7BB}">
      <dgm:prSet/>
      <dgm:spPr/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E6C347BE-BF0B-4669-A070-44FCC2CD14A7}" type="sibTrans" cxnId="{982E6541-FFC6-499F-963A-64A85E91F7BB}">
      <dgm:prSet/>
      <dgm:spPr>
        <a:xfrm>
          <a:off x="1096954" y="440904"/>
          <a:ext cx="2949682" cy="2949682"/>
        </a:xfrm>
        <a:solidFill>
          <a:srgbClr val="F79646">
            <a:shade val="90000"/>
            <a:hueOff val="-482724"/>
            <a:satOff val="6563"/>
            <a:lumOff val="27732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>
            <a:latin typeface="微软雅黑" pitchFamily="34" charset="-122"/>
            <a:ea typeface="微软雅黑" pitchFamily="34" charset="-122"/>
          </a:endParaRPr>
        </a:p>
      </dgm:t>
    </dgm:pt>
    <dgm:pt modelId="{84E98827-1250-492A-A3F2-19384097829E}" type="pres">
      <dgm:prSet presAssocID="{5CAA029C-D872-47D8-80DB-06F38053B70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0EAF79C-5684-4DCF-B4E0-7DB6B154DD14}" type="pres">
      <dgm:prSet presAssocID="{92C218DF-7632-4E82-9709-5D7BE8D25429}" presName="centerShape" presStyleLbl="node0" presStyleIdx="0" presStyleCnt="1"/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BE2EB3C0-372D-4996-BDAC-4F3B85C985E7}" type="pres">
      <dgm:prSet presAssocID="{AAD64D44-0B4B-4523-A501-A56A4F6BB222}" presName="node" presStyleLbl="node1" presStyleIdx="0" presStyleCnt="4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623715BC-5832-4D23-8CE7-8BEB2495B243}" type="pres">
      <dgm:prSet presAssocID="{AAD64D44-0B4B-4523-A501-A56A4F6BB222}" presName="dummy" presStyleCnt="0"/>
      <dgm:spPr/>
    </dgm:pt>
    <dgm:pt modelId="{D2CFAEA3-FE9E-42DC-AFE9-CA60280B9741}" type="pres">
      <dgm:prSet presAssocID="{5F22889C-AA0C-4F9B-8690-D53AF5A117BD}" presName="sibTrans" presStyleLbl="sibTrans2D1" presStyleIdx="0" presStyleCnt="4"/>
      <dgm:spPr>
        <a:prstGeom prst="blockArc">
          <a:avLst>
            <a:gd name="adj1" fmla="val 16200000"/>
            <a:gd name="adj2" fmla="val 0"/>
            <a:gd name="adj3" fmla="val 4635"/>
          </a:avLst>
        </a:prstGeom>
      </dgm:spPr>
      <dgm:t>
        <a:bodyPr/>
        <a:lstStyle/>
        <a:p>
          <a:endParaRPr lang="zh-CN" altLang="en-US"/>
        </a:p>
      </dgm:t>
    </dgm:pt>
    <dgm:pt modelId="{A34AEC28-AAFD-4690-A9F5-7FBB13E86479}" type="pres">
      <dgm:prSet presAssocID="{A5529210-683C-4B2A-A4B1-38D3C5B3D359}" presName="node" presStyleLbl="node1" presStyleIdx="1" presStyleCnt="4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D8729BDD-6C03-406F-A0AC-B03D2C173AF9}" type="pres">
      <dgm:prSet presAssocID="{A5529210-683C-4B2A-A4B1-38D3C5B3D359}" presName="dummy" presStyleCnt="0"/>
      <dgm:spPr/>
    </dgm:pt>
    <dgm:pt modelId="{BDB2352E-8A93-41A9-8E36-2812BE876725}" type="pres">
      <dgm:prSet presAssocID="{D5D535F2-D6CC-494E-B0B1-B426CBE97611}" presName="sibTrans" presStyleLbl="sibTrans2D1" presStyleIdx="1" presStyleCnt="4"/>
      <dgm:spPr>
        <a:prstGeom prst="blockArc">
          <a:avLst>
            <a:gd name="adj1" fmla="val 0"/>
            <a:gd name="adj2" fmla="val 5400000"/>
            <a:gd name="adj3" fmla="val 4635"/>
          </a:avLst>
        </a:prstGeom>
      </dgm:spPr>
      <dgm:t>
        <a:bodyPr/>
        <a:lstStyle/>
        <a:p>
          <a:endParaRPr lang="zh-CN" altLang="en-US"/>
        </a:p>
      </dgm:t>
    </dgm:pt>
    <dgm:pt modelId="{8ED874A5-2B06-4E82-8ED3-04A677060BBF}" type="pres">
      <dgm:prSet presAssocID="{D49858D6-D3FA-4C21-9B28-75F5778EC854}" presName="node" presStyleLbl="node1" presStyleIdx="2" presStyleCnt="4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80F89C09-6738-4EBC-8194-87B7DB519E5A}" type="pres">
      <dgm:prSet presAssocID="{D49858D6-D3FA-4C21-9B28-75F5778EC854}" presName="dummy" presStyleCnt="0"/>
      <dgm:spPr/>
    </dgm:pt>
    <dgm:pt modelId="{4D025E76-BA53-45CF-B538-D1B886758947}" type="pres">
      <dgm:prSet presAssocID="{FA31B525-0133-48ED-9E09-F97272792B6F}" presName="sibTrans" presStyleLbl="sibTrans2D1" presStyleIdx="2" presStyleCnt="4"/>
      <dgm:spPr>
        <a:prstGeom prst="blockArc">
          <a:avLst>
            <a:gd name="adj1" fmla="val 5400000"/>
            <a:gd name="adj2" fmla="val 10800000"/>
            <a:gd name="adj3" fmla="val 4635"/>
          </a:avLst>
        </a:prstGeom>
      </dgm:spPr>
      <dgm:t>
        <a:bodyPr/>
        <a:lstStyle/>
        <a:p>
          <a:endParaRPr lang="zh-CN" altLang="en-US"/>
        </a:p>
      </dgm:t>
    </dgm:pt>
    <dgm:pt modelId="{3A1A2048-D817-4140-AE7D-85E9B96F9343}" type="pres">
      <dgm:prSet presAssocID="{F5DA1B71-0CF5-47DB-BCB3-FC616714F326}" presName="node" presStyleLbl="node1" presStyleIdx="3" presStyleCnt="4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736AB641-4485-442F-8839-F2E01BE91F22}" type="pres">
      <dgm:prSet presAssocID="{F5DA1B71-0CF5-47DB-BCB3-FC616714F326}" presName="dummy" presStyleCnt="0"/>
      <dgm:spPr/>
    </dgm:pt>
    <dgm:pt modelId="{7BCAAB43-56D6-4DE2-8C86-83241226A949}" type="pres">
      <dgm:prSet presAssocID="{E6C347BE-BF0B-4669-A070-44FCC2CD14A7}" presName="sibTrans" presStyleLbl="sibTrans2D1" presStyleIdx="3" presStyleCnt="4"/>
      <dgm:spPr>
        <a:prstGeom prst="blockArc">
          <a:avLst>
            <a:gd name="adj1" fmla="val 10800000"/>
            <a:gd name="adj2" fmla="val 16200000"/>
            <a:gd name="adj3" fmla="val 4635"/>
          </a:avLst>
        </a:prstGeom>
      </dgm:spPr>
      <dgm:t>
        <a:bodyPr/>
        <a:lstStyle/>
        <a:p>
          <a:endParaRPr lang="zh-CN" altLang="en-US"/>
        </a:p>
      </dgm:t>
    </dgm:pt>
  </dgm:ptLst>
  <dgm:cxnLst>
    <dgm:cxn modelId="{B93A8DD7-A5A8-4FD2-AC92-FC5DD62256A7}" type="presOf" srcId="{92C218DF-7632-4E82-9709-5D7BE8D25429}" destId="{10EAF79C-5684-4DCF-B4E0-7DB6B154DD14}" srcOrd="0" destOrd="0" presId="urn:microsoft.com/office/officeart/2005/8/layout/radial6"/>
    <dgm:cxn modelId="{4F09D540-7975-4F05-8D29-B5CF604E71B4}" srcId="{92C218DF-7632-4E82-9709-5D7BE8D25429}" destId="{D49858D6-D3FA-4C21-9B28-75F5778EC854}" srcOrd="2" destOrd="0" parTransId="{44493D09-119A-45C8-AF2B-F46A66FEFBA6}" sibTransId="{FA31B525-0133-48ED-9E09-F97272792B6F}"/>
    <dgm:cxn modelId="{EDC7AEF1-FEFF-4FA6-8C33-5D1A0D6AE03A}" srcId="{92C218DF-7632-4E82-9709-5D7BE8D25429}" destId="{A5529210-683C-4B2A-A4B1-38D3C5B3D359}" srcOrd="1" destOrd="0" parTransId="{D89FB73E-C905-4AF1-BC38-4BB2374A7FC7}" sibTransId="{D5D535F2-D6CC-494E-B0B1-B426CBE97611}"/>
    <dgm:cxn modelId="{7893DC87-26DE-4871-B7AC-1E4D710771BB}" type="presOf" srcId="{5F22889C-AA0C-4F9B-8690-D53AF5A117BD}" destId="{D2CFAEA3-FE9E-42DC-AFE9-CA60280B9741}" srcOrd="0" destOrd="0" presId="urn:microsoft.com/office/officeart/2005/8/layout/radial6"/>
    <dgm:cxn modelId="{1D6C9020-E25C-404D-9ECC-4024EC6A0375}" type="presOf" srcId="{E6C347BE-BF0B-4669-A070-44FCC2CD14A7}" destId="{7BCAAB43-56D6-4DE2-8C86-83241226A949}" srcOrd="0" destOrd="0" presId="urn:microsoft.com/office/officeart/2005/8/layout/radial6"/>
    <dgm:cxn modelId="{C5C1F877-FD1D-44AF-95B0-4F1521573342}" srcId="{92C218DF-7632-4E82-9709-5D7BE8D25429}" destId="{AAD64D44-0B4B-4523-A501-A56A4F6BB222}" srcOrd="0" destOrd="0" parTransId="{DCC6B2CE-DDDB-43FA-8811-DB847E68A3C0}" sibTransId="{5F22889C-AA0C-4F9B-8690-D53AF5A117BD}"/>
    <dgm:cxn modelId="{B9850600-7F44-4C45-960E-2A57FDF7D481}" srcId="{5CAA029C-D872-47D8-80DB-06F38053B70C}" destId="{92C218DF-7632-4E82-9709-5D7BE8D25429}" srcOrd="0" destOrd="0" parTransId="{63830AC9-E7E4-4C3F-A861-36E665407267}" sibTransId="{D8B2AD5E-B181-4887-87FB-47ED41DB4D09}"/>
    <dgm:cxn modelId="{54FBB784-59C2-4C83-8DA5-B623254C3577}" type="presOf" srcId="{AAD64D44-0B4B-4523-A501-A56A4F6BB222}" destId="{BE2EB3C0-372D-4996-BDAC-4F3B85C985E7}" srcOrd="0" destOrd="0" presId="urn:microsoft.com/office/officeart/2005/8/layout/radial6"/>
    <dgm:cxn modelId="{982E6541-FFC6-499F-963A-64A85E91F7BB}" srcId="{92C218DF-7632-4E82-9709-5D7BE8D25429}" destId="{F5DA1B71-0CF5-47DB-BCB3-FC616714F326}" srcOrd="3" destOrd="0" parTransId="{E517BB28-BEEE-4556-9C5C-C08B03191C2C}" sibTransId="{E6C347BE-BF0B-4669-A070-44FCC2CD14A7}"/>
    <dgm:cxn modelId="{C16B9E28-1E6B-4129-986D-8DC73B6AE0EF}" type="presOf" srcId="{F5DA1B71-0CF5-47DB-BCB3-FC616714F326}" destId="{3A1A2048-D817-4140-AE7D-85E9B96F9343}" srcOrd="0" destOrd="0" presId="urn:microsoft.com/office/officeart/2005/8/layout/radial6"/>
    <dgm:cxn modelId="{6F28F56F-E45B-47B7-A6F8-3BB1C42F0C9B}" type="presOf" srcId="{A5529210-683C-4B2A-A4B1-38D3C5B3D359}" destId="{A34AEC28-AAFD-4690-A9F5-7FBB13E86479}" srcOrd="0" destOrd="0" presId="urn:microsoft.com/office/officeart/2005/8/layout/radial6"/>
    <dgm:cxn modelId="{AAF9B01B-3E2A-42CE-9A1F-356E1B9D3937}" type="presOf" srcId="{D5D535F2-D6CC-494E-B0B1-B426CBE97611}" destId="{BDB2352E-8A93-41A9-8E36-2812BE876725}" srcOrd="0" destOrd="0" presId="urn:microsoft.com/office/officeart/2005/8/layout/radial6"/>
    <dgm:cxn modelId="{013EAD79-10BC-4815-BE43-E421F218870E}" type="presOf" srcId="{FA31B525-0133-48ED-9E09-F97272792B6F}" destId="{4D025E76-BA53-45CF-B538-D1B886758947}" srcOrd="0" destOrd="0" presId="urn:microsoft.com/office/officeart/2005/8/layout/radial6"/>
    <dgm:cxn modelId="{A3B7318A-2429-40D1-8EA0-3C7315CE4535}" type="presOf" srcId="{5CAA029C-D872-47D8-80DB-06F38053B70C}" destId="{84E98827-1250-492A-A3F2-19384097829E}" srcOrd="0" destOrd="0" presId="urn:microsoft.com/office/officeart/2005/8/layout/radial6"/>
    <dgm:cxn modelId="{3FD34454-E4FB-44A1-8E0C-F88A0D32C7EE}" type="presOf" srcId="{D49858D6-D3FA-4C21-9B28-75F5778EC854}" destId="{8ED874A5-2B06-4E82-8ED3-04A677060BBF}" srcOrd="0" destOrd="0" presId="urn:microsoft.com/office/officeart/2005/8/layout/radial6"/>
    <dgm:cxn modelId="{CD37E089-3A17-43E2-A1EF-8EA6A6D8418F}" type="presParOf" srcId="{84E98827-1250-492A-A3F2-19384097829E}" destId="{10EAF79C-5684-4DCF-B4E0-7DB6B154DD14}" srcOrd="0" destOrd="0" presId="urn:microsoft.com/office/officeart/2005/8/layout/radial6"/>
    <dgm:cxn modelId="{75DB4409-CD74-4199-8076-6F0B93E93D45}" type="presParOf" srcId="{84E98827-1250-492A-A3F2-19384097829E}" destId="{BE2EB3C0-372D-4996-BDAC-4F3B85C985E7}" srcOrd="1" destOrd="0" presId="urn:microsoft.com/office/officeart/2005/8/layout/radial6"/>
    <dgm:cxn modelId="{C09B382B-5944-4E3B-9ABA-C993EA13CEBA}" type="presParOf" srcId="{84E98827-1250-492A-A3F2-19384097829E}" destId="{623715BC-5832-4D23-8CE7-8BEB2495B243}" srcOrd="2" destOrd="0" presId="urn:microsoft.com/office/officeart/2005/8/layout/radial6"/>
    <dgm:cxn modelId="{28A52759-7435-46A0-A715-80845D673D32}" type="presParOf" srcId="{84E98827-1250-492A-A3F2-19384097829E}" destId="{D2CFAEA3-FE9E-42DC-AFE9-CA60280B9741}" srcOrd="3" destOrd="0" presId="urn:microsoft.com/office/officeart/2005/8/layout/radial6"/>
    <dgm:cxn modelId="{7F039758-4E21-49ED-9119-E81F9E028A70}" type="presParOf" srcId="{84E98827-1250-492A-A3F2-19384097829E}" destId="{A34AEC28-AAFD-4690-A9F5-7FBB13E86479}" srcOrd="4" destOrd="0" presId="urn:microsoft.com/office/officeart/2005/8/layout/radial6"/>
    <dgm:cxn modelId="{514ADA24-AE10-45A5-9E12-B3427E864306}" type="presParOf" srcId="{84E98827-1250-492A-A3F2-19384097829E}" destId="{D8729BDD-6C03-406F-A0AC-B03D2C173AF9}" srcOrd="5" destOrd="0" presId="urn:microsoft.com/office/officeart/2005/8/layout/radial6"/>
    <dgm:cxn modelId="{07A4F1E3-1FC5-4B3B-8974-A32737BCF4F6}" type="presParOf" srcId="{84E98827-1250-492A-A3F2-19384097829E}" destId="{BDB2352E-8A93-41A9-8E36-2812BE876725}" srcOrd="6" destOrd="0" presId="urn:microsoft.com/office/officeart/2005/8/layout/radial6"/>
    <dgm:cxn modelId="{0D4B9D6A-44F1-474F-91C8-D7C0D4DB8E8F}" type="presParOf" srcId="{84E98827-1250-492A-A3F2-19384097829E}" destId="{8ED874A5-2B06-4E82-8ED3-04A677060BBF}" srcOrd="7" destOrd="0" presId="urn:microsoft.com/office/officeart/2005/8/layout/radial6"/>
    <dgm:cxn modelId="{FB9AD0BA-4490-40A8-A405-FA5D4493162F}" type="presParOf" srcId="{84E98827-1250-492A-A3F2-19384097829E}" destId="{80F89C09-6738-4EBC-8194-87B7DB519E5A}" srcOrd="8" destOrd="0" presId="urn:microsoft.com/office/officeart/2005/8/layout/radial6"/>
    <dgm:cxn modelId="{59CA9FC1-DD4F-4894-A277-82060779D258}" type="presParOf" srcId="{84E98827-1250-492A-A3F2-19384097829E}" destId="{4D025E76-BA53-45CF-B538-D1B886758947}" srcOrd="9" destOrd="0" presId="urn:microsoft.com/office/officeart/2005/8/layout/radial6"/>
    <dgm:cxn modelId="{C4AA232C-2F83-4171-9B1D-74D1C06B4364}" type="presParOf" srcId="{84E98827-1250-492A-A3F2-19384097829E}" destId="{3A1A2048-D817-4140-AE7D-85E9B96F9343}" srcOrd="10" destOrd="0" presId="urn:microsoft.com/office/officeart/2005/8/layout/radial6"/>
    <dgm:cxn modelId="{217DB447-C6C3-4527-990E-D77336B0EDCC}" type="presParOf" srcId="{84E98827-1250-492A-A3F2-19384097829E}" destId="{736AB641-4485-442F-8839-F2E01BE91F22}" srcOrd="11" destOrd="0" presId="urn:microsoft.com/office/officeart/2005/8/layout/radial6"/>
    <dgm:cxn modelId="{2E64EA41-7462-49D9-9DC8-743DAF405AC2}" type="presParOf" srcId="{84E98827-1250-492A-A3F2-19384097829E}" destId="{7BCAAB43-56D6-4DE2-8C86-83241226A949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CAAB43-56D6-4DE2-8C86-83241226A949}">
      <dsp:nvSpPr>
        <dsp:cNvPr id="0" name=""/>
        <dsp:cNvSpPr/>
      </dsp:nvSpPr>
      <dsp:spPr>
        <a:xfrm>
          <a:off x="1096954" y="440904"/>
          <a:ext cx="2949682" cy="2949682"/>
        </a:xfrm>
        <a:prstGeom prst="blockArc">
          <a:avLst>
            <a:gd name="adj1" fmla="val 10800000"/>
            <a:gd name="adj2" fmla="val 16200000"/>
            <a:gd name="adj3" fmla="val 4635"/>
          </a:avLst>
        </a:prstGeom>
        <a:solidFill>
          <a:srgbClr val="F79646">
            <a:shade val="90000"/>
            <a:hueOff val="-482724"/>
            <a:satOff val="6563"/>
            <a:lumOff val="27732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D025E76-BA53-45CF-B538-D1B886758947}">
      <dsp:nvSpPr>
        <dsp:cNvPr id="0" name=""/>
        <dsp:cNvSpPr/>
      </dsp:nvSpPr>
      <dsp:spPr>
        <a:xfrm>
          <a:off x="1096954" y="440904"/>
          <a:ext cx="2949682" cy="2949682"/>
        </a:xfrm>
        <a:prstGeom prst="blockArc">
          <a:avLst>
            <a:gd name="adj1" fmla="val 5400000"/>
            <a:gd name="adj2" fmla="val 10800000"/>
            <a:gd name="adj3" fmla="val 4635"/>
          </a:avLst>
        </a:prstGeom>
        <a:solidFill>
          <a:srgbClr val="F79646">
            <a:shade val="90000"/>
            <a:hueOff val="-321816"/>
            <a:satOff val="4375"/>
            <a:lumOff val="18488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DB2352E-8A93-41A9-8E36-2812BE876725}">
      <dsp:nvSpPr>
        <dsp:cNvPr id="0" name=""/>
        <dsp:cNvSpPr/>
      </dsp:nvSpPr>
      <dsp:spPr>
        <a:xfrm>
          <a:off x="1096954" y="440904"/>
          <a:ext cx="2949682" cy="2949682"/>
        </a:xfrm>
        <a:prstGeom prst="blockArc">
          <a:avLst>
            <a:gd name="adj1" fmla="val 0"/>
            <a:gd name="adj2" fmla="val 5400000"/>
            <a:gd name="adj3" fmla="val 4635"/>
          </a:avLst>
        </a:prstGeom>
        <a:solidFill>
          <a:srgbClr val="F79646">
            <a:shade val="90000"/>
            <a:hueOff val="-160908"/>
            <a:satOff val="2188"/>
            <a:lumOff val="9244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2CFAEA3-FE9E-42DC-AFE9-CA60280B9741}">
      <dsp:nvSpPr>
        <dsp:cNvPr id="0" name=""/>
        <dsp:cNvSpPr/>
      </dsp:nvSpPr>
      <dsp:spPr>
        <a:xfrm>
          <a:off x="1096954" y="440904"/>
          <a:ext cx="2949682" cy="2949682"/>
        </a:xfrm>
        <a:prstGeom prst="blockArc">
          <a:avLst>
            <a:gd name="adj1" fmla="val 16200000"/>
            <a:gd name="adj2" fmla="val 0"/>
            <a:gd name="adj3" fmla="val 4635"/>
          </a:avLst>
        </a:prstGeom>
        <a:solidFill>
          <a:srgbClr val="F79646">
            <a:shade val="9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0EAF79C-5684-4DCF-B4E0-7DB6B154DD14}">
      <dsp:nvSpPr>
        <dsp:cNvPr id="0" name=""/>
        <dsp:cNvSpPr/>
      </dsp:nvSpPr>
      <dsp:spPr>
        <a:xfrm>
          <a:off x="1893685" y="1237635"/>
          <a:ext cx="1356220" cy="1356220"/>
        </a:xfrm>
        <a:prstGeom prst="ellipse">
          <a:avLst/>
        </a:prstGeom>
        <a:solidFill>
          <a:srgbClr val="F79646">
            <a:alpha val="80000"/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时间特性</a:t>
          </a:r>
          <a:endParaRPr lang="zh-CN" altLang="en-US" sz="240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2092299" y="1436249"/>
        <a:ext cx="958992" cy="958992"/>
      </dsp:txXfrm>
    </dsp:sp>
    <dsp:sp modelId="{BE2EB3C0-372D-4996-BDAC-4F3B85C985E7}">
      <dsp:nvSpPr>
        <dsp:cNvPr id="0" name=""/>
        <dsp:cNvSpPr/>
      </dsp:nvSpPr>
      <dsp:spPr>
        <a:xfrm>
          <a:off x="2097118" y="404"/>
          <a:ext cx="949354" cy="949354"/>
        </a:xfrm>
        <a:prstGeom prst="ellipse">
          <a:avLst/>
        </a:prstGeom>
        <a:solidFill>
          <a:srgbClr val="F79646">
            <a:alpha val="90000"/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无法开源</a:t>
          </a:r>
          <a:endParaRPr lang="zh-CN" altLang="en-US" sz="180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2236148" y="139434"/>
        <a:ext cx="671294" cy="671294"/>
      </dsp:txXfrm>
    </dsp:sp>
    <dsp:sp modelId="{A34AEC28-AAFD-4690-A9F5-7FBB13E86479}">
      <dsp:nvSpPr>
        <dsp:cNvPr id="0" name=""/>
        <dsp:cNvSpPr/>
      </dsp:nvSpPr>
      <dsp:spPr>
        <a:xfrm>
          <a:off x="3537782" y="1441068"/>
          <a:ext cx="949354" cy="949354"/>
        </a:xfrm>
        <a:prstGeom prst="ellipse">
          <a:avLst/>
        </a:prstGeom>
        <a:solidFill>
          <a:srgbClr val="F79646">
            <a:alpha val="90000"/>
            <a:hueOff val="0"/>
            <a:satOff val="0"/>
            <a:lumOff val="0"/>
            <a:alphaOff val="-13333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无法节流</a:t>
          </a:r>
          <a:endParaRPr lang="zh-CN" altLang="en-US" sz="180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3676812" y="1580098"/>
        <a:ext cx="671294" cy="671294"/>
      </dsp:txXfrm>
    </dsp:sp>
    <dsp:sp modelId="{8ED874A5-2B06-4E82-8ED3-04A677060BBF}">
      <dsp:nvSpPr>
        <dsp:cNvPr id="0" name=""/>
        <dsp:cNvSpPr/>
      </dsp:nvSpPr>
      <dsp:spPr>
        <a:xfrm>
          <a:off x="2097118" y="2881732"/>
          <a:ext cx="949354" cy="949354"/>
        </a:xfrm>
        <a:prstGeom prst="ellipse">
          <a:avLst/>
        </a:prstGeom>
        <a:solidFill>
          <a:srgbClr val="F79646">
            <a:alpha val="90000"/>
            <a:hueOff val="0"/>
            <a:satOff val="0"/>
            <a:lumOff val="0"/>
            <a:alphaOff val="-26667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不可取代</a:t>
          </a:r>
          <a:endParaRPr lang="zh-CN" altLang="en-US" sz="180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2236148" y="3020762"/>
        <a:ext cx="671294" cy="671294"/>
      </dsp:txXfrm>
    </dsp:sp>
    <dsp:sp modelId="{3A1A2048-D817-4140-AE7D-85E9B96F9343}">
      <dsp:nvSpPr>
        <dsp:cNvPr id="0" name=""/>
        <dsp:cNvSpPr/>
      </dsp:nvSpPr>
      <dsp:spPr>
        <a:xfrm>
          <a:off x="656454" y="1441068"/>
          <a:ext cx="949354" cy="949354"/>
        </a:xfrm>
        <a:prstGeom prst="ellipse">
          <a:avLst/>
        </a:prstGeom>
        <a:solidFill>
          <a:srgbClr val="F79646">
            <a:alpha val="90000"/>
            <a:hueOff val="0"/>
            <a:satOff val="0"/>
            <a:lumOff val="0"/>
            <a:alphaOff val="-4000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不可再生</a:t>
          </a:r>
          <a:endParaRPr lang="zh-CN" altLang="en-US" sz="1800" kern="12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sp:txBody>
      <dsp:txXfrm>
        <a:off x="795484" y="1580098"/>
        <a:ext cx="671294" cy="6712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03.09.2013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50"/>
          <p:cNvSpPr txBox="1"/>
          <p:nvPr/>
        </p:nvSpPr>
        <p:spPr>
          <a:xfrm>
            <a:off x="539553" y="2060848"/>
            <a:ext cx="1728192" cy="8125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</a:rPr>
              <a:t>时间</a:t>
            </a:r>
            <a:r>
              <a:rPr lang="zh-CN" altLang="en-US" sz="1800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</a:rPr>
              <a:t>的供给量是固定不变</a:t>
            </a:r>
            <a:r>
              <a:rPr lang="zh-CN" altLang="en-US" sz="1800" dirty="0" smtClean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</a:rPr>
              <a:t>的。</a:t>
            </a:r>
            <a:endParaRPr lang="zh-CN" altLang="en-US" sz="1800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</a:endParaRPr>
          </a:p>
        </p:txBody>
      </p:sp>
      <p:cxnSp>
        <p:nvCxnSpPr>
          <p:cNvPr id="118" name="直接连接符 117"/>
          <p:cNvCxnSpPr/>
          <p:nvPr/>
        </p:nvCxnSpPr>
        <p:spPr>
          <a:xfrm>
            <a:off x="107504" y="2949361"/>
            <a:ext cx="2898342" cy="13648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graphicFrame>
        <p:nvGraphicFramePr>
          <p:cNvPr id="119" name="图示 118"/>
          <p:cNvGraphicFramePr/>
          <p:nvPr>
            <p:extLst>
              <p:ext uri="{D42A27DB-BD31-4B8C-83A1-F6EECF244321}">
                <p14:modId xmlns:p14="http://schemas.microsoft.com/office/powerpoint/2010/main" val="3123105776"/>
              </p:ext>
            </p:extLst>
          </p:nvPr>
        </p:nvGraphicFramePr>
        <p:xfrm>
          <a:off x="2236721" y="1651798"/>
          <a:ext cx="5143591" cy="38314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20" name="肘形连接符 119"/>
          <p:cNvCxnSpPr/>
          <p:nvPr/>
        </p:nvCxnSpPr>
        <p:spPr>
          <a:xfrm flipV="1">
            <a:off x="3131840" y="2126769"/>
            <a:ext cx="990090" cy="836240"/>
          </a:xfrm>
          <a:prstGeom prst="bentConnector3">
            <a:avLst>
              <a:gd name="adj1" fmla="val 14161"/>
            </a:avLst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21" name="肘形连接符 120"/>
          <p:cNvCxnSpPr/>
          <p:nvPr/>
        </p:nvCxnSpPr>
        <p:spPr>
          <a:xfrm rot="5400000" flipH="1" flipV="1">
            <a:off x="2505484" y="4700213"/>
            <a:ext cx="1355447" cy="354722"/>
          </a:xfrm>
          <a:prstGeom prst="bentConnector3">
            <a:avLst>
              <a:gd name="adj1" fmla="val -11420"/>
            </a:avLst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22" name="直接连接符 121"/>
          <p:cNvCxnSpPr/>
          <p:nvPr/>
        </p:nvCxnSpPr>
        <p:spPr>
          <a:xfrm>
            <a:off x="107504" y="5411281"/>
            <a:ext cx="2898342" cy="0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23" name="TextBox 88"/>
          <p:cNvSpPr txBox="1"/>
          <p:nvPr/>
        </p:nvSpPr>
        <p:spPr>
          <a:xfrm>
            <a:off x="539552" y="4149080"/>
            <a:ext cx="2466293" cy="1172629"/>
          </a:xfrm>
          <a:prstGeom prst="rect">
            <a:avLst/>
          </a:prstGeom>
          <a:noFill/>
          <a:ln w="19050" cap="flat" cmpd="sng" algn="ctr">
            <a:noFill/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天可补，海可填，南山可移。日月既往，不可复追</a:t>
            </a:r>
          </a:p>
        </p:txBody>
      </p:sp>
      <p:cxnSp>
        <p:nvCxnSpPr>
          <p:cNvPr id="124" name="肘形连接符 123"/>
          <p:cNvCxnSpPr/>
          <p:nvPr/>
        </p:nvCxnSpPr>
        <p:spPr>
          <a:xfrm flipV="1">
            <a:off x="6390222" y="2818993"/>
            <a:ext cx="270010" cy="188168"/>
          </a:xfrm>
          <a:prstGeom prst="bentConnector3">
            <a:avLst>
              <a:gd name="adj1" fmla="val 50000"/>
            </a:avLst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25" name="直接连接符 124"/>
          <p:cNvCxnSpPr/>
          <p:nvPr/>
        </p:nvCxnSpPr>
        <p:spPr>
          <a:xfrm>
            <a:off x="6660232" y="2949361"/>
            <a:ext cx="2376264" cy="0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26" name="TextBox 93"/>
          <p:cNvSpPr txBox="1"/>
          <p:nvPr/>
        </p:nvSpPr>
        <p:spPr>
          <a:xfrm>
            <a:off x="6732240" y="2011606"/>
            <a:ext cx="2088232" cy="8125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</a:rPr>
              <a:t>不论愿不愿意，我们都必须消费时间。</a:t>
            </a:r>
          </a:p>
        </p:txBody>
      </p:sp>
      <p:cxnSp>
        <p:nvCxnSpPr>
          <p:cNvPr id="127" name="肘形连接符 126"/>
          <p:cNvCxnSpPr/>
          <p:nvPr/>
        </p:nvCxnSpPr>
        <p:spPr>
          <a:xfrm flipV="1">
            <a:off x="4788024" y="5411281"/>
            <a:ext cx="1737203" cy="216028"/>
          </a:xfrm>
          <a:prstGeom prst="bentConnector3">
            <a:avLst>
              <a:gd name="adj1" fmla="val 50000"/>
            </a:avLst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28" name="直接连接符 127"/>
          <p:cNvCxnSpPr/>
          <p:nvPr/>
        </p:nvCxnSpPr>
        <p:spPr>
          <a:xfrm>
            <a:off x="6714220" y="5411281"/>
            <a:ext cx="2322276" cy="0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29" name="TextBox 105"/>
          <p:cNvSpPr txBox="1"/>
          <p:nvPr/>
        </p:nvSpPr>
        <p:spPr>
          <a:xfrm>
            <a:off x="6732240" y="4502217"/>
            <a:ext cx="2088232" cy="8125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rgbClr val="4D4D4D"/>
                </a:solidFill>
                <a:ea typeface="微软雅黑" pitchFamily="3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800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</a:rPr>
              <a:t>任何一项活动都有赖于时间的堆砌。</a:t>
            </a: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211</Words>
  <Application>Microsoft Office PowerPoint</Application>
  <PresentationFormat>全屏显示(4:3)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110</cp:revision>
  <dcterms:created xsi:type="dcterms:W3CDTF">2012-12-20T06:04:47Z</dcterms:created>
  <dcterms:modified xsi:type="dcterms:W3CDTF">2013-09-03T06:45:25Z</dcterms:modified>
</cp:coreProperties>
</file>