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8CAD1A-13E0-4F3F-87BD-A82DBACD1CE1}" type="doc">
      <dgm:prSet loTypeId="urn:microsoft.com/office/officeart/2005/8/layout/radial4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7379669-F41C-4CF4-ADAD-8FCB965FC9F0}">
      <dgm:prSet phldrT="[文本]" custT="1"/>
      <dgm:spPr>
        <a:xfrm>
          <a:off x="4287543" y="3571618"/>
          <a:ext cx="2177373" cy="2177373"/>
        </a:xfrm>
        <a:solidFill>
          <a:srgbClr val="4F81B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zh-CN" altLang="en-US" sz="32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如何提高效率</a:t>
          </a:r>
          <a:endParaRPr lang="zh-CN" altLang="en-US" sz="32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C01EC3AB-BBDA-487E-B934-77152383C9F4}" type="parTrans" cxnId="{F2BAACC0-6BB7-421A-BA94-C59106286009}">
      <dgm:prSet/>
      <dgm:spPr/>
      <dgm:t>
        <a:bodyPr/>
        <a:lstStyle/>
        <a:p>
          <a:endParaRPr lang="zh-CN" altLang="en-US" sz="1600" b="0">
            <a:latin typeface="微软雅黑" pitchFamily="34" charset="-122"/>
            <a:ea typeface="微软雅黑" pitchFamily="34" charset="-122"/>
          </a:endParaRPr>
        </a:p>
      </dgm:t>
    </dgm:pt>
    <dgm:pt modelId="{3A1F868E-86A4-4E40-A165-6F7ABE0405C0}" type="sibTrans" cxnId="{F2BAACC0-6BB7-421A-BA94-C59106286009}">
      <dgm:prSet/>
      <dgm:spPr/>
      <dgm:t>
        <a:bodyPr/>
        <a:lstStyle/>
        <a:p>
          <a:endParaRPr lang="zh-CN" altLang="en-US" sz="1600" b="0">
            <a:latin typeface="微软雅黑" pitchFamily="34" charset="-122"/>
            <a:ea typeface="微软雅黑" pitchFamily="34" charset="-122"/>
          </a:endParaRPr>
        </a:p>
      </dgm:t>
    </dgm:pt>
    <dgm:pt modelId="{3C54D111-3B81-4703-A783-267AEF41F3AA}">
      <dgm:prSet phldrT="[文本]" custT="1"/>
      <dgm:spPr>
        <a:xfrm>
          <a:off x="461160" y="4050641"/>
          <a:ext cx="1524161" cy="1219328"/>
        </a:xfr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18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最佳状态</a:t>
          </a:r>
          <a:endParaRPr lang="en-US" altLang="zh-CN" sz="1800" b="1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18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全心专注</a:t>
          </a:r>
          <a:endParaRPr lang="zh-CN" altLang="en-US" sz="18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937729A4-D9E1-4B75-BD1D-AA9E3A881D51}" type="parTrans" cxnId="{AFAC7250-618C-4ED7-AB4F-B47C93D55B03}">
      <dgm:prSet/>
      <dgm:spPr>
        <a:xfrm rot="10800000">
          <a:off x="1223240" y="4350029"/>
          <a:ext cx="2895765" cy="620551"/>
        </a:xfr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 b="0">
            <a:latin typeface="微软雅黑" pitchFamily="34" charset="-122"/>
            <a:ea typeface="微软雅黑" pitchFamily="34" charset="-122"/>
          </a:endParaRPr>
        </a:p>
      </dgm:t>
    </dgm:pt>
    <dgm:pt modelId="{5B9E4440-F3C4-4D5E-AC64-EEA31E574F34}" type="sibTrans" cxnId="{AFAC7250-618C-4ED7-AB4F-B47C93D55B03}">
      <dgm:prSet/>
      <dgm:spPr/>
      <dgm:t>
        <a:bodyPr/>
        <a:lstStyle/>
        <a:p>
          <a:endParaRPr lang="zh-CN" altLang="en-US" sz="1600" b="0">
            <a:latin typeface="微软雅黑" pitchFamily="34" charset="-122"/>
            <a:ea typeface="微软雅黑" pitchFamily="34" charset="-122"/>
          </a:endParaRPr>
        </a:p>
      </dgm:t>
    </dgm:pt>
    <dgm:pt modelId="{E504B8C8-D572-4C18-9C42-E37366153547}">
      <dgm:prSet phldrT="[文本]" custT="1"/>
      <dgm:spPr>
        <a:xfrm>
          <a:off x="872435" y="2248726"/>
          <a:ext cx="1524161" cy="1219328"/>
        </a:xfr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18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事不宜迟</a:t>
          </a:r>
          <a:endParaRPr lang="en-US" altLang="zh-CN" sz="1800" b="1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18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速度制胜</a:t>
          </a:r>
          <a:endParaRPr lang="zh-CN" altLang="en-US" sz="18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C4FFF673-9D2E-49FB-B8CD-159AA7C56908}" type="parTrans" cxnId="{FE0A9CE4-FCCB-44D8-A8CA-C5231E9350FC}">
      <dgm:prSet/>
      <dgm:spPr>
        <a:xfrm rot="12342857">
          <a:off x="1491130" y="3176328"/>
          <a:ext cx="2895765" cy="620551"/>
        </a:xfr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 b="0">
            <a:latin typeface="微软雅黑" pitchFamily="34" charset="-122"/>
            <a:ea typeface="微软雅黑" pitchFamily="34" charset="-122"/>
          </a:endParaRPr>
        </a:p>
      </dgm:t>
    </dgm:pt>
    <dgm:pt modelId="{D75F9F47-316F-4165-943F-49CE492BC602}" type="sibTrans" cxnId="{FE0A9CE4-FCCB-44D8-A8CA-C5231E9350FC}">
      <dgm:prSet/>
      <dgm:spPr/>
      <dgm:t>
        <a:bodyPr/>
        <a:lstStyle/>
        <a:p>
          <a:endParaRPr lang="zh-CN" altLang="en-US" sz="1600" b="0">
            <a:latin typeface="微软雅黑" pitchFamily="34" charset="-122"/>
            <a:ea typeface="微软雅黑" pitchFamily="34" charset="-122"/>
          </a:endParaRPr>
        </a:p>
      </dgm:t>
    </dgm:pt>
    <dgm:pt modelId="{F0E4F97F-3E89-4570-B0CF-148B6A06D215}">
      <dgm:prSet phldrT="[文本]" custT="1"/>
      <dgm:spPr>
        <a:xfrm>
          <a:off x="2024802" y="803703"/>
          <a:ext cx="1524161" cy="1219328"/>
        </a:xfrm>
        <a:solidFill>
          <a:srgbClr val="8064A2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18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第一次就把事情做好</a:t>
          </a:r>
          <a:endParaRPr lang="zh-CN" altLang="en-US" sz="18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4271616D-DE52-4049-AE48-3E4614EDAC86}" type="parTrans" cxnId="{A41546DA-86EF-4421-A87F-1DA83650A828}">
      <dgm:prSet/>
      <dgm:spPr>
        <a:xfrm rot="13885714">
          <a:off x="2241740" y="2235092"/>
          <a:ext cx="2895765" cy="620551"/>
        </a:xfr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 b="0">
            <a:latin typeface="微软雅黑" pitchFamily="34" charset="-122"/>
            <a:ea typeface="微软雅黑" pitchFamily="34" charset="-122"/>
          </a:endParaRPr>
        </a:p>
      </dgm:t>
    </dgm:pt>
    <dgm:pt modelId="{D070E4E9-9317-4642-A578-DA3F94C38D79}" type="sibTrans" cxnId="{A41546DA-86EF-4421-A87F-1DA83650A828}">
      <dgm:prSet/>
      <dgm:spPr/>
      <dgm:t>
        <a:bodyPr/>
        <a:lstStyle/>
        <a:p>
          <a:endParaRPr lang="zh-CN" altLang="en-US" sz="1600" b="0">
            <a:latin typeface="微软雅黑" pitchFamily="34" charset="-122"/>
            <a:ea typeface="微软雅黑" pitchFamily="34" charset="-122"/>
          </a:endParaRPr>
        </a:p>
      </dgm:t>
    </dgm:pt>
    <dgm:pt modelId="{9F2859CF-DA95-474F-AE0E-9B0426CC8D7F}">
      <dgm:prSet phldrT="[文本]" custT="1"/>
      <dgm:spPr>
        <a:xfrm>
          <a:off x="3690022" y="1775"/>
          <a:ext cx="1524161" cy="1219328"/>
        </a:xfrm>
        <a:solidFill>
          <a:srgbClr val="4BACC6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18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统筹安排</a:t>
          </a:r>
          <a:endParaRPr lang="en-US" altLang="zh-CN" sz="1800" b="1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18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平行作业</a:t>
          </a:r>
          <a:endParaRPr lang="zh-CN" altLang="en-US" sz="18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15219F7-4AFF-4DAC-B683-9FD64231403A}" type="parTrans" cxnId="{1662AA96-4466-4ACD-8D2A-9B064F5B69C1}">
      <dgm:prSet/>
      <dgm:spPr>
        <a:xfrm rot="15428571">
          <a:off x="3326404" y="1712746"/>
          <a:ext cx="2895765" cy="620551"/>
        </a:xfrm>
        <a:solidFill>
          <a:srgbClr val="4BACC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 b="0">
            <a:latin typeface="微软雅黑" pitchFamily="34" charset="-122"/>
            <a:ea typeface="微软雅黑" pitchFamily="34" charset="-122"/>
          </a:endParaRPr>
        </a:p>
      </dgm:t>
    </dgm:pt>
    <dgm:pt modelId="{9287B5B5-8FE2-4F97-846F-E8FCAFB18673}" type="sibTrans" cxnId="{1662AA96-4466-4ACD-8D2A-9B064F5B69C1}">
      <dgm:prSet/>
      <dgm:spPr/>
      <dgm:t>
        <a:bodyPr/>
        <a:lstStyle/>
        <a:p>
          <a:endParaRPr lang="zh-CN" altLang="en-US" sz="1600" b="0">
            <a:latin typeface="微软雅黑" pitchFamily="34" charset="-122"/>
            <a:ea typeface="微软雅黑" pitchFamily="34" charset="-122"/>
          </a:endParaRPr>
        </a:p>
      </dgm:t>
    </dgm:pt>
    <dgm:pt modelId="{7E068F0E-254F-40F4-A231-D37CBF57E78A}">
      <dgm:prSet phldrT="[文本]" custT="1"/>
      <dgm:spPr>
        <a:xfrm>
          <a:off x="5538276" y="1775"/>
          <a:ext cx="1524161" cy="1219328"/>
        </a:xfrm>
        <a:solidFill>
          <a:srgbClr val="F79646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18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充分利用</a:t>
          </a:r>
          <a:endParaRPr lang="en-US" altLang="zh-CN" sz="1800" b="1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18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碎块时间</a:t>
          </a:r>
          <a:endParaRPr lang="zh-CN" altLang="en-US" sz="18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EDD2F7E7-7163-45F6-89AB-B962891A0814}" type="parTrans" cxnId="{08216BCF-AB59-4614-8928-1FE58E76B840}">
      <dgm:prSet/>
      <dgm:spPr>
        <a:xfrm rot="16971429">
          <a:off x="4530289" y="1712746"/>
          <a:ext cx="2895765" cy="620551"/>
        </a:xfrm>
        <a:solidFill>
          <a:srgbClr val="F7964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 b="0">
            <a:latin typeface="微软雅黑" pitchFamily="34" charset="-122"/>
            <a:ea typeface="微软雅黑" pitchFamily="34" charset="-122"/>
          </a:endParaRPr>
        </a:p>
      </dgm:t>
    </dgm:pt>
    <dgm:pt modelId="{FA6D92A1-4C8F-4EF0-BC4E-7EDD92B83770}" type="sibTrans" cxnId="{08216BCF-AB59-4614-8928-1FE58E76B840}">
      <dgm:prSet/>
      <dgm:spPr/>
      <dgm:t>
        <a:bodyPr/>
        <a:lstStyle/>
        <a:p>
          <a:endParaRPr lang="zh-CN" altLang="en-US" sz="1600" b="0">
            <a:latin typeface="微软雅黑" pitchFamily="34" charset="-122"/>
            <a:ea typeface="微软雅黑" pitchFamily="34" charset="-122"/>
          </a:endParaRPr>
        </a:p>
      </dgm:t>
    </dgm:pt>
    <dgm:pt modelId="{9B0667CF-2554-4C70-9686-877CC0BE64CE}">
      <dgm:prSet phldrT="[文本]" custT="1"/>
      <dgm:spPr>
        <a:xfrm>
          <a:off x="7203495" y="803703"/>
          <a:ext cx="1524161" cy="1219328"/>
        </a:xfr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18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优化流程</a:t>
          </a:r>
          <a:endParaRPr lang="en-US" altLang="zh-CN" sz="1800" b="1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18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简化操作</a:t>
          </a:r>
          <a:endParaRPr lang="zh-CN" altLang="en-US" sz="18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1CF58AE-5921-4717-B0E4-C83637C04AA1}" type="parTrans" cxnId="{2C2A3A9B-CD17-4DD8-8B8C-22DB673C86EF}">
      <dgm:prSet/>
      <dgm:spPr>
        <a:xfrm rot="18514286">
          <a:off x="5614953" y="2235092"/>
          <a:ext cx="2895765" cy="620551"/>
        </a:xfr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 b="0">
            <a:latin typeface="微软雅黑" pitchFamily="34" charset="-122"/>
            <a:ea typeface="微软雅黑" pitchFamily="34" charset="-122"/>
          </a:endParaRPr>
        </a:p>
      </dgm:t>
    </dgm:pt>
    <dgm:pt modelId="{C32142DA-92F1-4991-A13F-F5A664C90579}" type="sibTrans" cxnId="{2C2A3A9B-CD17-4DD8-8B8C-22DB673C86EF}">
      <dgm:prSet/>
      <dgm:spPr/>
      <dgm:t>
        <a:bodyPr/>
        <a:lstStyle/>
        <a:p>
          <a:endParaRPr lang="zh-CN" altLang="en-US" sz="1600" b="0">
            <a:latin typeface="微软雅黑" pitchFamily="34" charset="-122"/>
            <a:ea typeface="微软雅黑" pitchFamily="34" charset="-122"/>
          </a:endParaRPr>
        </a:p>
      </dgm:t>
    </dgm:pt>
    <dgm:pt modelId="{0F91DC15-B7BD-41B1-8CE0-40229B3BA46B}">
      <dgm:prSet phldrT="[文本]" custT="1"/>
      <dgm:spPr>
        <a:xfrm>
          <a:off x="8767138" y="4050641"/>
          <a:ext cx="1524161" cy="1219328"/>
        </a:xfrm>
        <a:solidFill>
          <a:srgbClr val="8064A2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18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选择效率更高的工具</a:t>
          </a:r>
          <a:endParaRPr lang="zh-CN" altLang="en-US" sz="18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11D67941-9891-4450-A7C9-3C6E04EF415B}" type="parTrans" cxnId="{10F1CA6D-193F-4B87-8AC4-61E850FB492C}">
      <dgm:prSet/>
      <dgm:spPr>
        <a:xfrm>
          <a:off x="6633453" y="4350029"/>
          <a:ext cx="2895765" cy="620551"/>
        </a:xfr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/>
        </a:p>
      </dgm:t>
    </dgm:pt>
    <dgm:pt modelId="{743F8683-F474-4B51-8C15-1E1C1CFE2BCD}" type="sibTrans" cxnId="{10F1CA6D-193F-4B87-8AC4-61E850FB492C}">
      <dgm:prSet/>
      <dgm:spPr/>
      <dgm:t>
        <a:bodyPr/>
        <a:lstStyle/>
        <a:p>
          <a:endParaRPr lang="zh-CN" altLang="en-US" sz="1600"/>
        </a:p>
      </dgm:t>
    </dgm:pt>
    <dgm:pt modelId="{6BA9ECFD-3A31-409A-B64E-976FAB6E8DDD}">
      <dgm:prSet phldrT="[文本]" custT="1"/>
      <dgm:spPr>
        <a:xfrm>
          <a:off x="8355863" y="2248726"/>
          <a:ext cx="1524161" cy="1219328"/>
        </a:xfr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18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整理整顿</a:t>
          </a:r>
          <a:endParaRPr lang="en-US" altLang="zh-CN" sz="1800" b="1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18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快速定位</a:t>
          </a:r>
          <a:endParaRPr lang="zh-CN" altLang="en-US" sz="18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4B782A30-5012-43AE-ACBE-CAC959A86484}" type="parTrans" cxnId="{4CF4FC31-99B1-46BB-9B53-D69C8D5C2A59}">
      <dgm:prSet/>
      <dgm:spPr>
        <a:xfrm rot="20057143">
          <a:off x="6365563" y="3176328"/>
          <a:ext cx="2895765" cy="620551"/>
        </a:xfr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/>
        </a:p>
      </dgm:t>
    </dgm:pt>
    <dgm:pt modelId="{93AE4285-2C89-41D6-A0BB-A2C406658AE6}" type="sibTrans" cxnId="{4CF4FC31-99B1-46BB-9B53-D69C8D5C2A59}">
      <dgm:prSet/>
      <dgm:spPr/>
      <dgm:t>
        <a:bodyPr/>
        <a:lstStyle/>
        <a:p>
          <a:endParaRPr lang="zh-CN" altLang="en-US" sz="1600"/>
        </a:p>
      </dgm:t>
    </dgm:pt>
    <dgm:pt modelId="{C5F9E084-3AE6-4A1C-93C2-3DA157303DDB}" type="pres">
      <dgm:prSet presAssocID="{818CAD1A-13E0-4F3F-87BD-A82DBACD1CE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A0FD9EF-9B77-44D7-94E1-5720F79BD140}" type="pres">
      <dgm:prSet presAssocID="{27379669-F41C-4CF4-ADAD-8FCB965FC9F0}" presName="centerShape" presStyleLbl="node0" presStyleIdx="0" presStyleCnt="1"/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9B23686A-3BF8-4FDA-A103-ABBA6D193203}" type="pres">
      <dgm:prSet presAssocID="{937729A4-D9E1-4B75-BD1D-AA9E3A881D51}" presName="parTrans" presStyleLbl="bgSibTrans2D1" presStyleIdx="0" presStyleCnt="8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F4044308-19DB-4175-9494-FADEA42A82DB}" type="pres">
      <dgm:prSet presAssocID="{3C54D111-3B81-4703-A783-267AEF41F3AA}" presName="node" presStyleLbl="node1" presStyleIdx="0" presStyleCnt="8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8C8BA28D-AEA5-46C9-925E-77B64DA18980}" type="pres">
      <dgm:prSet presAssocID="{C4FFF673-9D2E-49FB-B8CD-159AA7C56908}" presName="parTrans" presStyleLbl="bgSibTrans2D1" presStyleIdx="1" presStyleCnt="8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B88D02EC-3284-4240-AD75-7C88AF8BBD4F}" type="pres">
      <dgm:prSet presAssocID="{E504B8C8-D572-4C18-9C42-E37366153547}" presName="node" presStyleLbl="node1" presStyleIdx="1" presStyleCnt="8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B65A2054-D081-4950-8B4F-48CE0BD67EBF}" type="pres">
      <dgm:prSet presAssocID="{4271616D-DE52-4049-AE48-3E4614EDAC86}" presName="parTrans" presStyleLbl="bgSibTrans2D1" presStyleIdx="2" presStyleCnt="8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63143155-2B4F-478C-B11D-02827E9B730E}" type="pres">
      <dgm:prSet presAssocID="{F0E4F97F-3E89-4570-B0CF-148B6A06D215}" presName="node" presStyleLbl="node1" presStyleIdx="2" presStyleCnt="8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BC37E36B-B6EB-4BA8-AFB4-1ECACD3F3DCD}" type="pres">
      <dgm:prSet presAssocID="{A15219F7-4AFF-4DAC-B683-9FD64231403A}" presName="parTrans" presStyleLbl="bgSibTrans2D1" presStyleIdx="3" presStyleCnt="8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089DB7C1-6666-4573-BA47-281CC4662F09}" type="pres">
      <dgm:prSet presAssocID="{9F2859CF-DA95-474F-AE0E-9B0426CC8D7F}" presName="node" presStyleLbl="node1" presStyleIdx="3" presStyleCnt="8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9F58775A-813D-4C50-B0B1-A7EF7AB9C39A}" type="pres">
      <dgm:prSet presAssocID="{EDD2F7E7-7163-45F6-89AB-B962891A0814}" presName="parTrans" presStyleLbl="bgSibTrans2D1" presStyleIdx="4" presStyleCnt="8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C549750B-92ED-4D1D-91DB-0A2C32D383DA}" type="pres">
      <dgm:prSet presAssocID="{7E068F0E-254F-40F4-A231-D37CBF57E78A}" presName="node" presStyleLbl="node1" presStyleIdx="4" presStyleCnt="8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ED9E1B14-34B9-4592-9B46-0CF68A1D65FB}" type="pres">
      <dgm:prSet presAssocID="{A1CF58AE-5921-4717-B0E4-C83637C04AA1}" presName="parTrans" presStyleLbl="bgSibTrans2D1" presStyleIdx="5" presStyleCnt="8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2614F0A8-7B7B-4637-B2B4-8E9FB8059081}" type="pres">
      <dgm:prSet presAssocID="{9B0667CF-2554-4C70-9686-877CC0BE64CE}" presName="node" presStyleLbl="node1" presStyleIdx="5" presStyleCnt="8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B8D14ABA-C6A7-4C72-895A-5398F91A15CE}" type="pres">
      <dgm:prSet presAssocID="{4B782A30-5012-43AE-ACBE-CAC959A86484}" presName="parTrans" presStyleLbl="bgSibTrans2D1" presStyleIdx="6" presStyleCnt="8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7059276C-84E7-417F-B1C0-484D914CFA5A}" type="pres">
      <dgm:prSet presAssocID="{6BA9ECFD-3A31-409A-B64E-976FAB6E8DDD}" presName="node" presStyleLbl="node1" presStyleIdx="6" presStyleCnt="8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0A6E6840-BE36-4547-A538-5369AB0439EA}" type="pres">
      <dgm:prSet presAssocID="{11D67941-9891-4450-A7C9-3C6E04EF415B}" presName="parTrans" presStyleLbl="bgSibTrans2D1" presStyleIdx="7" presStyleCnt="8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18C439A7-FBF3-4DAF-BA81-8DC890955250}" type="pres">
      <dgm:prSet presAssocID="{0F91DC15-B7BD-41B1-8CE0-40229B3BA46B}" presName="node" presStyleLbl="node1" presStyleIdx="7" presStyleCnt="8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</dgm:ptLst>
  <dgm:cxnLst>
    <dgm:cxn modelId="{2C2A3A9B-CD17-4DD8-8B8C-22DB673C86EF}" srcId="{27379669-F41C-4CF4-ADAD-8FCB965FC9F0}" destId="{9B0667CF-2554-4C70-9686-877CC0BE64CE}" srcOrd="5" destOrd="0" parTransId="{A1CF58AE-5921-4717-B0E4-C83637C04AA1}" sibTransId="{C32142DA-92F1-4991-A13F-F5A664C90579}"/>
    <dgm:cxn modelId="{A6342D8D-8939-4D6E-B9E7-22435C7FDE04}" type="presOf" srcId="{6BA9ECFD-3A31-409A-B64E-976FAB6E8DDD}" destId="{7059276C-84E7-417F-B1C0-484D914CFA5A}" srcOrd="0" destOrd="0" presId="urn:microsoft.com/office/officeart/2005/8/layout/radial4"/>
    <dgm:cxn modelId="{10F1CA6D-193F-4B87-8AC4-61E850FB492C}" srcId="{27379669-F41C-4CF4-ADAD-8FCB965FC9F0}" destId="{0F91DC15-B7BD-41B1-8CE0-40229B3BA46B}" srcOrd="7" destOrd="0" parTransId="{11D67941-9891-4450-A7C9-3C6E04EF415B}" sibTransId="{743F8683-F474-4B51-8C15-1E1C1CFE2BCD}"/>
    <dgm:cxn modelId="{1662AA96-4466-4ACD-8D2A-9B064F5B69C1}" srcId="{27379669-F41C-4CF4-ADAD-8FCB965FC9F0}" destId="{9F2859CF-DA95-474F-AE0E-9B0426CC8D7F}" srcOrd="3" destOrd="0" parTransId="{A15219F7-4AFF-4DAC-B683-9FD64231403A}" sibTransId="{9287B5B5-8FE2-4F97-846F-E8FCAFB18673}"/>
    <dgm:cxn modelId="{EB2CD759-3957-415C-8292-E5FFCDFB92F8}" type="presOf" srcId="{818CAD1A-13E0-4F3F-87BD-A82DBACD1CE1}" destId="{C5F9E084-3AE6-4A1C-93C2-3DA157303DDB}" srcOrd="0" destOrd="0" presId="urn:microsoft.com/office/officeart/2005/8/layout/radial4"/>
    <dgm:cxn modelId="{84F58DC2-417A-4816-8C6A-3268ECDA354B}" type="presOf" srcId="{C4FFF673-9D2E-49FB-B8CD-159AA7C56908}" destId="{8C8BA28D-AEA5-46C9-925E-77B64DA18980}" srcOrd="0" destOrd="0" presId="urn:microsoft.com/office/officeart/2005/8/layout/radial4"/>
    <dgm:cxn modelId="{A41546DA-86EF-4421-A87F-1DA83650A828}" srcId="{27379669-F41C-4CF4-ADAD-8FCB965FC9F0}" destId="{F0E4F97F-3E89-4570-B0CF-148B6A06D215}" srcOrd="2" destOrd="0" parTransId="{4271616D-DE52-4049-AE48-3E4614EDAC86}" sibTransId="{D070E4E9-9317-4642-A578-DA3F94C38D79}"/>
    <dgm:cxn modelId="{E9DC6525-B467-4EB3-B0F2-074F081C9D04}" type="presOf" srcId="{A1CF58AE-5921-4717-B0E4-C83637C04AA1}" destId="{ED9E1B14-34B9-4592-9B46-0CF68A1D65FB}" srcOrd="0" destOrd="0" presId="urn:microsoft.com/office/officeart/2005/8/layout/radial4"/>
    <dgm:cxn modelId="{AFAC7250-618C-4ED7-AB4F-B47C93D55B03}" srcId="{27379669-F41C-4CF4-ADAD-8FCB965FC9F0}" destId="{3C54D111-3B81-4703-A783-267AEF41F3AA}" srcOrd="0" destOrd="0" parTransId="{937729A4-D9E1-4B75-BD1D-AA9E3A881D51}" sibTransId="{5B9E4440-F3C4-4D5E-AC64-EEA31E574F34}"/>
    <dgm:cxn modelId="{F2BAACC0-6BB7-421A-BA94-C59106286009}" srcId="{818CAD1A-13E0-4F3F-87BD-A82DBACD1CE1}" destId="{27379669-F41C-4CF4-ADAD-8FCB965FC9F0}" srcOrd="0" destOrd="0" parTransId="{C01EC3AB-BBDA-487E-B934-77152383C9F4}" sibTransId="{3A1F868E-86A4-4E40-A165-6F7ABE0405C0}"/>
    <dgm:cxn modelId="{1CA40266-3403-41BD-9754-93D4ED070242}" type="presOf" srcId="{27379669-F41C-4CF4-ADAD-8FCB965FC9F0}" destId="{AA0FD9EF-9B77-44D7-94E1-5720F79BD140}" srcOrd="0" destOrd="0" presId="urn:microsoft.com/office/officeart/2005/8/layout/radial4"/>
    <dgm:cxn modelId="{CE57BACC-E147-4B36-B148-2B196F161012}" type="presOf" srcId="{9B0667CF-2554-4C70-9686-877CC0BE64CE}" destId="{2614F0A8-7B7B-4637-B2B4-8E9FB8059081}" srcOrd="0" destOrd="0" presId="urn:microsoft.com/office/officeart/2005/8/layout/radial4"/>
    <dgm:cxn modelId="{5CE34FCF-9C56-4196-8162-06BE874FB81E}" type="presOf" srcId="{4B782A30-5012-43AE-ACBE-CAC959A86484}" destId="{B8D14ABA-C6A7-4C72-895A-5398F91A15CE}" srcOrd="0" destOrd="0" presId="urn:microsoft.com/office/officeart/2005/8/layout/radial4"/>
    <dgm:cxn modelId="{ED7AB12A-46B4-4DD2-B6DB-060CB0BE0777}" type="presOf" srcId="{3C54D111-3B81-4703-A783-267AEF41F3AA}" destId="{F4044308-19DB-4175-9494-FADEA42A82DB}" srcOrd="0" destOrd="0" presId="urn:microsoft.com/office/officeart/2005/8/layout/radial4"/>
    <dgm:cxn modelId="{10F544D2-BA54-46EE-8956-C130A134F312}" type="presOf" srcId="{F0E4F97F-3E89-4570-B0CF-148B6A06D215}" destId="{63143155-2B4F-478C-B11D-02827E9B730E}" srcOrd="0" destOrd="0" presId="urn:microsoft.com/office/officeart/2005/8/layout/radial4"/>
    <dgm:cxn modelId="{9DA6591D-22FC-4774-856D-962C6BD0D7A3}" type="presOf" srcId="{A15219F7-4AFF-4DAC-B683-9FD64231403A}" destId="{BC37E36B-B6EB-4BA8-AFB4-1ECACD3F3DCD}" srcOrd="0" destOrd="0" presId="urn:microsoft.com/office/officeart/2005/8/layout/radial4"/>
    <dgm:cxn modelId="{FE0A9CE4-FCCB-44D8-A8CA-C5231E9350FC}" srcId="{27379669-F41C-4CF4-ADAD-8FCB965FC9F0}" destId="{E504B8C8-D572-4C18-9C42-E37366153547}" srcOrd="1" destOrd="0" parTransId="{C4FFF673-9D2E-49FB-B8CD-159AA7C56908}" sibTransId="{D75F9F47-316F-4165-943F-49CE492BC602}"/>
    <dgm:cxn modelId="{7DFA1E37-B17D-4452-99A5-791C191C8055}" type="presOf" srcId="{EDD2F7E7-7163-45F6-89AB-B962891A0814}" destId="{9F58775A-813D-4C50-B0B1-A7EF7AB9C39A}" srcOrd="0" destOrd="0" presId="urn:microsoft.com/office/officeart/2005/8/layout/radial4"/>
    <dgm:cxn modelId="{E848856C-506F-4E50-81E2-27D23BE7AF20}" type="presOf" srcId="{937729A4-D9E1-4B75-BD1D-AA9E3A881D51}" destId="{9B23686A-3BF8-4FDA-A103-ABBA6D193203}" srcOrd="0" destOrd="0" presId="urn:microsoft.com/office/officeart/2005/8/layout/radial4"/>
    <dgm:cxn modelId="{08216BCF-AB59-4614-8928-1FE58E76B840}" srcId="{27379669-F41C-4CF4-ADAD-8FCB965FC9F0}" destId="{7E068F0E-254F-40F4-A231-D37CBF57E78A}" srcOrd="4" destOrd="0" parTransId="{EDD2F7E7-7163-45F6-89AB-B962891A0814}" sibTransId="{FA6D92A1-4C8F-4EF0-BC4E-7EDD92B83770}"/>
    <dgm:cxn modelId="{8501E55B-0006-4011-88C4-8CDD98887C61}" type="presOf" srcId="{9F2859CF-DA95-474F-AE0E-9B0426CC8D7F}" destId="{089DB7C1-6666-4573-BA47-281CC4662F09}" srcOrd="0" destOrd="0" presId="urn:microsoft.com/office/officeart/2005/8/layout/radial4"/>
    <dgm:cxn modelId="{4CF4FC31-99B1-46BB-9B53-D69C8D5C2A59}" srcId="{27379669-F41C-4CF4-ADAD-8FCB965FC9F0}" destId="{6BA9ECFD-3A31-409A-B64E-976FAB6E8DDD}" srcOrd="6" destOrd="0" parTransId="{4B782A30-5012-43AE-ACBE-CAC959A86484}" sibTransId="{93AE4285-2C89-41D6-A0BB-A2C406658AE6}"/>
    <dgm:cxn modelId="{D90D58BD-7CCB-4495-A700-A31B64B28173}" type="presOf" srcId="{0F91DC15-B7BD-41B1-8CE0-40229B3BA46B}" destId="{18C439A7-FBF3-4DAF-BA81-8DC890955250}" srcOrd="0" destOrd="0" presId="urn:microsoft.com/office/officeart/2005/8/layout/radial4"/>
    <dgm:cxn modelId="{32DE371A-A653-4012-A28F-69F4B0FB6551}" type="presOf" srcId="{4271616D-DE52-4049-AE48-3E4614EDAC86}" destId="{B65A2054-D081-4950-8B4F-48CE0BD67EBF}" srcOrd="0" destOrd="0" presId="urn:microsoft.com/office/officeart/2005/8/layout/radial4"/>
    <dgm:cxn modelId="{12724D39-36D5-4E84-A69B-F538603E232C}" type="presOf" srcId="{E504B8C8-D572-4C18-9C42-E37366153547}" destId="{B88D02EC-3284-4240-AD75-7C88AF8BBD4F}" srcOrd="0" destOrd="0" presId="urn:microsoft.com/office/officeart/2005/8/layout/radial4"/>
    <dgm:cxn modelId="{4932538B-BC12-40C4-B595-FEAE88123900}" type="presOf" srcId="{7E068F0E-254F-40F4-A231-D37CBF57E78A}" destId="{C549750B-92ED-4D1D-91DB-0A2C32D383DA}" srcOrd="0" destOrd="0" presId="urn:microsoft.com/office/officeart/2005/8/layout/radial4"/>
    <dgm:cxn modelId="{9E2A9615-963C-4531-AFBC-63AC4FC45D9B}" type="presOf" srcId="{11D67941-9891-4450-A7C9-3C6E04EF415B}" destId="{0A6E6840-BE36-4547-A538-5369AB0439EA}" srcOrd="0" destOrd="0" presId="urn:microsoft.com/office/officeart/2005/8/layout/radial4"/>
    <dgm:cxn modelId="{93FDB185-0B27-46CB-BDFF-41F705E67D46}" type="presParOf" srcId="{C5F9E084-3AE6-4A1C-93C2-3DA157303DDB}" destId="{AA0FD9EF-9B77-44D7-94E1-5720F79BD140}" srcOrd="0" destOrd="0" presId="urn:microsoft.com/office/officeart/2005/8/layout/radial4"/>
    <dgm:cxn modelId="{760734A6-B17B-49BE-8C82-DA5D8AEF9CC4}" type="presParOf" srcId="{C5F9E084-3AE6-4A1C-93C2-3DA157303DDB}" destId="{9B23686A-3BF8-4FDA-A103-ABBA6D193203}" srcOrd="1" destOrd="0" presId="urn:microsoft.com/office/officeart/2005/8/layout/radial4"/>
    <dgm:cxn modelId="{5566A3B5-6603-446E-9240-385BB49629BA}" type="presParOf" srcId="{C5F9E084-3AE6-4A1C-93C2-3DA157303DDB}" destId="{F4044308-19DB-4175-9494-FADEA42A82DB}" srcOrd="2" destOrd="0" presId="urn:microsoft.com/office/officeart/2005/8/layout/radial4"/>
    <dgm:cxn modelId="{E016FB85-A657-4EE6-A257-1C50036B4E8F}" type="presParOf" srcId="{C5F9E084-3AE6-4A1C-93C2-3DA157303DDB}" destId="{8C8BA28D-AEA5-46C9-925E-77B64DA18980}" srcOrd="3" destOrd="0" presId="urn:microsoft.com/office/officeart/2005/8/layout/radial4"/>
    <dgm:cxn modelId="{9D715996-242C-4216-935A-758932D92CBC}" type="presParOf" srcId="{C5F9E084-3AE6-4A1C-93C2-3DA157303DDB}" destId="{B88D02EC-3284-4240-AD75-7C88AF8BBD4F}" srcOrd="4" destOrd="0" presId="urn:microsoft.com/office/officeart/2005/8/layout/radial4"/>
    <dgm:cxn modelId="{BCA91E04-614B-4459-A051-0505F58EC98E}" type="presParOf" srcId="{C5F9E084-3AE6-4A1C-93C2-3DA157303DDB}" destId="{B65A2054-D081-4950-8B4F-48CE0BD67EBF}" srcOrd="5" destOrd="0" presId="urn:microsoft.com/office/officeart/2005/8/layout/radial4"/>
    <dgm:cxn modelId="{E7ACAA9B-FB4B-44BD-B233-498130AD5350}" type="presParOf" srcId="{C5F9E084-3AE6-4A1C-93C2-3DA157303DDB}" destId="{63143155-2B4F-478C-B11D-02827E9B730E}" srcOrd="6" destOrd="0" presId="urn:microsoft.com/office/officeart/2005/8/layout/radial4"/>
    <dgm:cxn modelId="{1FD24C05-74D7-4CB4-8677-AACA2572DA52}" type="presParOf" srcId="{C5F9E084-3AE6-4A1C-93C2-3DA157303DDB}" destId="{BC37E36B-B6EB-4BA8-AFB4-1ECACD3F3DCD}" srcOrd="7" destOrd="0" presId="urn:microsoft.com/office/officeart/2005/8/layout/radial4"/>
    <dgm:cxn modelId="{5B8DA999-E5B5-40AA-BFDB-C0D1AB9D19DF}" type="presParOf" srcId="{C5F9E084-3AE6-4A1C-93C2-3DA157303DDB}" destId="{089DB7C1-6666-4573-BA47-281CC4662F09}" srcOrd="8" destOrd="0" presId="urn:microsoft.com/office/officeart/2005/8/layout/radial4"/>
    <dgm:cxn modelId="{29C55517-AD51-4715-B81E-9C201209A0A9}" type="presParOf" srcId="{C5F9E084-3AE6-4A1C-93C2-3DA157303DDB}" destId="{9F58775A-813D-4C50-B0B1-A7EF7AB9C39A}" srcOrd="9" destOrd="0" presId="urn:microsoft.com/office/officeart/2005/8/layout/radial4"/>
    <dgm:cxn modelId="{F63C3551-3637-47E2-970F-2EE476217522}" type="presParOf" srcId="{C5F9E084-3AE6-4A1C-93C2-3DA157303DDB}" destId="{C549750B-92ED-4D1D-91DB-0A2C32D383DA}" srcOrd="10" destOrd="0" presId="urn:microsoft.com/office/officeart/2005/8/layout/radial4"/>
    <dgm:cxn modelId="{2E0D8D94-F526-41AA-900B-4D08EE33F34A}" type="presParOf" srcId="{C5F9E084-3AE6-4A1C-93C2-3DA157303DDB}" destId="{ED9E1B14-34B9-4592-9B46-0CF68A1D65FB}" srcOrd="11" destOrd="0" presId="urn:microsoft.com/office/officeart/2005/8/layout/radial4"/>
    <dgm:cxn modelId="{46CB471F-7690-4570-9163-5D32913926E3}" type="presParOf" srcId="{C5F9E084-3AE6-4A1C-93C2-3DA157303DDB}" destId="{2614F0A8-7B7B-4637-B2B4-8E9FB8059081}" srcOrd="12" destOrd="0" presId="urn:microsoft.com/office/officeart/2005/8/layout/radial4"/>
    <dgm:cxn modelId="{4C68C175-86EB-42BA-B6E1-5D21F0401E93}" type="presParOf" srcId="{C5F9E084-3AE6-4A1C-93C2-3DA157303DDB}" destId="{B8D14ABA-C6A7-4C72-895A-5398F91A15CE}" srcOrd="13" destOrd="0" presId="urn:microsoft.com/office/officeart/2005/8/layout/radial4"/>
    <dgm:cxn modelId="{670802F7-8D66-49CA-91CB-C8FC228ADE8C}" type="presParOf" srcId="{C5F9E084-3AE6-4A1C-93C2-3DA157303DDB}" destId="{7059276C-84E7-417F-B1C0-484D914CFA5A}" srcOrd="14" destOrd="0" presId="urn:microsoft.com/office/officeart/2005/8/layout/radial4"/>
    <dgm:cxn modelId="{3A287FAF-35FD-4A03-94C5-4BF6FD1A8EFD}" type="presParOf" srcId="{C5F9E084-3AE6-4A1C-93C2-3DA157303DDB}" destId="{0A6E6840-BE36-4547-A538-5369AB0439EA}" srcOrd="15" destOrd="0" presId="urn:microsoft.com/office/officeart/2005/8/layout/radial4"/>
    <dgm:cxn modelId="{5B6EE548-026F-4466-91AB-B6D8B588A31F}" type="presParOf" srcId="{C5F9E084-3AE6-4A1C-93C2-3DA157303DDB}" destId="{18C439A7-FBF3-4DAF-BA81-8DC890955250}" srcOrd="1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0FD9EF-9B77-44D7-94E1-5720F79BD140}">
      <dsp:nvSpPr>
        <dsp:cNvPr id="0" name=""/>
        <dsp:cNvSpPr/>
      </dsp:nvSpPr>
      <dsp:spPr>
        <a:xfrm>
          <a:off x="3812318" y="3175746"/>
          <a:ext cx="1936036" cy="1936036"/>
        </a:xfrm>
        <a:prstGeom prst="ellipse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32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如何提高效率</a:t>
          </a:r>
          <a:endParaRPr lang="zh-CN" altLang="en-US" sz="3200" b="1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4095844" y="3459272"/>
        <a:ext cx="1368984" cy="1368984"/>
      </dsp:txXfrm>
    </dsp:sp>
    <dsp:sp modelId="{9B23686A-3BF8-4FDA-A103-ABBA6D193203}">
      <dsp:nvSpPr>
        <dsp:cNvPr id="0" name=""/>
        <dsp:cNvSpPr/>
      </dsp:nvSpPr>
      <dsp:spPr>
        <a:xfrm rot="10800000">
          <a:off x="1087658" y="3867879"/>
          <a:ext cx="2574803" cy="551770"/>
        </a:xfrm>
        <a:prstGeom prst="leftArrow">
          <a:avLst>
            <a:gd name="adj1" fmla="val 60000"/>
            <a:gd name="adj2" fmla="val 5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4044308-19DB-4175-9494-FADEA42A82DB}">
      <dsp:nvSpPr>
        <dsp:cNvPr id="0" name=""/>
        <dsp:cNvSpPr/>
      </dsp:nvSpPr>
      <dsp:spPr>
        <a:xfrm>
          <a:off x="410045" y="3601674"/>
          <a:ext cx="1355225" cy="1084180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最佳状态</a:t>
          </a:r>
          <a:endParaRPr lang="en-US" altLang="zh-CN" sz="1800" b="1" kern="1200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全心专注</a:t>
          </a:r>
          <a:endParaRPr lang="zh-CN" altLang="en-US" sz="1800" b="1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441800" y="3633429"/>
        <a:ext cx="1291715" cy="1020670"/>
      </dsp:txXfrm>
    </dsp:sp>
    <dsp:sp modelId="{8C8BA28D-AEA5-46C9-925E-77B64DA18980}">
      <dsp:nvSpPr>
        <dsp:cNvPr id="0" name=""/>
        <dsp:cNvSpPr/>
      </dsp:nvSpPr>
      <dsp:spPr>
        <a:xfrm rot="12342857">
          <a:off x="1325855" y="2824269"/>
          <a:ext cx="2574803" cy="551770"/>
        </a:xfrm>
        <a:prstGeom prst="leftArrow">
          <a:avLst>
            <a:gd name="adj1" fmla="val 60000"/>
            <a:gd name="adj2" fmla="val 5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88D02EC-3284-4240-AD75-7C88AF8BBD4F}">
      <dsp:nvSpPr>
        <dsp:cNvPr id="0" name=""/>
        <dsp:cNvSpPr/>
      </dsp:nvSpPr>
      <dsp:spPr>
        <a:xfrm>
          <a:off x="775736" y="1999481"/>
          <a:ext cx="1355225" cy="1084180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事不宜迟</a:t>
          </a:r>
          <a:endParaRPr lang="en-US" altLang="zh-CN" sz="1800" b="1" kern="1200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速度制胜</a:t>
          </a:r>
          <a:endParaRPr lang="zh-CN" altLang="en-US" sz="1800" b="1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807491" y="2031236"/>
        <a:ext cx="1291715" cy="1020670"/>
      </dsp:txXfrm>
    </dsp:sp>
    <dsp:sp modelId="{B65A2054-D081-4950-8B4F-48CE0BD67EBF}">
      <dsp:nvSpPr>
        <dsp:cNvPr id="0" name=""/>
        <dsp:cNvSpPr/>
      </dsp:nvSpPr>
      <dsp:spPr>
        <a:xfrm rot="13885714">
          <a:off x="1993269" y="1987358"/>
          <a:ext cx="2574803" cy="551770"/>
        </a:xfrm>
        <a:prstGeom prst="leftArrow">
          <a:avLst>
            <a:gd name="adj1" fmla="val 60000"/>
            <a:gd name="adj2" fmla="val 5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3143155-2B4F-478C-B11D-02827E9B730E}">
      <dsp:nvSpPr>
        <dsp:cNvPr id="0" name=""/>
        <dsp:cNvSpPr/>
      </dsp:nvSpPr>
      <dsp:spPr>
        <a:xfrm>
          <a:off x="1800376" y="714622"/>
          <a:ext cx="1355225" cy="1084180"/>
        </a:xfrm>
        <a:prstGeom prst="roundRect">
          <a:avLst>
            <a:gd name="adj" fmla="val 1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第一次就把事情做好</a:t>
          </a:r>
          <a:endParaRPr lang="zh-CN" altLang="en-US" sz="1800" b="1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1832131" y="746377"/>
        <a:ext cx="1291715" cy="1020670"/>
      </dsp:txXfrm>
    </dsp:sp>
    <dsp:sp modelId="{BC37E36B-B6EB-4BA8-AFB4-1ECACD3F3DCD}">
      <dsp:nvSpPr>
        <dsp:cNvPr id="0" name=""/>
        <dsp:cNvSpPr/>
      </dsp:nvSpPr>
      <dsp:spPr>
        <a:xfrm rot="15428571">
          <a:off x="2957710" y="1522908"/>
          <a:ext cx="2574803" cy="551770"/>
        </a:xfrm>
        <a:prstGeom prst="leftArrow">
          <a:avLst>
            <a:gd name="adj1" fmla="val 60000"/>
            <a:gd name="adj2" fmla="val 5000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89DB7C1-6666-4573-BA47-281CC4662F09}">
      <dsp:nvSpPr>
        <dsp:cNvPr id="0" name=""/>
        <dsp:cNvSpPr/>
      </dsp:nvSpPr>
      <dsp:spPr>
        <a:xfrm>
          <a:off x="3281026" y="1579"/>
          <a:ext cx="1355225" cy="1084180"/>
        </a:xfrm>
        <a:prstGeom prst="roundRect">
          <a:avLst>
            <a:gd name="adj" fmla="val 1000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统筹安排</a:t>
          </a:r>
          <a:endParaRPr lang="en-US" altLang="zh-CN" sz="1800" b="1" kern="1200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平行作业</a:t>
          </a:r>
          <a:endParaRPr lang="zh-CN" altLang="en-US" sz="1800" b="1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3312781" y="33334"/>
        <a:ext cx="1291715" cy="1020670"/>
      </dsp:txXfrm>
    </dsp:sp>
    <dsp:sp modelId="{9F58775A-813D-4C50-B0B1-A7EF7AB9C39A}">
      <dsp:nvSpPr>
        <dsp:cNvPr id="0" name=""/>
        <dsp:cNvSpPr/>
      </dsp:nvSpPr>
      <dsp:spPr>
        <a:xfrm rot="16971429">
          <a:off x="4028159" y="1522908"/>
          <a:ext cx="2574803" cy="551770"/>
        </a:xfrm>
        <a:prstGeom prst="leftArrow">
          <a:avLst>
            <a:gd name="adj1" fmla="val 60000"/>
            <a:gd name="adj2" fmla="val 50000"/>
          </a:avLst>
        </a:prstGeom>
        <a:solidFill>
          <a:srgbClr val="F7964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549750B-92ED-4D1D-91DB-0A2C32D383DA}">
      <dsp:nvSpPr>
        <dsp:cNvPr id="0" name=""/>
        <dsp:cNvSpPr/>
      </dsp:nvSpPr>
      <dsp:spPr>
        <a:xfrm>
          <a:off x="4924422" y="1579"/>
          <a:ext cx="1355225" cy="1084180"/>
        </a:xfrm>
        <a:prstGeom prst="roundRect">
          <a:avLst>
            <a:gd name="adj" fmla="val 10000"/>
          </a:avLst>
        </a:prstGeom>
        <a:solidFill>
          <a:srgbClr val="F79646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充分利用</a:t>
          </a:r>
          <a:endParaRPr lang="en-US" altLang="zh-CN" sz="1800" b="1" kern="1200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碎块时间</a:t>
          </a:r>
          <a:endParaRPr lang="zh-CN" altLang="en-US" sz="1800" b="1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4956177" y="33334"/>
        <a:ext cx="1291715" cy="1020670"/>
      </dsp:txXfrm>
    </dsp:sp>
    <dsp:sp modelId="{ED9E1B14-34B9-4592-9B46-0CF68A1D65FB}">
      <dsp:nvSpPr>
        <dsp:cNvPr id="0" name=""/>
        <dsp:cNvSpPr/>
      </dsp:nvSpPr>
      <dsp:spPr>
        <a:xfrm rot="18514286">
          <a:off x="4992600" y="1987358"/>
          <a:ext cx="2574803" cy="551770"/>
        </a:xfrm>
        <a:prstGeom prst="leftArrow">
          <a:avLst>
            <a:gd name="adj1" fmla="val 60000"/>
            <a:gd name="adj2" fmla="val 5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614F0A8-7B7B-4637-B2B4-8E9FB8059081}">
      <dsp:nvSpPr>
        <dsp:cNvPr id="0" name=""/>
        <dsp:cNvSpPr/>
      </dsp:nvSpPr>
      <dsp:spPr>
        <a:xfrm>
          <a:off x="6405071" y="714622"/>
          <a:ext cx="1355225" cy="1084180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优化流程</a:t>
          </a:r>
          <a:endParaRPr lang="en-US" altLang="zh-CN" sz="1800" b="1" kern="1200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简化操作</a:t>
          </a:r>
          <a:endParaRPr lang="zh-CN" altLang="en-US" sz="1800" b="1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6436826" y="746377"/>
        <a:ext cx="1291715" cy="1020670"/>
      </dsp:txXfrm>
    </dsp:sp>
    <dsp:sp modelId="{B8D14ABA-C6A7-4C72-895A-5398F91A15CE}">
      <dsp:nvSpPr>
        <dsp:cNvPr id="0" name=""/>
        <dsp:cNvSpPr/>
      </dsp:nvSpPr>
      <dsp:spPr>
        <a:xfrm rot="20057143">
          <a:off x="5660014" y="2824269"/>
          <a:ext cx="2574803" cy="551770"/>
        </a:xfrm>
        <a:prstGeom prst="leftArrow">
          <a:avLst>
            <a:gd name="adj1" fmla="val 60000"/>
            <a:gd name="adj2" fmla="val 5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059276C-84E7-417F-B1C0-484D914CFA5A}">
      <dsp:nvSpPr>
        <dsp:cNvPr id="0" name=""/>
        <dsp:cNvSpPr/>
      </dsp:nvSpPr>
      <dsp:spPr>
        <a:xfrm>
          <a:off x="7429712" y="1999481"/>
          <a:ext cx="1355225" cy="1084180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整理整顿</a:t>
          </a:r>
          <a:endParaRPr lang="en-US" altLang="zh-CN" sz="1800" b="1" kern="1200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快速定位</a:t>
          </a:r>
          <a:endParaRPr lang="zh-CN" altLang="en-US" sz="1800" b="1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7461467" y="2031236"/>
        <a:ext cx="1291715" cy="1020670"/>
      </dsp:txXfrm>
    </dsp:sp>
    <dsp:sp modelId="{0A6E6840-BE36-4547-A538-5369AB0439EA}">
      <dsp:nvSpPr>
        <dsp:cNvPr id="0" name=""/>
        <dsp:cNvSpPr/>
      </dsp:nvSpPr>
      <dsp:spPr>
        <a:xfrm>
          <a:off x="5898211" y="3867879"/>
          <a:ext cx="2574803" cy="551770"/>
        </a:xfrm>
        <a:prstGeom prst="leftArrow">
          <a:avLst>
            <a:gd name="adj1" fmla="val 60000"/>
            <a:gd name="adj2" fmla="val 5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8C439A7-FBF3-4DAF-BA81-8DC890955250}">
      <dsp:nvSpPr>
        <dsp:cNvPr id="0" name=""/>
        <dsp:cNvSpPr/>
      </dsp:nvSpPr>
      <dsp:spPr>
        <a:xfrm>
          <a:off x="7795402" y="3601674"/>
          <a:ext cx="1355225" cy="1084180"/>
        </a:xfrm>
        <a:prstGeom prst="roundRect">
          <a:avLst>
            <a:gd name="adj" fmla="val 1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选择效率更高的工具</a:t>
          </a:r>
          <a:endParaRPr lang="zh-CN" altLang="en-US" sz="1800" b="1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7827157" y="3633429"/>
        <a:ext cx="1291715" cy="10206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03.09.2013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图示 15"/>
          <p:cNvGraphicFramePr/>
          <p:nvPr>
            <p:extLst>
              <p:ext uri="{D42A27DB-BD31-4B8C-83A1-F6EECF244321}">
                <p14:modId xmlns:p14="http://schemas.microsoft.com/office/powerpoint/2010/main" val="1288785381"/>
              </p:ext>
            </p:extLst>
          </p:nvPr>
        </p:nvGraphicFramePr>
        <p:xfrm>
          <a:off x="-236146" y="1124744"/>
          <a:ext cx="9560674" cy="5113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192</Words>
  <Application>Microsoft Office PowerPoint</Application>
  <PresentationFormat>全屏显示(4:3)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105</cp:revision>
  <dcterms:created xsi:type="dcterms:W3CDTF">2012-12-20T06:04:47Z</dcterms:created>
  <dcterms:modified xsi:type="dcterms:W3CDTF">2013-09-03T06:22:01Z</dcterms:modified>
</cp:coreProperties>
</file>