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310" r:id="rId3"/>
    <p:sldId id="311" r:id="rId4"/>
    <p:sldId id="328" r:id="rId5"/>
    <p:sldId id="347" r:id="rId6"/>
    <p:sldId id="264" r:id="rId7"/>
    <p:sldId id="360" r:id="rId8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BF33"/>
    <a:srgbClr val="76B531"/>
    <a:srgbClr val="FF4B4B"/>
    <a:srgbClr val="FF0000"/>
    <a:srgbClr val="78B832"/>
    <a:srgbClr val="CAE8AA"/>
    <a:srgbClr val="698335"/>
    <a:srgbClr val="4A7EBB"/>
    <a:srgbClr val="F68426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3509" autoAdjust="0"/>
    <p:restoredTop sz="94660"/>
  </p:normalViewPr>
  <p:slideViewPr>
    <p:cSldViewPr>
      <p:cViewPr>
        <p:scale>
          <a:sx n="90" d="100"/>
          <a:sy n="90" d="100"/>
        </p:scale>
        <p:origin x="-648" y="-40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6E4F5-AFD9-452D-978C-A65E37BD2A75}" type="datetimeFigureOut">
              <a:rPr lang="en-US" smtClean="0"/>
              <a:t>9/2/2013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0C2A1-C45C-4D11-8087-34234E542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7106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79D53-1687-4629-A7C4-5F633C48289A}" type="datetimeFigureOut">
              <a:rPr lang="en-US" smtClean="0"/>
              <a:t>9/2/2013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48F07-6AC5-47AF-9B36-9B4E83AB2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0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55252-4D7C-4974-8F53-485A71EFFCE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043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hp1\桌面\未标题-2 拷贝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hp1\桌面\未标题-1 拷贝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/>
          <a:stretch/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Documents and Settings\hp1\桌面\金色拉链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" b="902"/>
          <a:stretch/>
        </p:blipFill>
        <p:spPr bwMode="auto">
          <a:xfrm>
            <a:off x="1273048" y="0"/>
            <a:ext cx="5336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51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hp1\桌面\未标题-1 拷贝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25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hp1\桌面\未标题-1 拷贝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/>
          <a:stretch/>
        </p:blipFill>
        <p:spPr bwMode="auto">
          <a:xfrm>
            <a:off x="-1" y="-1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22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hp1\桌面\未标题-1 拷贝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0310055" y="630175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0" dirty="0" smtClean="0">
                <a:solidFill>
                  <a:srgbClr val="76B531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600" b="0" dirty="0">
              <a:solidFill>
                <a:srgbClr val="76B53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553971" y="6471032"/>
            <a:ext cx="648072" cy="0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218286" y="6471032"/>
            <a:ext cx="648072" cy="0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hp1\桌面\未标题-1 拷贝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/>
          <a:stretch/>
        </p:blipFill>
        <p:spPr bwMode="auto">
          <a:xfrm>
            <a:off x="-1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924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66" r:id="rId3"/>
    <p:sldLayoutId id="2147483674" r:id="rId4"/>
    <p:sldLayoutId id="2147483656" r:id="rId5"/>
    <p:sldLayoutId id="2147483655" r:id="rId6"/>
    <p:sldLayoutId id="2147483687" r:id="rId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5305499" y="-577382"/>
            <a:ext cx="3384376" cy="7777026"/>
            <a:chOff x="2909764" y="-1158858"/>
            <a:chExt cx="3384376" cy="7777026"/>
          </a:xfrm>
        </p:grpSpPr>
        <p:sp>
          <p:nvSpPr>
            <p:cNvPr id="49" name="矩形​​ 1"/>
            <p:cNvSpPr/>
            <p:nvPr/>
          </p:nvSpPr>
          <p:spPr>
            <a:xfrm rot="5879924">
              <a:off x="539487" y="2309362"/>
              <a:ext cx="7777026" cy="840586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​​ 1"/>
            <p:cNvSpPr/>
            <p:nvPr/>
          </p:nvSpPr>
          <p:spPr>
            <a:xfrm rot="2302335">
              <a:off x="2909764" y="2370280"/>
              <a:ext cx="3384376" cy="864096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​​ 2"/>
            <p:cNvSpPr/>
            <p:nvPr/>
          </p:nvSpPr>
          <p:spPr>
            <a:xfrm rot="7998744">
              <a:off x="2174493" y="2383127"/>
              <a:ext cx="4694192" cy="7310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​​ 3"/>
            <p:cNvSpPr/>
            <p:nvPr/>
          </p:nvSpPr>
          <p:spPr>
            <a:xfrm rot="10227885">
              <a:off x="3006886" y="2580424"/>
              <a:ext cx="3170873" cy="494611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​​ 1"/>
            <p:cNvSpPr/>
            <p:nvPr/>
          </p:nvSpPr>
          <p:spPr>
            <a:xfrm rot="4118462">
              <a:off x="1311904" y="2419632"/>
              <a:ext cx="6503237" cy="840586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6026161" y="4241066"/>
            <a:ext cx="6023198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7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026161" y="386104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企业高管培训之</a:t>
            </a:r>
            <a:r>
              <a:rPr lang="en-US" altLang="zh-CN" sz="1600" i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6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26161" y="4241066"/>
            <a:ext cx="6023198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7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26161" y="5610726"/>
            <a:ext cx="42413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点击此处，写上您公司的名称</a:t>
            </a:r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354753" y="4158138"/>
            <a:ext cx="511552" cy="355744"/>
            <a:chOff x="6410291" y="4700483"/>
            <a:chExt cx="511552" cy="355744"/>
          </a:xfrm>
        </p:grpSpPr>
        <p:sp>
          <p:nvSpPr>
            <p:cNvPr id="9" name="二十四角星 8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20430396">
              <a:off x="6410291" y="4716044"/>
              <a:ext cx="511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prstClr val="white"/>
                  </a:solidFill>
                </a:rPr>
                <a:t>20</a:t>
              </a:r>
              <a:endParaRPr lang="zh-CN" altLang="en-US" sz="1200" b="1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6144121" y="5466710"/>
            <a:ext cx="54726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8955" y="369117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EEF96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rgbClr val="EEF961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51" name="Text Box 62"/>
          <p:cNvSpPr txBox="1">
            <a:spLocks noChangeArrowheads="1"/>
          </p:cNvSpPr>
          <p:nvPr/>
        </p:nvSpPr>
        <p:spPr bwMode="auto">
          <a:xfrm>
            <a:off x="8793335" y="6315792"/>
            <a:ext cx="3401839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180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en-GB" altLang="zh-CN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610445"/>
      </p:ext>
    </p:extLst>
  </p:cSld>
  <p:clrMapOvr>
    <a:masterClrMapping/>
  </p:clrMapOvr>
  <p:transition spd="slow">
    <p:cover dir="r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3" presetClass="path" presetSubtype="0" accel="50000" fill="hold" grpId="1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 p14:bounceEnd="64000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6" grpId="1"/>
          <p:bldP spid="36" grpId="2"/>
          <p:bldP spid="11" grpId="0" rev="1"/>
          <p:bldP spid="3" grpId="0"/>
          <p:bldP spid="7" grpId="0"/>
          <p:bldP spid="7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3" presetClass="path" presetSubtype="0" ac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6" grpId="1"/>
          <p:bldP spid="36" grpId="2"/>
          <p:bldP spid="11" grpId="0" rev="1"/>
          <p:bldP spid="3" grpId="0"/>
          <p:bldP spid="7" grpId="0"/>
          <p:bldP spid="7" grpId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43775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7897787" y="3238992"/>
            <a:ext cx="429738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39811" y="24208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文化知识概述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97787" y="334921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文化的起源</a:t>
            </a:r>
            <a:endParaRPr lang="zh-CN" altLang="en-US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97787" y="382876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文化的定义</a:t>
            </a:r>
            <a:endParaRPr lang="zh-CN" altLang="en-US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97787" y="430831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文化的特性</a:t>
            </a:r>
            <a:endParaRPr lang="zh-CN" altLang="en-US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97787" y="478786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文化与文明</a:t>
            </a:r>
            <a:endParaRPr lang="zh-CN" altLang="en-US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80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fill="hold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 p14:bounceEnd="64000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7897787" y="3238992"/>
            <a:ext cx="4297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39811" y="24208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企业文化概述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97787" y="334921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企业文化的起源</a:t>
            </a:r>
            <a:endParaRPr lang="zh-CN" altLang="en-US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97787" y="3780956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企业文化的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定义</a:t>
            </a:r>
            <a:endParaRPr lang="zh-CN" altLang="en-US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97787" y="4212702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优秀文化的重要性</a:t>
            </a:r>
          </a:p>
        </p:txBody>
      </p:sp>
      <p:sp>
        <p:nvSpPr>
          <p:cNvPr id="14" name="矩形 13"/>
          <p:cNvSpPr/>
          <p:nvPr/>
        </p:nvSpPr>
        <p:spPr>
          <a:xfrm>
            <a:off x="7897787" y="4644448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企业文化的功能</a:t>
            </a:r>
          </a:p>
        </p:txBody>
      </p:sp>
      <p:sp>
        <p:nvSpPr>
          <p:cNvPr id="10" name="矩形 9"/>
          <p:cNvSpPr/>
          <p:nvPr/>
        </p:nvSpPr>
        <p:spPr>
          <a:xfrm>
            <a:off x="7897787" y="5076194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不同的企业文化举例</a:t>
            </a:r>
          </a:p>
        </p:txBody>
      </p:sp>
      <p:sp>
        <p:nvSpPr>
          <p:cNvPr id="15" name="矩形 14"/>
          <p:cNvSpPr/>
          <p:nvPr/>
        </p:nvSpPr>
        <p:spPr>
          <a:xfrm>
            <a:off x="7897787" y="550794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企业</a:t>
            </a:r>
            <a:r>
              <a:rPr lang="zh-CN" altLang="en-US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文化的认识误区</a:t>
            </a:r>
          </a:p>
        </p:txBody>
      </p:sp>
    </p:spTree>
    <p:extLst>
      <p:ext uri="{BB962C8B-B14F-4D97-AF65-F5344CB8AC3E}">
        <p14:creationId xmlns:p14="http://schemas.microsoft.com/office/powerpoint/2010/main" val="80297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fill="hold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 p14:bounceEnd="64000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2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  <p:bldP spid="11" grpId="0"/>
          <p:bldP spid="12" grpId="0"/>
          <p:bldP spid="13" grpId="0"/>
          <p:bldP spid="14" grpId="0"/>
          <p:bldP spid="10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2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  <p:bldP spid="11" grpId="0"/>
          <p:bldP spid="12" grpId="0"/>
          <p:bldP spid="13" grpId="0"/>
          <p:bldP spid="14" grpId="0"/>
          <p:bldP spid="10" grpId="0"/>
          <p:bldP spid="1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7897787" y="3238992"/>
            <a:ext cx="4297388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39811" y="242088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78B832"/>
                </a:solidFill>
                <a:latin typeface="微软雅黑" pitchFamily="34" charset="-122"/>
                <a:ea typeface="微软雅黑" pitchFamily="34" charset="-122"/>
              </a:rPr>
              <a:t>企业文化</a:t>
            </a:r>
            <a:r>
              <a:rPr lang="zh-CN" altLang="en-US" sz="4000" b="1" dirty="0">
                <a:solidFill>
                  <a:srgbClr val="78B832"/>
                </a:solidFill>
                <a:latin typeface="微软雅黑" pitchFamily="34" charset="-122"/>
                <a:ea typeface="微软雅黑" pitchFamily="34" charset="-122"/>
              </a:rPr>
              <a:t>体系</a:t>
            </a:r>
          </a:p>
        </p:txBody>
      </p:sp>
      <p:sp>
        <p:nvSpPr>
          <p:cNvPr id="11" name="矩形 10"/>
          <p:cNvSpPr/>
          <p:nvPr/>
        </p:nvSpPr>
        <p:spPr>
          <a:xfrm>
            <a:off x="7897787" y="334921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精神层文化（核心层）</a:t>
            </a:r>
            <a:endParaRPr lang="zh-CN" altLang="en-US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97787" y="382876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制度层文化（中间层）</a:t>
            </a:r>
          </a:p>
        </p:txBody>
      </p:sp>
      <p:sp>
        <p:nvSpPr>
          <p:cNvPr id="13" name="矩形 12"/>
          <p:cNvSpPr/>
          <p:nvPr/>
        </p:nvSpPr>
        <p:spPr>
          <a:xfrm>
            <a:off x="7897787" y="430831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物质层文化（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外显层</a:t>
            </a:r>
            <a:r>
              <a:rPr lang="zh-CN" altLang="en-US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4" name="矩形 13"/>
          <p:cNvSpPr/>
          <p:nvPr/>
        </p:nvSpPr>
        <p:spPr>
          <a:xfrm>
            <a:off x="7897787" y="478786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-- </a:t>
            </a:r>
            <a:r>
              <a:rPr lang="zh-CN" altLang="en-US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企业文化的</a:t>
            </a:r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同心圆模型</a:t>
            </a:r>
            <a:endParaRPr lang="zh-CN" altLang="en-US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69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fill="hold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 p14:bounceEnd="64000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87926 -3.44126E-6 L -4.00989E-6 -3.44126E-6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3678056" y="1238895"/>
            <a:ext cx="4839063" cy="1470025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Thanks</a:t>
            </a:r>
            <a:endParaRPr lang="zh-CN" altLang="en-US" sz="32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2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15626" y="4427992"/>
            <a:ext cx="10563924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12195175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948" y="128250"/>
            <a:ext cx="9603567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580" y="2809316"/>
            <a:ext cx="5473008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7587" y="2809316"/>
            <a:ext cx="5473009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767" y="2809313"/>
            <a:ext cx="52507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846" y="2809313"/>
            <a:ext cx="52507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50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6955</TotalTime>
  <Words>271</Words>
  <Application>Microsoft Office PowerPoint</Application>
  <PresentationFormat>自定义</PresentationFormat>
  <Paragraphs>40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lenovo</cp:lastModifiedBy>
  <cp:revision>1071</cp:revision>
  <dcterms:created xsi:type="dcterms:W3CDTF">2012-10-07T00:28:30Z</dcterms:created>
  <dcterms:modified xsi:type="dcterms:W3CDTF">2013-09-02T12:33:02Z</dcterms:modified>
</cp:coreProperties>
</file>