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02.09.2013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137320" y="1271132"/>
            <a:ext cx="6891064" cy="4102084"/>
            <a:chOff x="1547664" y="1916832"/>
            <a:chExt cx="6891064" cy="410208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24" name="椭圆 13"/>
            <p:cNvSpPr/>
            <p:nvPr/>
          </p:nvSpPr>
          <p:spPr>
            <a:xfrm>
              <a:off x="1547664" y="1916832"/>
              <a:ext cx="6891064" cy="4102084"/>
            </a:xfrm>
            <a:custGeom>
              <a:avLst/>
              <a:gdLst/>
              <a:ahLst/>
              <a:cxnLst/>
              <a:rect l="l" t="t" r="r" b="b"/>
              <a:pathLst>
                <a:path w="6891064" h="4102084">
                  <a:moveTo>
                    <a:pt x="1330962" y="0"/>
                  </a:moveTo>
                  <a:cubicBezTo>
                    <a:pt x="2066032" y="0"/>
                    <a:pt x="2661924" y="595892"/>
                    <a:pt x="2661924" y="1330962"/>
                  </a:cubicBezTo>
                  <a:cubicBezTo>
                    <a:pt x="2661924" y="1390298"/>
                    <a:pt x="2658041" y="1448727"/>
                    <a:pt x="2649134" y="1505827"/>
                  </a:cubicBezTo>
                  <a:cubicBezTo>
                    <a:pt x="2778013" y="1462779"/>
                    <a:pt x="2915942" y="1440160"/>
                    <a:pt x="3059154" y="1440160"/>
                  </a:cubicBezTo>
                  <a:cubicBezTo>
                    <a:pt x="3587316" y="1440160"/>
                    <a:pt x="4043625" y="1747801"/>
                    <a:pt x="4257244" y="2194349"/>
                  </a:cubicBezTo>
                  <a:cubicBezTo>
                    <a:pt x="4389206" y="1597870"/>
                    <a:pt x="4921414" y="1152128"/>
                    <a:pt x="5557730" y="1152128"/>
                  </a:cubicBezTo>
                  <a:cubicBezTo>
                    <a:pt x="6294110" y="1152128"/>
                    <a:pt x="6891064" y="1749082"/>
                    <a:pt x="6891064" y="2485462"/>
                  </a:cubicBezTo>
                  <a:cubicBezTo>
                    <a:pt x="6891064" y="3221842"/>
                    <a:pt x="6294110" y="3818796"/>
                    <a:pt x="5557730" y="3818796"/>
                  </a:cubicBezTo>
                  <a:cubicBezTo>
                    <a:pt x="5028319" y="3818796"/>
                    <a:pt x="4570973" y="3510248"/>
                    <a:pt x="4357130" y="3062483"/>
                  </a:cubicBezTo>
                  <a:cubicBezTo>
                    <a:pt x="4225140" y="3657521"/>
                    <a:pt x="3694064" y="4102084"/>
                    <a:pt x="3059154" y="4102084"/>
                  </a:cubicBezTo>
                  <a:cubicBezTo>
                    <a:pt x="2537729" y="4102084"/>
                    <a:pt x="2086335" y="3802241"/>
                    <a:pt x="1869271" y="3364932"/>
                  </a:cubicBezTo>
                  <a:cubicBezTo>
                    <a:pt x="1746936" y="3614648"/>
                    <a:pt x="1489669" y="3784921"/>
                    <a:pt x="1192633" y="3784921"/>
                  </a:cubicBezTo>
                  <a:cubicBezTo>
                    <a:pt x="772574" y="3784921"/>
                    <a:pt x="432048" y="3444395"/>
                    <a:pt x="432048" y="3024336"/>
                  </a:cubicBezTo>
                  <a:cubicBezTo>
                    <a:pt x="432048" y="2810872"/>
                    <a:pt x="519986" y="2617947"/>
                    <a:pt x="662209" y="2480424"/>
                  </a:cubicBezTo>
                  <a:cubicBezTo>
                    <a:pt x="265888" y="2250889"/>
                    <a:pt x="0" y="1821976"/>
                    <a:pt x="0" y="1330962"/>
                  </a:cubicBezTo>
                  <a:cubicBezTo>
                    <a:pt x="0" y="595892"/>
                    <a:pt x="595892" y="0"/>
                    <a:pt x="1330962" y="0"/>
                  </a:cubicBezTo>
                  <a:close/>
                </a:path>
              </a:pathLst>
            </a:custGeom>
            <a:gradFill>
              <a:gsLst>
                <a:gs pos="0">
                  <a:srgbClr val="67922E"/>
                </a:gs>
                <a:gs pos="31000">
                  <a:srgbClr val="BBD927"/>
                </a:gs>
                <a:gs pos="100000">
                  <a:srgbClr val="91A52B"/>
                </a:gs>
              </a:gsLst>
              <a:lin ang="16200000" scaled="1"/>
            </a:gradFill>
            <a:ln w="1905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786268" y="2175572"/>
              <a:ext cx="2142238" cy="214223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533400" dist="292100" dir="18900000">
                <a:srgbClr val="9BBB59">
                  <a:lumMod val="50000"/>
                  <a:alpha val="99000"/>
                </a:srgb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563888" y="3618176"/>
              <a:ext cx="2142238" cy="214223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533400" dist="292100" dir="18900000">
                <a:srgbClr val="9BBB59">
                  <a:lumMod val="50000"/>
                  <a:alpha val="99000"/>
                </a:srgb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2195736" y="4405608"/>
              <a:ext cx="1071119" cy="1071119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533400" dist="292100" dir="18900000">
                <a:srgbClr val="9BBB59">
                  <a:lumMod val="50000"/>
                  <a:alpha val="99000"/>
                </a:srgb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6047097" y="3334489"/>
              <a:ext cx="2142238" cy="214223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533400" dist="292100" dir="18900000">
                <a:srgbClr val="9BBB59">
                  <a:lumMod val="50000"/>
                  <a:alpha val="99000"/>
                </a:srgb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853375" y="4153042"/>
            <a:ext cx="9142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9BBB59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制度</a:t>
            </a:r>
            <a:endParaRPr lang="zh-CN" altLang="en-US" sz="2000" b="1" dirty="0">
              <a:solidFill>
                <a:srgbClr val="9BBB59">
                  <a:lumMod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568238" y="2278324"/>
            <a:ext cx="181377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各组织普遍存在</a:t>
            </a: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的管理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制度；如人事管理制度（有的融入</a:t>
            </a:r>
            <a:r>
              <a:rPr lang="en-US" altLang="zh-CN" sz="12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员工手册</a:t>
            </a:r>
            <a:r>
              <a:rPr lang="en-US" altLang="zh-CN" sz="12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当中</a:t>
            </a: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）。</a:t>
            </a:r>
            <a:endParaRPr lang="en-US" altLang="zh-CN" sz="1200" dirty="0" smtClean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94484" y="1912246"/>
            <a:ext cx="1285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9BBB59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一般制度</a:t>
            </a:r>
            <a:endParaRPr lang="zh-CN" altLang="en-US" sz="1600" b="1" dirty="0">
              <a:solidFill>
                <a:srgbClr val="9BBB59">
                  <a:lumMod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353701" y="3736202"/>
            <a:ext cx="1813779" cy="102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组织特有的</a:t>
            </a:r>
            <a:r>
              <a:rPr lang="zh-CN" altLang="en-US" sz="120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一些制度</a:t>
            </a: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，如员工评议干部制度、干部员工平等对话制度、总结表彰制度等。</a:t>
            </a:r>
            <a:endParaRPr lang="en-US" altLang="zh-CN" sz="1200" dirty="0" smtClean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579947" y="3370124"/>
            <a:ext cx="1285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9BBB59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特殊制度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875736" y="3492783"/>
            <a:ext cx="1813779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它是指组织内部长期形成、约定俗成的典礼、仪式、风俗活动等。</a:t>
            </a:r>
            <a:endParaRPr lang="en-US" altLang="zh-CN" sz="1200" dirty="0" smtClean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101982" y="3126705"/>
            <a:ext cx="1285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9BBB59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组织风俗</a:t>
            </a: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225</Words>
  <Application>Microsoft Office PowerPoint</Application>
  <PresentationFormat>全屏显示(4:3)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103</cp:revision>
  <dcterms:created xsi:type="dcterms:W3CDTF">2012-12-20T06:04:47Z</dcterms:created>
  <dcterms:modified xsi:type="dcterms:W3CDTF">2013-09-02T12:22:18Z</dcterms:modified>
</cp:coreProperties>
</file>