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hp1\桌面\未标题-1 拷贝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00397"/>
            <a:ext cx="3967147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hp1\桌面\揭开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896" y="1230585"/>
            <a:ext cx="4000500" cy="54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19645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984</cp:revision>
  <dcterms:created xsi:type="dcterms:W3CDTF">2009-02-11T05:37:22Z</dcterms:created>
  <dcterms:modified xsi:type="dcterms:W3CDTF">2013-09-02T09:15:40Z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