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9584" y="1185821"/>
            <a:ext cx="8682542" cy="5083691"/>
            <a:chOff x="2042828" y="638688"/>
            <a:chExt cx="9783981" cy="5728592"/>
          </a:xfrm>
        </p:grpSpPr>
        <p:pic>
          <p:nvPicPr>
            <p:cNvPr id="23" name="Picture 9" descr="C:\Documents and Settings\hp1\桌面\未标题-1 拷贝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0155" y="1592816"/>
              <a:ext cx="3600000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C:\Documents and Settings\hp1\桌面\未标题-1 拷贝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2139" y="2767280"/>
              <a:ext cx="3600000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C:\Documents and Settings\hp1\桌面\未标题-1 拷贝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155" y="638688"/>
              <a:ext cx="3600000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Oval 9"/>
            <p:cNvSpPr>
              <a:spLocks noChangeAspect="1" noChangeArrowheads="1"/>
            </p:cNvSpPr>
            <p:nvPr/>
          </p:nvSpPr>
          <p:spPr bwMode="gray">
            <a:xfrm>
              <a:off x="2389155" y="818688"/>
              <a:ext cx="3240000" cy="3240000"/>
            </a:xfrm>
            <a:prstGeom prst="donut">
              <a:avLst>
                <a:gd name="adj" fmla="val 6787"/>
              </a:avLst>
            </a:prstGeom>
            <a:solidFill>
              <a:schemeClr val="bg1">
                <a:alpha val="40000"/>
              </a:schemeClr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contourW="12700" prstMaterial="plastic">
              <a:bevelT w="82550" h="101600" prst="convex"/>
              <a:contourClr>
                <a:srgbClr val="1F497D">
                  <a:lumMod val="75000"/>
                </a:srgbClr>
              </a:contourClr>
            </a:sp3d>
          </p:spPr>
          <p:txBody>
            <a:bodyPr anchor="ctr"/>
            <a:lstStyle/>
            <a:p>
              <a:pPr marL="0" marR="0" lvl="2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>
                  <a:tab pos="136525" algn="l"/>
                </a:tabLst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Oval 9"/>
            <p:cNvSpPr>
              <a:spLocks noChangeAspect="1" noChangeArrowheads="1"/>
            </p:cNvSpPr>
            <p:nvPr/>
          </p:nvSpPr>
          <p:spPr bwMode="gray">
            <a:xfrm>
              <a:off x="4882139" y="2947280"/>
              <a:ext cx="3240000" cy="3240000"/>
            </a:xfrm>
            <a:prstGeom prst="donut">
              <a:avLst>
                <a:gd name="adj" fmla="val 6787"/>
              </a:avLst>
            </a:prstGeom>
            <a:solidFill>
              <a:schemeClr val="bg1">
                <a:alpha val="40000"/>
              </a:schemeClr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contourW="12700" prstMaterial="plastic">
              <a:bevelT w="82550" h="101600" prst="convex"/>
              <a:contourClr>
                <a:srgbClr val="1F497D">
                  <a:lumMod val="75000"/>
                </a:srgbClr>
              </a:contourClr>
            </a:sp3d>
          </p:spPr>
          <p:txBody>
            <a:bodyPr anchor="ctr"/>
            <a:lstStyle/>
            <a:p>
              <a:pPr marL="0" marR="0" lvl="2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>
                  <a:tab pos="136525" algn="l"/>
                </a:tabLst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Oval 9"/>
            <p:cNvSpPr>
              <a:spLocks noChangeAspect="1" noChangeArrowheads="1"/>
            </p:cNvSpPr>
            <p:nvPr/>
          </p:nvSpPr>
          <p:spPr bwMode="gray">
            <a:xfrm>
              <a:off x="7970155" y="1772816"/>
              <a:ext cx="3240000" cy="3240000"/>
            </a:xfrm>
            <a:prstGeom prst="donut">
              <a:avLst>
                <a:gd name="adj" fmla="val 6787"/>
              </a:avLst>
            </a:prstGeom>
            <a:solidFill>
              <a:schemeClr val="bg1">
                <a:alpha val="40000"/>
              </a:schemeClr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contourW="12700" prstMaterial="plastic">
              <a:bevelT w="82550" h="101600" prst="convex"/>
              <a:contourClr>
                <a:srgbClr val="1F497D">
                  <a:lumMod val="75000"/>
                </a:srgbClr>
              </a:contourClr>
            </a:sp3d>
          </p:spPr>
          <p:txBody>
            <a:bodyPr anchor="ctr"/>
            <a:lstStyle/>
            <a:p>
              <a:pPr marL="0" marR="0" lvl="2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>
                  <a:tab pos="136525" algn="l"/>
                </a:tabLst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29" name="直接连接符 28"/>
            <p:cNvCxnSpPr>
              <a:stCxn id="28" idx="5"/>
            </p:cNvCxnSpPr>
            <p:nvPr/>
          </p:nvCxnSpPr>
          <p:spPr>
            <a:xfrm>
              <a:off x="10735668" y="4538329"/>
              <a:ext cx="690511" cy="47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1426179" y="5012816"/>
              <a:ext cx="0" cy="2883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10058027" y="5501305"/>
              <a:ext cx="1768782" cy="416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企业文化体系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26" idx="3"/>
            </p:cNvCxnSpPr>
            <p:nvPr/>
          </p:nvCxnSpPr>
          <p:spPr>
            <a:xfrm flipH="1">
              <a:off x="2191156" y="3584201"/>
              <a:ext cx="672486" cy="276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2042828" y="4538329"/>
              <a:ext cx="1768782" cy="416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文化知识概述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4" name="直接连接符 33"/>
            <p:cNvCxnSpPr>
              <a:stCxn id="27" idx="0"/>
            </p:cNvCxnSpPr>
            <p:nvPr/>
          </p:nvCxnSpPr>
          <p:spPr>
            <a:xfrm flipV="1">
              <a:off x="6502139" y="1772816"/>
              <a:ext cx="0" cy="117446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6502139" y="1370075"/>
              <a:ext cx="531552" cy="40274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105698" y="1124744"/>
              <a:ext cx="1768782" cy="416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企业文化概述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191156" y="3860688"/>
              <a:ext cx="0" cy="5044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19765</TotalTime>
  <Words>164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979</cp:revision>
  <dcterms:created xsi:type="dcterms:W3CDTF">2009-02-11T05:37:22Z</dcterms:created>
  <dcterms:modified xsi:type="dcterms:W3CDTF">2013-09-02T08:25:41Z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