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8"/>
  </p:notesMasterIdLst>
  <p:handoutMasterIdLst>
    <p:handoutMasterId r:id="rId9"/>
  </p:handoutMasterIdLst>
  <p:sldIdLst>
    <p:sldId id="310" r:id="rId3"/>
    <p:sldId id="312" r:id="rId4"/>
    <p:sldId id="313" r:id="rId5"/>
    <p:sldId id="314" r:id="rId6"/>
    <p:sldId id="31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D:\Teliss_Tong\Copy\定期备份\工作备份\！PPT图片及版面资源\06-PPT精选插图\03-人物\013000008915641302747756768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126978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user\Desktop\fotolia_24553331_subscription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77" y="1427212"/>
            <a:ext cx="3110723" cy="4666084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Users\user\Desktop\train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637" y="1427212"/>
            <a:ext cx="3110723" cy="4666084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20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29326"/>
            <a:ext cx="5957009" cy="3967203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8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4067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80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19767</TotalTime>
  <Words>155</Words>
  <Application>Microsoft Office PowerPoint</Application>
  <PresentationFormat>全屏显示(4:3)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994</cp:revision>
  <dcterms:created xsi:type="dcterms:W3CDTF">2009-02-11T05:37:22Z</dcterms:created>
  <dcterms:modified xsi:type="dcterms:W3CDTF">2013-09-02T11:55:52Z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