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10" r:id="rId3"/>
    <p:sldId id="311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90" d="100"/>
          <a:sy n="90" d="100"/>
        </p:scale>
        <p:origin x="-1602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589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7140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347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293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1916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131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018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9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515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418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436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895245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Documents and Settings\hp1\桌面\未标题-2 拷贝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05064"/>
            <a:ext cx="2013344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Documents and Settings\hp1\桌面\未标题-1 拷贝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813191"/>
            <a:ext cx="2353813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Documents and Settings\hp1\桌面\未标题-1 拷贝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2873" y="784423"/>
            <a:ext cx="2698804" cy="3018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Documents and Settings\hp1\桌面\未标题-1 拷贝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221827"/>
            <a:ext cx="4104456" cy="3447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5940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36410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19763</TotalTime>
  <Words>155</Words>
  <Application>Microsoft Office PowerPoint</Application>
  <PresentationFormat>全屏显示(4:3)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989</cp:revision>
  <dcterms:created xsi:type="dcterms:W3CDTF">2009-02-11T05:37:22Z</dcterms:created>
  <dcterms:modified xsi:type="dcterms:W3CDTF">2013-09-02T11:46:12Z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