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02.09.2013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4" descr="瓦形"/>
          <p:cNvSpPr>
            <a:spLocks noChangeArrowheads="1"/>
          </p:cNvSpPr>
          <p:nvPr/>
        </p:nvSpPr>
        <p:spPr bwMode="auto">
          <a:xfrm>
            <a:off x="2988184" y="1989342"/>
            <a:ext cx="3096000" cy="3096000"/>
          </a:xfrm>
          <a:prstGeom prst="ellipse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ysClr val="window" lastClr="FFFFFF"/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vert="horz" wrap="none" lIns="91440" tIns="45720" rIns="91440" bIns="45720" anchor="ctr" anchorCtr="0" upright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val 6" descr="实心菱形"/>
          <p:cNvSpPr>
            <a:spLocks noChangeArrowheads="1"/>
          </p:cNvSpPr>
          <p:nvPr/>
        </p:nvSpPr>
        <p:spPr bwMode="auto">
          <a:xfrm>
            <a:off x="3456184" y="2457342"/>
            <a:ext cx="2160000" cy="2160000"/>
          </a:xfrm>
          <a:prstGeom prst="ellipse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ysClr val="window" lastClr="FFFFFF"/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vert="horz" wrap="square" lIns="61265" tIns="30632" rIns="61265" bIns="30632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1" i="0" u="none" strike="noStrike" kern="1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黑体"/>
                <a:cs typeface="黑体"/>
              </a:rPr>
              <a:t> </a:t>
            </a:r>
            <a:endParaRPr kumimoji="0" lang="en-US" sz="1050" b="0" i="0" u="none" strike="noStrike" kern="1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宋体"/>
              <a:cs typeface="宋体"/>
            </a:endParaRP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4022461" y="4674473"/>
            <a:ext cx="992236" cy="338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5EBC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61265" tIns="30632" rIns="61265" bIns="30632" upright="1">
            <a:spAutoFit/>
          </a:bodyPr>
          <a:lstStyle/>
          <a:p>
            <a:pPr algn="ctr"/>
            <a:r>
              <a:rPr lang="zh-CN" altLang="en-US" kern="100" dirty="0" smtClean="0">
                <a:solidFill>
                  <a:srgbClr val="FFFFFF"/>
                </a:solidFill>
                <a:latin typeface="Times New Roman"/>
                <a:ea typeface="微软雅黑"/>
                <a:cs typeface="黑体"/>
              </a:rPr>
              <a:t>物质层</a:t>
            </a:r>
            <a:endParaRPr lang="en-US" sz="1400" kern="100" dirty="0">
              <a:solidFill>
                <a:prstClr val="black"/>
              </a:solidFill>
              <a:latin typeface="Times New Roman"/>
              <a:ea typeface="宋体"/>
              <a:cs typeface="宋体"/>
            </a:endParaRP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4022461" y="4170417"/>
            <a:ext cx="992236" cy="338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5EBC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61265" tIns="30632" rIns="61265" bIns="30632" upright="1">
            <a:spAutoFit/>
          </a:bodyPr>
          <a:lstStyle/>
          <a:p>
            <a:pPr algn="ctr"/>
            <a:r>
              <a:rPr lang="zh-CN" altLang="en-US" kern="100" dirty="0" smtClean="0">
                <a:solidFill>
                  <a:srgbClr val="FFFFFF"/>
                </a:solidFill>
                <a:latin typeface="Times New Roman"/>
                <a:ea typeface="微软雅黑"/>
                <a:cs typeface="黑体"/>
              </a:rPr>
              <a:t>制度层</a:t>
            </a:r>
            <a:endParaRPr lang="en-US" sz="1400" kern="100" dirty="0">
              <a:solidFill>
                <a:prstClr val="black"/>
              </a:solidFill>
              <a:latin typeface="Times New Roman"/>
              <a:ea typeface="宋体"/>
              <a:cs typeface="宋体"/>
            </a:endParaRPr>
          </a:p>
        </p:txBody>
      </p:sp>
      <p:sp>
        <p:nvSpPr>
          <p:cNvPr id="29" name="Oval 8" descr="宽下对角线"/>
          <p:cNvSpPr>
            <a:spLocks noChangeArrowheads="1"/>
          </p:cNvSpPr>
          <p:nvPr/>
        </p:nvSpPr>
        <p:spPr bwMode="auto">
          <a:xfrm>
            <a:off x="3942184" y="2943342"/>
            <a:ext cx="1188000" cy="1188000"/>
          </a:xfrm>
          <a:prstGeom prst="ellipse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ysClr val="window" lastClr="FFFFFF"/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vert="horz" wrap="square" lIns="61265" tIns="30632" rIns="61265" bIns="30632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微软雅黑"/>
                <a:cs typeface="黑体"/>
              </a:rPr>
              <a:t>精神层</a:t>
            </a:r>
            <a:endParaRPr kumimoji="0" lang="en-US" sz="1400" b="0" i="0" u="none" strike="noStrike" kern="1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宋体"/>
              <a:cs typeface="宋体"/>
            </a:endParaRPr>
          </a:p>
        </p:txBody>
      </p:sp>
      <p:sp>
        <p:nvSpPr>
          <p:cNvPr id="30" name="线形标注 3(带强调线) 29"/>
          <p:cNvSpPr/>
          <p:nvPr/>
        </p:nvSpPr>
        <p:spPr>
          <a:xfrm>
            <a:off x="5059626" y="1196752"/>
            <a:ext cx="2536710" cy="648230"/>
          </a:xfrm>
          <a:prstGeom prst="accent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237499"/>
              <a:gd name="adj8" fmla="val 432"/>
            </a:avLst>
          </a:prstGeom>
          <a:noFill/>
          <a:ln w="9525" cap="flat" cmpd="sng" algn="ctr">
            <a:solidFill>
              <a:srgbClr val="F79646">
                <a:lumMod val="75000"/>
                <a:alpha val="67059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企业的内部游戏规则</a:t>
            </a:r>
          </a:p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企业文化的制度保证</a:t>
            </a:r>
          </a:p>
        </p:txBody>
      </p:sp>
      <p:sp>
        <p:nvSpPr>
          <p:cNvPr id="31" name="线形标注 3(带强调线) 30"/>
          <p:cNvSpPr/>
          <p:nvPr/>
        </p:nvSpPr>
        <p:spPr>
          <a:xfrm>
            <a:off x="2078614" y="1196752"/>
            <a:ext cx="2439660" cy="648230"/>
          </a:xfrm>
          <a:prstGeom prst="accent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327278"/>
              <a:gd name="adj8" fmla="val 80215"/>
            </a:avLst>
          </a:prstGeom>
          <a:noFill/>
          <a:ln w="9525" cap="flat" cmpd="sng" algn="ctr">
            <a:solidFill>
              <a:srgbClr val="FF4B4B">
                <a:alpha val="67059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企业的核心价值导向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企业文化的深层内涵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" name="线形标注 2(带强调线) 31"/>
          <p:cNvSpPr/>
          <p:nvPr/>
        </p:nvSpPr>
        <p:spPr>
          <a:xfrm>
            <a:off x="4915379" y="5301366"/>
            <a:ext cx="2824973" cy="613666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51163"/>
              <a:gd name="adj6" fmla="val -21661"/>
            </a:avLst>
          </a:prstGeom>
          <a:noFill/>
          <a:ln w="9525" cap="flat" cmpd="sng" algn="ctr">
            <a:solidFill>
              <a:srgbClr val="76B531">
                <a:alpha val="67059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企业的大众传播形象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企业文化的外在表现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190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102</cp:revision>
  <dcterms:created xsi:type="dcterms:W3CDTF">2012-12-20T06:04:47Z</dcterms:created>
  <dcterms:modified xsi:type="dcterms:W3CDTF">2013-09-02T11:37:00Z</dcterms:modified>
</cp:coreProperties>
</file>