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90" d="100"/>
          <a:sy n="90" d="100"/>
        </p:scale>
        <p:origin x="-160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hp1\桌面\未标题-2 拷贝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82041"/>
            <a:ext cx="2839261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349771"/>
            <a:ext cx="536968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19762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986</cp:revision>
  <dcterms:created xsi:type="dcterms:W3CDTF">2009-02-11T05:37:22Z</dcterms:created>
  <dcterms:modified xsi:type="dcterms:W3CDTF">2013-09-02T11:17:47Z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