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3923928" y="2312392"/>
            <a:ext cx="4896544" cy="432048"/>
            <a:chOff x="3779912" y="1777380"/>
            <a:chExt cx="4896544" cy="432048"/>
          </a:xfrm>
        </p:grpSpPr>
        <p:sp>
          <p:nvSpPr>
            <p:cNvPr id="52" name="矩形 51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382368" y="1837775"/>
              <a:ext cx="4078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认为企业文化就是思想政治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23928" y="2933582"/>
            <a:ext cx="4896544" cy="432048"/>
            <a:chOff x="3779912" y="1777380"/>
            <a:chExt cx="4896544" cy="432048"/>
          </a:xfrm>
        </p:grpSpPr>
        <p:sp>
          <p:nvSpPr>
            <p:cNvPr id="56" name="矩形 55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382368" y="1837775"/>
              <a:ext cx="4078064" cy="33855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认为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企业文化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就是文娱体育活动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23928" y="3554772"/>
            <a:ext cx="4896544" cy="432048"/>
            <a:chOff x="3779912" y="1777380"/>
            <a:chExt cx="4896544" cy="432048"/>
          </a:xfrm>
        </p:grpSpPr>
        <p:sp>
          <p:nvSpPr>
            <p:cNvPr id="94" name="矩形 93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382368" y="1837775"/>
              <a:ext cx="4078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认为企业文化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就是墙贴标语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口号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923928" y="4175962"/>
            <a:ext cx="4896544" cy="432048"/>
            <a:chOff x="3779912" y="1777380"/>
            <a:chExt cx="4896544" cy="432048"/>
          </a:xfrm>
        </p:grpSpPr>
        <p:sp>
          <p:nvSpPr>
            <p:cNvPr id="98" name="矩形 97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4382368" y="1837775"/>
              <a:ext cx="4078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认为企业文化就是企业标志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923928" y="4797152"/>
            <a:ext cx="4896544" cy="432048"/>
            <a:chOff x="3779912" y="1777380"/>
            <a:chExt cx="4896544" cy="432048"/>
          </a:xfrm>
        </p:grpSpPr>
        <p:sp>
          <p:nvSpPr>
            <p:cNvPr id="102" name="矩形 101"/>
            <p:cNvSpPr/>
            <p:nvPr/>
          </p:nvSpPr>
          <p:spPr>
            <a:xfrm>
              <a:off x="3779912" y="1777380"/>
              <a:ext cx="4896544" cy="432048"/>
            </a:xfrm>
            <a:prstGeom prst="rect">
              <a:avLst/>
            </a:prstGeom>
            <a:noFill/>
            <a:ln w="12700">
              <a:solidFill>
                <a:srgbClr val="3782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3779912" y="1777380"/>
              <a:ext cx="432048" cy="432048"/>
            </a:xfrm>
            <a:prstGeom prst="rect">
              <a:avLst/>
            </a:prstGeom>
            <a:gradFill>
              <a:gsLst>
                <a:gs pos="0">
                  <a:srgbClr val="3782C5"/>
                </a:gs>
                <a:gs pos="100000">
                  <a:srgbClr val="2857A5"/>
                </a:gs>
              </a:gsLst>
              <a:lin ang="5400000" scaled="0"/>
            </a:gradFill>
            <a:ln w="12700">
              <a:solidFill>
                <a:srgbClr val="3782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382368" y="1837775"/>
              <a:ext cx="4078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认为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老板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文化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就是企业文化</a:t>
              </a:r>
            </a:p>
          </p:txBody>
        </p:sp>
      </p:grpSp>
      <p:pic>
        <p:nvPicPr>
          <p:cNvPr id="105" name="Picture 2" descr="E:\仝德志文件\03-参考资料\！仝个人\！PPT图片及版面资源\06-PPT精选插图\03-人物\E7B7A3D79D597855A94BCD887D7469A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56248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19763</TotalTime>
  <Words>194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978</cp:revision>
  <dcterms:created xsi:type="dcterms:W3CDTF">2009-02-11T05:37:22Z</dcterms:created>
  <dcterms:modified xsi:type="dcterms:W3CDTF">2013-09-02T08:14:41Z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