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8" r:id="rId1"/>
    <p:sldMasterId id="2147483700" r:id="rId2"/>
  </p:sldMasterIdLst>
  <p:notesMasterIdLst>
    <p:notesMasterId r:id="rId5"/>
  </p:notesMasterIdLst>
  <p:sldIdLst>
    <p:sldId id="275" r:id="rId3"/>
    <p:sldId id="276" r:id="rId4"/>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C948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90" d="100"/>
          <a:sy n="90" d="100"/>
        </p:scale>
        <p:origin x="-1404" y="-276"/>
      </p:cViewPr>
      <p:guideLst>
        <p:guide orient="horz" pos="2160"/>
        <p:guide pos="2880"/>
      </p:guideLst>
    </p:cSldViewPr>
  </p:slideViewPr>
  <p:notesTextViewPr>
    <p:cViewPr>
      <p:scale>
        <a:sx n="100" d="100"/>
        <a:sy n="100" d="100"/>
      </p:scale>
      <p:origin x="0" y="0"/>
    </p:cViewPr>
  </p:notesTextViewPr>
  <p:sorterViewPr>
    <p:cViewPr>
      <p:scale>
        <a:sx n="200" d="100"/>
        <a:sy n="2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viewProps" Target="view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45582AF-26E3-4AFF-A35F-6766EB700DB6}" type="datetimeFigureOut">
              <a:rPr lang="zh-CN" altLang="en-US" smtClean="0"/>
              <a:t>2013/9/2</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D334725-1E16-45E3-9B45-EAE23480A111}" type="slidenum">
              <a:rPr lang="zh-CN" altLang="en-US" smtClean="0"/>
              <a:t>‹#›</a:t>
            </a:fld>
            <a:endParaRPr lang="zh-CN" altLang="en-US"/>
          </a:p>
        </p:txBody>
      </p:sp>
    </p:spTree>
    <p:extLst>
      <p:ext uri="{BB962C8B-B14F-4D97-AF65-F5344CB8AC3E}">
        <p14:creationId xmlns:p14="http://schemas.microsoft.com/office/powerpoint/2010/main" val="9673390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8" Type="http://schemas.openxmlformats.org/officeDocument/2006/relationships/hyperlink" Target="http://www.1ppt.com/tubiao/" TargetMode="External"/><Relationship Id="rId3" Type="http://schemas.openxmlformats.org/officeDocument/2006/relationships/image" Target="../media/image1.jpeg"/><Relationship Id="rId7" Type="http://schemas.openxmlformats.org/officeDocument/2006/relationships/image" Target="../media/image4.png"/><Relationship Id="rId2" Type="http://schemas.openxmlformats.org/officeDocument/2006/relationships/slideMaster" Target="../slideMasters/slideMaster2.xml"/><Relationship Id="rId1" Type="http://schemas.openxmlformats.org/officeDocument/2006/relationships/audio" Target="../media/audio1.wav"/><Relationship Id="rId6" Type="http://schemas.openxmlformats.org/officeDocument/2006/relationships/image" Target="../media/image3.png"/><Relationship Id="rId5" Type="http://schemas.microsoft.com/office/2007/relationships/hdphoto" Target="../media/hdphoto1.wdp"/><Relationship Id="rId4" Type="http://schemas.openxmlformats.org/officeDocument/2006/relationships/image" Target="../media/image2.jpe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2013/9/2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794228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2013/9/2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931565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2013/9/2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5737416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5" name="矩形 4"/>
          <p:cNvSpPr/>
          <p:nvPr userDrawn="1"/>
        </p:nvSpPr>
        <p:spPr bwMode="auto">
          <a:xfrm>
            <a:off x="0" y="-14288"/>
            <a:ext cx="9144000" cy="871538"/>
          </a:xfrm>
          <a:prstGeom prst="rect">
            <a:avLst/>
          </a:prstGeom>
          <a:blipFill dpi="0" rotWithShape="1">
            <a:blip r:embed="rId3"/>
            <a:srcRect/>
            <a:tile tx="-2457450" ty="0" sx="59000" sy="59000" flip="x" algn="r"/>
          </a:blipFill>
          <a:ln w="0">
            <a:noFill/>
          </a:ln>
          <a:scene3d>
            <a:camera prst="perspective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 name="矩形 1"/>
          <p:cNvSpPr/>
          <p:nvPr userDrawn="1"/>
        </p:nvSpPr>
        <p:spPr>
          <a:xfrm>
            <a:off x="-7938" y="6042025"/>
            <a:ext cx="9188451" cy="8159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pic>
        <p:nvPicPr>
          <p:cNvPr id="4" name="Picture 2"/>
          <p:cNvPicPr>
            <a:picLocks noChangeAspect="1" noChangeArrowheads="1"/>
          </p:cNvPicPr>
          <p:nvPr userDrawn="1"/>
        </p:nvPicPr>
        <p:blipFill>
          <a:blip r:embed="rId4">
            <a:extLst>
              <a:ext uri="{BEBA8EAE-BF5A-486C-A8C5-ECC9F3942E4B}">
                <a14:imgProps xmlns:a14="http://schemas.microsoft.com/office/drawing/2010/main">
                  <a14:imgLayer r:embed="rId5">
                    <a14:imgEffect>
                      <a14:brightnessContrast bright="8000" contrast="33000"/>
                    </a14:imgEffect>
                  </a14:imgLayer>
                </a14:imgProps>
              </a:ext>
            </a:extLst>
          </a:blip>
          <a:srcRect/>
          <a:stretch>
            <a:fillRect/>
          </a:stretch>
        </p:blipFill>
        <p:spPr bwMode="auto">
          <a:xfrm>
            <a:off x="-11875" y="792942"/>
            <a:ext cx="9192388" cy="5372361"/>
          </a:xfrm>
          <a:prstGeom prst="rect">
            <a:avLst/>
          </a:prstGeom>
          <a:noFill/>
          <a:ln w="9525">
            <a:noFill/>
            <a:miter lim="800000"/>
            <a:headEnd/>
            <a:tailEnd/>
          </a:ln>
        </p:spPr>
      </p:pic>
      <p:pic>
        <p:nvPicPr>
          <p:cNvPr id="6" name="Picture 6"/>
          <p:cNvPicPr>
            <a:picLocks noChangeAspect="1" noChangeArrowheads="1"/>
          </p:cNvPicPr>
          <p:nvPr userDrawn="1"/>
        </p:nvPicPr>
        <p:blipFill>
          <a:blip r:embed="rId6"/>
          <a:srcRect/>
          <a:stretch>
            <a:fillRect/>
          </a:stretch>
        </p:blipFill>
        <p:spPr bwMode="auto">
          <a:xfrm flipH="1">
            <a:off x="3314578" y="6345218"/>
            <a:ext cx="5829300" cy="276225"/>
          </a:xfrm>
          <a:prstGeom prst="rect">
            <a:avLst/>
          </a:prstGeom>
          <a:noFill/>
          <a:ln w="9525">
            <a:noFill/>
            <a:miter lim="800000"/>
            <a:headEnd/>
            <a:tailEnd/>
          </a:ln>
        </p:spPr>
      </p:pic>
      <p:pic>
        <p:nvPicPr>
          <p:cNvPr id="7" name="图片 11" descr="png素材 (276).png"/>
          <p:cNvPicPr>
            <a:picLocks noChangeAspect="1"/>
          </p:cNvPicPr>
          <p:nvPr userDrawn="1"/>
        </p:nvPicPr>
        <p:blipFill>
          <a:blip r:embed="rId7"/>
          <a:srcRect/>
          <a:stretch>
            <a:fillRect/>
          </a:stretch>
        </p:blipFill>
        <p:spPr bwMode="auto">
          <a:xfrm>
            <a:off x="0" y="2654"/>
            <a:ext cx="785794" cy="785794"/>
          </a:xfrm>
          <a:prstGeom prst="rect">
            <a:avLst/>
          </a:prstGeom>
          <a:noFill/>
          <a:ln w="9525">
            <a:noFill/>
            <a:miter lim="800000"/>
            <a:headEnd/>
            <a:tailEnd/>
          </a:ln>
        </p:spPr>
      </p:pic>
      <p:sp>
        <p:nvSpPr>
          <p:cNvPr id="8" name="矩形 7"/>
          <p:cNvSpPr/>
          <p:nvPr userDrawn="1"/>
        </p:nvSpPr>
        <p:spPr bwMode="auto">
          <a:xfrm>
            <a:off x="4716016" y="332656"/>
            <a:ext cx="4420121" cy="369332"/>
          </a:xfrm>
          <a:prstGeom prst="rect">
            <a:avLst/>
          </a:prstGeom>
          <a:noFill/>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marR="0" indent="0" algn="ctr" defTabSz="914400" rtl="0" eaLnBrk="1" fontAlgn="base" latinLnBrk="0" hangingPunct="1">
              <a:lnSpc>
                <a:spcPct val="100000"/>
              </a:lnSpc>
              <a:spcBef>
                <a:spcPct val="0"/>
              </a:spcBef>
              <a:spcAft>
                <a:spcPct val="0"/>
              </a:spcAft>
              <a:buClrTx/>
              <a:buSzTx/>
              <a:buFontTx/>
              <a:buNone/>
              <a:tabLst/>
              <a:defRPr/>
            </a:pPr>
            <a:r>
              <a:rPr lang="en-US" altLang="zh-CN" sz="1800" spc="300" dirty="0" smtClean="0">
                <a:solidFill>
                  <a:schemeClr val="bg1"/>
                </a:solidFill>
                <a:latin typeface="微软雅黑" pitchFamily="34" charset="-122"/>
                <a:ea typeface="微软雅黑" pitchFamily="34" charset="-122"/>
              </a:rPr>
              <a:t>『</a:t>
            </a:r>
            <a:r>
              <a:rPr lang="zh-CN" altLang="en-US" sz="1800" spc="300" dirty="0" smtClean="0">
                <a:solidFill>
                  <a:schemeClr val="bg1"/>
                </a:solidFill>
                <a:latin typeface="微软雅黑" pitchFamily="34" charset="-122"/>
                <a:ea typeface="微软雅黑" pitchFamily="34" charset="-122"/>
              </a:rPr>
              <a:t>第一</a:t>
            </a:r>
            <a:r>
              <a:rPr lang="en-US" altLang="zh-CN" sz="1800" spc="300" dirty="0" smtClean="0">
                <a:solidFill>
                  <a:schemeClr val="bg1"/>
                </a:solidFill>
                <a:latin typeface="Arial Unicode MS" pitchFamily="34" charset="-122"/>
                <a:ea typeface="Arial Unicode MS" pitchFamily="34" charset="-122"/>
                <a:cs typeface="Arial Unicode MS" pitchFamily="34" charset="-122"/>
              </a:rPr>
              <a:t>PPT</a:t>
            </a:r>
            <a:r>
              <a:rPr lang="en-US" altLang="zh-CN" sz="1800" spc="300" baseline="0" dirty="0" smtClean="0">
                <a:solidFill>
                  <a:schemeClr val="bg1"/>
                </a:solidFill>
                <a:latin typeface="微软雅黑" pitchFamily="34" charset="-122"/>
                <a:ea typeface="微软雅黑" pitchFamily="34" charset="-122"/>
              </a:rPr>
              <a:t>』—</a:t>
            </a:r>
            <a:r>
              <a:rPr lang="zh-CN" altLang="en-US" sz="1800" spc="300" baseline="0" dirty="0" smtClean="0">
                <a:solidFill>
                  <a:schemeClr val="bg1"/>
                </a:solidFill>
                <a:latin typeface="微软雅黑" pitchFamily="34" charset="-122"/>
                <a:ea typeface="微软雅黑" pitchFamily="34" charset="-122"/>
              </a:rPr>
              <a:t> </a:t>
            </a:r>
            <a:r>
              <a:rPr lang="en-US" altLang="zh-CN" sz="1800" b="0" spc="0" dirty="0" smtClean="0">
                <a:solidFill>
                  <a:schemeClr val="bg1"/>
                </a:solidFill>
                <a:latin typeface="Arial Unicode MS" pitchFamily="34" charset="-122"/>
                <a:ea typeface="Arial Unicode MS" pitchFamily="34" charset="-122"/>
                <a:cs typeface="Arial Unicode MS" pitchFamily="34" charset="-122"/>
              </a:rPr>
              <a:t>WWW.1PPT.COM</a:t>
            </a:r>
            <a:endParaRPr lang="zh-CN" altLang="en-US" sz="1800" b="0" spc="0" dirty="0">
              <a:solidFill>
                <a:schemeClr val="bg1"/>
              </a:solidFill>
              <a:latin typeface="Arial Unicode MS" pitchFamily="34" charset="-122"/>
              <a:ea typeface="Arial Unicode MS" pitchFamily="34" charset="-122"/>
              <a:cs typeface="Arial Unicode MS" pitchFamily="34" charset="-122"/>
            </a:endParaRPr>
          </a:p>
        </p:txBody>
      </p:sp>
      <p:sp>
        <p:nvSpPr>
          <p:cNvPr id="9" name="TextBox 8"/>
          <p:cNvSpPr txBox="1"/>
          <p:nvPr userDrawn="1"/>
        </p:nvSpPr>
        <p:spPr bwMode="auto">
          <a:xfrm>
            <a:off x="3347864" y="6347069"/>
            <a:ext cx="5356225" cy="307777"/>
          </a:xfrm>
          <a:prstGeom prst="rect">
            <a:avLst/>
          </a:prstGeom>
          <a:noFill/>
        </p:spPr>
        <p:txBody>
          <a:bodyPr>
            <a:spAutoFit/>
          </a:bodyPr>
          <a:lstStyle/>
          <a:p>
            <a:pPr>
              <a:defRPr/>
            </a:pPr>
            <a:r>
              <a:rPr lang="zh-CN" altLang="en-US" sz="1400" spc="300" dirty="0" smtClean="0">
                <a:solidFill>
                  <a:schemeClr val="bg1"/>
                </a:solidFill>
                <a:latin typeface="微软雅黑" pitchFamily="34" charset="-122"/>
                <a:ea typeface="微软雅黑" pitchFamily="34" charset="-122"/>
              </a:rPr>
              <a:t>第一</a:t>
            </a:r>
            <a:r>
              <a:rPr lang="en-US" altLang="zh-CN" sz="1400" spc="300" dirty="0" smtClean="0">
                <a:solidFill>
                  <a:schemeClr val="bg1"/>
                </a:solidFill>
                <a:latin typeface="微软雅黑" pitchFamily="34" charset="-122"/>
                <a:ea typeface="微软雅黑" pitchFamily="34" charset="-122"/>
              </a:rPr>
              <a:t>PPT HTTP://WWW.1PPT.COM</a:t>
            </a:r>
            <a:endParaRPr lang="zh-CN" altLang="en-US" sz="1400" spc="300" dirty="0">
              <a:solidFill>
                <a:schemeClr val="bg1"/>
              </a:solidFill>
              <a:latin typeface="微软雅黑" pitchFamily="34" charset="-122"/>
              <a:ea typeface="微软雅黑" pitchFamily="34" charset="-122"/>
            </a:endParaRPr>
          </a:p>
        </p:txBody>
      </p:sp>
      <p:sp>
        <p:nvSpPr>
          <p:cNvPr id="10" name="Freeform 2670"/>
          <p:cNvSpPr>
            <a:spLocks noEditPoints="1"/>
          </p:cNvSpPr>
          <p:nvPr userDrawn="1"/>
        </p:nvSpPr>
        <p:spPr bwMode="auto">
          <a:xfrm>
            <a:off x="2786050" y="6273138"/>
            <a:ext cx="403225" cy="406400"/>
          </a:xfrm>
          <a:custGeom>
            <a:avLst/>
            <a:gdLst>
              <a:gd name="T0" fmla="*/ 73 w 300"/>
              <a:gd name="T1" fmla="*/ 144 h 302"/>
              <a:gd name="T2" fmla="*/ 58 w 300"/>
              <a:gd name="T3" fmla="*/ 153 h 302"/>
              <a:gd name="T4" fmla="*/ 41 w 300"/>
              <a:gd name="T5" fmla="*/ 156 h 302"/>
              <a:gd name="T6" fmla="*/ 15 w 300"/>
              <a:gd name="T7" fmla="*/ 156 h 302"/>
              <a:gd name="T8" fmla="*/ 4 w 300"/>
              <a:gd name="T9" fmla="*/ 151 h 302"/>
              <a:gd name="T10" fmla="*/ 2 w 300"/>
              <a:gd name="T11" fmla="*/ 147 h 302"/>
              <a:gd name="T12" fmla="*/ 0 w 300"/>
              <a:gd name="T13" fmla="*/ 113 h 302"/>
              <a:gd name="T14" fmla="*/ 0 w 300"/>
              <a:gd name="T15" fmla="*/ 104 h 302"/>
              <a:gd name="T16" fmla="*/ 7 w 300"/>
              <a:gd name="T17" fmla="*/ 90 h 302"/>
              <a:gd name="T18" fmla="*/ 82 w 300"/>
              <a:gd name="T19" fmla="*/ 12 h 302"/>
              <a:gd name="T20" fmla="*/ 89 w 300"/>
              <a:gd name="T21" fmla="*/ 7 h 302"/>
              <a:gd name="T22" fmla="*/ 104 w 300"/>
              <a:gd name="T23" fmla="*/ 2 h 302"/>
              <a:gd name="T24" fmla="*/ 113 w 300"/>
              <a:gd name="T25" fmla="*/ 0 h 302"/>
              <a:gd name="T26" fmla="*/ 129 w 300"/>
              <a:gd name="T27" fmla="*/ 3 h 302"/>
              <a:gd name="T28" fmla="*/ 142 w 300"/>
              <a:gd name="T29" fmla="*/ 12 h 302"/>
              <a:gd name="T30" fmla="*/ 148 w 300"/>
              <a:gd name="T31" fmla="*/ 19 h 302"/>
              <a:gd name="T32" fmla="*/ 154 w 300"/>
              <a:gd name="T33" fmla="*/ 34 h 302"/>
              <a:gd name="T34" fmla="*/ 154 w 300"/>
              <a:gd name="T35" fmla="*/ 43 h 302"/>
              <a:gd name="T36" fmla="*/ 152 w 300"/>
              <a:gd name="T37" fmla="*/ 59 h 302"/>
              <a:gd name="T38" fmla="*/ 142 w 300"/>
              <a:gd name="T39" fmla="*/ 73 h 302"/>
              <a:gd name="T40" fmla="*/ 21 w 300"/>
              <a:gd name="T41" fmla="*/ 97 h 302"/>
              <a:gd name="T42" fmla="*/ 18 w 300"/>
              <a:gd name="T43" fmla="*/ 100 h 302"/>
              <a:gd name="T44" fmla="*/ 15 w 300"/>
              <a:gd name="T45" fmla="*/ 109 h 302"/>
              <a:gd name="T46" fmla="*/ 15 w 300"/>
              <a:gd name="T47" fmla="*/ 118 h 302"/>
              <a:gd name="T48" fmla="*/ 19 w 300"/>
              <a:gd name="T49" fmla="*/ 117 h 302"/>
              <a:gd name="T50" fmla="*/ 22 w 300"/>
              <a:gd name="T51" fmla="*/ 118 h 302"/>
              <a:gd name="T52" fmla="*/ 30 w 300"/>
              <a:gd name="T53" fmla="*/ 120 h 302"/>
              <a:gd name="T54" fmla="*/ 33 w 300"/>
              <a:gd name="T55" fmla="*/ 123 h 302"/>
              <a:gd name="T56" fmla="*/ 37 w 300"/>
              <a:gd name="T57" fmla="*/ 130 h 302"/>
              <a:gd name="T58" fmla="*/ 38 w 300"/>
              <a:gd name="T59" fmla="*/ 136 h 302"/>
              <a:gd name="T60" fmla="*/ 38 w 300"/>
              <a:gd name="T61" fmla="*/ 141 h 302"/>
              <a:gd name="T62" fmla="*/ 41 w 300"/>
              <a:gd name="T63" fmla="*/ 141 h 302"/>
              <a:gd name="T64" fmla="*/ 52 w 300"/>
              <a:gd name="T65" fmla="*/ 138 h 302"/>
              <a:gd name="T66" fmla="*/ 59 w 300"/>
              <a:gd name="T67" fmla="*/ 134 h 302"/>
              <a:gd name="T68" fmla="*/ 62 w 300"/>
              <a:gd name="T69" fmla="*/ 130 h 302"/>
              <a:gd name="T70" fmla="*/ 65 w 300"/>
              <a:gd name="T71" fmla="*/ 122 h 302"/>
              <a:gd name="T72" fmla="*/ 65 w 300"/>
              <a:gd name="T73" fmla="*/ 117 h 302"/>
              <a:gd name="T74" fmla="*/ 63 w 300"/>
              <a:gd name="T75" fmla="*/ 106 h 302"/>
              <a:gd name="T76" fmla="*/ 58 w 300"/>
              <a:gd name="T77" fmla="*/ 97 h 302"/>
              <a:gd name="T78" fmla="*/ 54 w 300"/>
              <a:gd name="T79" fmla="*/ 94 h 302"/>
              <a:gd name="T80" fmla="*/ 44 w 300"/>
              <a:gd name="T81" fmla="*/ 90 h 302"/>
              <a:gd name="T82" fmla="*/ 38 w 300"/>
              <a:gd name="T83" fmla="*/ 90 h 302"/>
              <a:gd name="T84" fmla="*/ 30 w 300"/>
              <a:gd name="T85" fmla="*/ 91 h 302"/>
              <a:gd name="T86" fmla="*/ 21 w 300"/>
              <a:gd name="T87" fmla="*/ 97 h 302"/>
              <a:gd name="T88" fmla="*/ 81 w 300"/>
              <a:gd name="T89" fmla="*/ 113 h 302"/>
              <a:gd name="T90" fmla="*/ 132 w 300"/>
              <a:gd name="T91" fmla="*/ 62 h 302"/>
              <a:gd name="T92" fmla="*/ 137 w 300"/>
              <a:gd name="T93" fmla="*/ 54 h 302"/>
              <a:gd name="T94" fmla="*/ 139 w 300"/>
              <a:gd name="T95" fmla="*/ 43 h 302"/>
              <a:gd name="T96" fmla="*/ 139 w 300"/>
              <a:gd name="T97" fmla="*/ 37 h 302"/>
              <a:gd name="T98" fmla="*/ 135 w 300"/>
              <a:gd name="T99" fmla="*/ 28 h 302"/>
              <a:gd name="T100" fmla="*/ 132 w 300"/>
              <a:gd name="T101" fmla="*/ 24 h 302"/>
              <a:gd name="T102" fmla="*/ 123 w 300"/>
              <a:gd name="T103" fmla="*/ 18 h 302"/>
              <a:gd name="T104" fmla="*/ 113 w 300"/>
              <a:gd name="T105" fmla="*/ 15 h 302"/>
              <a:gd name="T106" fmla="*/ 107 w 300"/>
              <a:gd name="T107" fmla="*/ 16 h 302"/>
              <a:gd name="T108" fmla="*/ 97 w 300"/>
              <a:gd name="T109" fmla="*/ 21 h 302"/>
              <a:gd name="T110" fmla="*/ 41 w 300"/>
              <a:gd name="T111" fmla="*/ 74 h 302"/>
              <a:gd name="T112" fmla="*/ 49 w 300"/>
              <a:gd name="T113" fmla="*/ 75 h 302"/>
              <a:gd name="T114" fmla="*/ 63 w 300"/>
              <a:gd name="T115" fmla="*/ 82 h 302"/>
              <a:gd name="T116" fmla="*/ 69 w 300"/>
              <a:gd name="T117" fmla="*/ 86 h 302"/>
              <a:gd name="T118" fmla="*/ 77 w 300"/>
              <a:gd name="T119" fmla="*/ 99 h 302"/>
              <a:gd name="T120" fmla="*/ 81 w 300"/>
              <a:gd name="T121" fmla="*/ 113 h 30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300"/>
              <a:gd name="T184" fmla="*/ 0 h 302"/>
              <a:gd name="T185" fmla="*/ 300 w 300"/>
              <a:gd name="T186" fmla="*/ 302 h 302"/>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300" h="302">
                <a:moveTo>
                  <a:pt x="140" y="278"/>
                </a:moveTo>
                <a:lnTo>
                  <a:pt x="140" y="278"/>
                </a:lnTo>
                <a:lnTo>
                  <a:pt x="128" y="288"/>
                </a:lnTo>
                <a:lnTo>
                  <a:pt x="114" y="296"/>
                </a:lnTo>
                <a:lnTo>
                  <a:pt x="98" y="300"/>
                </a:lnTo>
                <a:lnTo>
                  <a:pt x="82" y="302"/>
                </a:lnTo>
                <a:lnTo>
                  <a:pt x="30" y="302"/>
                </a:lnTo>
                <a:lnTo>
                  <a:pt x="18" y="300"/>
                </a:lnTo>
                <a:lnTo>
                  <a:pt x="8" y="292"/>
                </a:lnTo>
                <a:lnTo>
                  <a:pt x="2" y="284"/>
                </a:lnTo>
                <a:lnTo>
                  <a:pt x="0" y="272"/>
                </a:lnTo>
                <a:lnTo>
                  <a:pt x="0" y="218"/>
                </a:lnTo>
                <a:lnTo>
                  <a:pt x="0" y="202"/>
                </a:lnTo>
                <a:lnTo>
                  <a:pt x="6" y="188"/>
                </a:lnTo>
                <a:lnTo>
                  <a:pt x="14" y="174"/>
                </a:lnTo>
                <a:lnTo>
                  <a:pt x="24" y="160"/>
                </a:lnTo>
                <a:lnTo>
                  <a:pt x="160" y="24"/>
                </a:lnTo>
                <a:lnTo>
                  <a:pt x="172" y="14"/>
                </a:lnTo>
                <a:lnTo>
                  <a:pt x="186" y="6"/>
                </a:lnTo>
                <a:lnTo>
                  <a:pt x="202" y="2"/>
                </a:lnTo>
                <a:lnTo>
                  <a:pt x="218" y="0"/>
                </a:lnTo>
                <a:lnTo>
                  <a:pt x="234" y="2"/>
                </a:lnTo>
                <a:lnTo>
                  <a:pt x="250" y="6"/>
                </a:lnTo>
                <a:lnTo>
                  <a:pt x="264" y="14"/>
                </a:lnTo>
                <a:lnTo>
                  <a:pt x="276" y="24"/>
                </a:lnTo>
                <a:lnTo>
                  <a:pt x="288" y="38"/>
                </a:lnTo>
                <a:lnTo>
                  <a:pt x="294" y="52"/>
                </a:lnTo>
                <a:lnTo>
                  <a:pt x="300" y="66"/>
                </a:lnTo>
                <a:lnTo>
                  <a:pt x="300" y="84"/>
                </a:lnTo>
                <a:lnTo>
                  <a:pt x="300" y="100"/>
                </a:lnTo>
                <a:lnTo>
                  <a:pt x="294" y="116"/>
                </a:lnTo>
                <a:lnTo>
                  <a:pt x="288" y="130"/>
                </a:lnTo>
                <a:lnTo>
                  <a:pt x="276" y="142"/>
                </a:lnTo>
                <a:lnTo>
                  <a:pt x="140" y="278"/>
                </a:lnTo>
                <a:close/>
                <a:moveTo>
                  <a:pt x="42" y="186"/>
                </a:moveTo>
                <a:lnTo>
                  <a:pt x="42" y="186"/>
                </a:lnTo>
                <a:lnTo>
                  <a:pt x="36" y="194"/>
                </a:lnTo>
                <a:lnTo>
                  <a:pt x="32" y="202"/>
                </a:lnTo>
                <a:lnTo>
                  <a:pt x="30" y="210"/>
                </a:lnTo>
                <a:lnTo>
                  <a:pt x="30" y="218"/>
                </a:lnTo>
                <a:lnTo>
                  <a:pt x="30" y="228"/>
                </a:lnTo>
                <a:lnTo>
                  <a:pt x="38" y="226"/>
                </a:lnTo>
                <a:lnTo>
                  <a:pt x="44" y="228"/>
                </a:lnTo>
                <a:lnTo>
                  <a:pt x="52" y="230"/>
                </a:lnTo>
                <a:lnTo>
                  <a:pt x="58" y="232"/>
                </a:lnTo>
                <a:lnTo>
                  <a:pt x="64" y="238"/>
                </a:lnTo>
                <a:lnTo>
                  <a:pt x="68" y="244"/>
                </a:lnTo>
                <a:lnTo>
                  <a:pt x="72" y="250"/>
                </a:lnTo>
                <a:lnTo>
                  <a:pt x="74" y="256"/>
                </a:lnTo>
                <a:lnTo>
                  <a:pt x="74" y="264"/>
                </a:lnTo>
                <a:lnTo>
                  <a:pt x="74" y="272"/>
                </a:lnTo>
                <a:lnTo>
                  <a:pt x="82" y="272"/>
                </a:lnTo>
                <a:lnTo>
                  <a:pt x="92" y="270"/>
                </a:lnTo>
                <a:lnTo>
                  <a:pt x="100" y="268"/>
                </a:lnTo>
                <a:lnTo>
                  <a:pt x="108" y="266"/>
                </a:lnTo>
                <a:lnTo>
                  <a:pt x="116" y="260"/>
                </a:lnTo>
                <a:lnTo>
                  <a:pt x="120" y="252"/>
                </a:lnTo>
                <a:lnTo>
                  <a:pt x="124" y="244"/>
                </a:lnTo>
                <a:lnTo>
                  <a:pt x="126" y="236"/>
                </a:lnTo>
                <a:lnTo>
                  <a:pt x="128" y="226"/>
                </a:lnTo>
                <a:lnTo>
                  <a:pt x="126" y="216"/>
                </a:lnTo>
                <a:lnTo>
                  <a:pt x="124" y="206"/>
                </a:lnTo>
                <a:lnTo>
                  <a:pt x="118" y="198"/>
                </a:lnTo>
                <a:lnTo>
                  <a:pt x="112" y="190"/>
                </a:lnTo>
                <a:lnTo>
                  <a:pt x="104" y="182"/>
                </a:lnTo>
                <a:lnTo>
                  <a:pt x="94" y="178"/>
                </a:lnTo>
                <a:lnTo>
                  <a:pt x="86" y="174"/>
                </a:lnTo>
                <a:lnTo>
                  <a:pt x="74" y="174"/>
                </a:lnTo>
                <a:lnTo>
                  <a:pt x="66" y="174"/>
                </a:lnTo>
                <a:lnTo>
                  <a:pt x="58" y="176"/>
                </a:lnTo>
                <a:lnTo>
                  <a:pt x="50" y="180"/>
                </a:lnTo>
                <a:lnTo>
                  <a:pt x="42" y="186"/>
                </a:lnTo>
                <a:close/>
                <a:moveTo>
                  <a:pt x="158" y="218"/>
                </a:moveTo>
                <a:lnTo>
                  <a:pt x="256" y="120"/>
                </a:lnTo>
                <a:lnTo>
                  <a:pt x="262" y="112"/>
                </a:lnTo>
                <a:lnTo>
                  <a:pt x="266" y="104"/>
                </a:lnTo>
                <a:lnTo>
                  <a:pt x="270" y="94"/>
                </a:lnTo>
                <a:lnTo>
                  <a:pt x="270" y="84"/>
                </a:lnTo>
                <a:lnTo>
                  <a:pt x="270" y="72"/>
                </a:lnTo>
                <a:lnTo>
                  <a:pt x="266" y="64"/>
                </a:lnTo>
                <a:lnTo>
                  <a:pt x="262" y="54"/>
                </a:lnTo>
                <a:lnTo>
                  <a:pt x="256" y="46"/>
                </a:lnTo>
                <a:lnTo>
                  <a:pt x="248" y="40"/>
                </a:lnTo>
                <a:lnTo>
                  <a:pt x="238" y="34"/>
                </a:lnTo>
                <a:lnTo>
                  <a:pt x="228" y="32"/>
                </a:lnTo>
                <a:lnTo>
                  <a:pt x="218" y="30"/>
                </a:lnTo>
                <a:lnTo>
                  <a:pt x="208" y="32"/>
                </a:lnTo>
                <a:lnTo>
                  <a:pt x="198" y="34"/>
                </a:lnTo>
                <a:lnTo>
                  <a:pt x="188" y="40"/>
                </a:lnTo>
                <a:lnTo>
                  <a:pt x="180" y="46"/>
                </a:lnTo>
                <a:lnTo>
                  <a:pt x="82" y="144"/>
                </a:lnTo>
                <a:lnTo>
                  <a:pt x="96" y="146"/>
                </a:lnTo>
                <a:lnTo>
                  <a:pt x="110" y="152"/>
                </a:lnTo>
                <a:lnTo>
                  <a:pt x="122" y="158"/>
                </a:lnTo>
                <a:lnTo>
                  <a:pt x="134" y="168"/>
                </a:lnTo>
                <a:lnTo>
                  <a:pt x="142" y="180"/>
                </a:lnTo>
                <a:lnTo>
                  <a:pt x="150" y="192"/>
                </a:lnTo>
                <a:lnTo>
                  <a:pt x="154" y="204"/>
                </a:lnTo>
                <a:lnTo>
                  <a:pt x="158" y="218"/>
                </a:lnTo>
                <a:close/>
              </a:path>
            </a:pathLst>
          </a:custGeom>
          <a:gradFill rotWithShape="1">
            <a:gsLst>
              <a:gs pos="0">
                <a:srgbClr val="FF6600"/>
              </a:gs>
              <a:gs pos="100000">
                <a:srgbClr val="FF3300"/>
              </a:gs>
            </a:gsLst>
            <a:lin ang="5400000" scaled="1"/>
          </a:gradFill>
          <a:ln w="9525">
            <a:noFill/>
            <a:round/>
            <a:headEnd/>
            <a:tailEnd/>
          </a:ln>
        </p:spPr>
        <p:txBody>
          <a:bodyPr/>
          <a:lstStyle/>
          <a:p>
            <a:endParaRPr lang="zh-CN" altLang="en-US" sz="900"/>
          </a:p>
        </p:txBody>
      </p:sp>
      <p:sp>
        <p:nvSpPr>
          <p:cNvPr id="11" name="矩形 10"/>
          <p:cNvSpPr/>
          <p:nvPr userDrawn="1"/>
        </p:nvSpPr>
        <p:spPr bwMode="auto">
          <a:xfrm>
            <a:off x="2771800" y="8253536"/>
            <a:ext cx="4032448" cy="360040"/>
          </a:xfrm>
          <a:prstGeom prst="rect">
            <a:avLst/>
          </a:prstGeom>
          <a:noFill/>
          <a:ln w="25400">
            <a:noFill/>
          </a:ln>
          <a:effectLst/>
          <a:scene3d>
            <a:camera prst="orthographicFront"/>
            <a:lightRig rig="flat" dir="t"/>
          </a:scene3d>
          <a:sp3d>
            <a:extrusionClr>
              <a:schemeClr val="bg1"/>
            </a:extrusionClr>
            <a:contourClr>
              <a:schemeClr val="bg1"/>
            </a:contourClr>
          </a:sp3d>
        </p:spPr>
        <p:style>
          <a:lnRef idx="1">
            <a:schemeClr val="accent2"/>
          </a:lnRef>
          <a:fillRef idx="3">
            <a:schemeClr val="accent2"/>
          </a:fillRef>
          <a:effectRef idx="2">
            <a:schemeClr val="accent2"/>
          </a:effectRef>
          <a:fontRef idx="minor">
            <a:schemeClr val="lt1"/>
          </a:fontRef>
        </p:style>
        <p:txBody>
          <a:bodyPr rtlCol="0" anchor="ctr"/>
          <a:lstStyle/>
          <a:p>
            <a:pPr marL="0" algn="ctr" eaLnBrk="0" fontAlgn="ctr" hangingPunct="0">
              <a:spcBef>
                <a:spcPts val="0"/>
              </a:spcBef>
              <a:spcAft>
                <a:spcPts val="0"/>
              </a:spcAft>
              <a:buClr>
                <a:srgbClr val="FF0000"/>
              </a:buClr>
              <a:buSzPct val="70000"/>
              <a:tabLst>
                <a:tab pos="136525" algn="l"/>
              </a:tabLst>
            </a:pPr>
            <a:r>
              <a:rPr lang="zh-CN" altLang="en-US" sz="1400" dirty="0" smtClean="0">
                <a:latin typeface="华文细黑" pitchFamily="2" charset="-122"/>
                <a:ea typeface="华文细黑" pitchFamily="2" charset="-122"/>
              </a:rPr>
              <a:t>第一</a:t>
            </a:r>
            <a:r>
              <a:rPr lang="en-US" altLang="zh-CN" sz="1400" dirty="0" smtClean="0">
                <a:latin typeface="华文细黑" pitchFamily="2" charset="-122"/>
                <a:ea typeface="华文细黑" pitchFamily="2" charset="-122"/>
              </a:rPr>
              <a:t>PPT</a:t>
            </a:r>
            <a:r>
              <a:rPr lang="zh-CN" altLang="en-US" sz="1400" dirty="0" smtClean="0">
                <a:latin typeface="华文细黑" pitchFamily="2" charset="-122"/>
                <a:ea typeface="华文细黑" pitchFamily="2" charset="-122"/>
              </a:rPr>
              <a:t>模板网</a:t>
            </a:r>
            <a:endParaRPr lang="en-US" altLang="zh-CN" sz="1400" dirty="0" smtClean="0">
              <a:latin typeface="华文细黑" pitchFamily="2" charset="-122"/>
              <a:ea typeface="华文细黑" pitchFamily="2" charset="-122"/>
            </a:endParaRPr>
          </a:p>
          <a:p>
            <a:pPr marL="0" algn="ctr" eaLnBrk="0" fontAlgn="ctr" hangingPunct="0">
              <a:spcBef>
                <a:spcPts val="0"/>
              </a:spcBef>
              <a:spcAft>
                <a:spcPts val="0"/>
              </a:spcAft>
              <a:buClr>
                <a:srgbClr val="FF0000"/>
              </a:buClr>
              <a:buSzPct val="70000"/>
              <a:tabLst>
                <a:tab pos="136525" algn="l"/>
              </a:tabLst>
            </a:pPr>
            <a:r>
              <a:rPr lang="en-US" altLang="zh-CN" sz="1400" dirty="0" smtClean="0">
                <a:latin typeface="华文细黑" pitchFamily="2" charset="-122"/>
                <a:ea typeface="华文细黑" pitchFamily="2" charset="-122"/>
                <a:hlinkClick r:id="rId8"/>
              </a:rPr>
              <a:t>www.1ppt.com/tubiao/</a:t>
            </a:r>
            <a:r>
              <a:rPr lang="en-US" altLang="zh-CN" sz="1400" dirty="0" smtClean="0">
                <a:latin typeface="华文细黑" pitchFamily="2" charset="-122"/>
                <a:ea typeface="华文细黑" pitchFamily="2" charset="-122"/>
              </a:rPr>
              <a:t>  </a:t>
            </a:r>
            <a:endParaRPr lang="zh-CN" altLang="en-US" sz="1400" dirty="0">
              <a:latin typeface="华文细黑" pitchFamily="2" charset="-122"/>
              <a:ea typeface="华文细黑" pitchFamily="2" charset="-122"/>
            </a:endParaRPr>
          </a:p>
        </p:txBody>
      </p:sp>
    </p:spTree>
    <p:extLst>
      <p:ext uri="{BB962C8B-B14F-4D97-AF65-F5344CB8AC3E}">
        <p14:creationId xmlns:p14="http://schemas.microsoft.com/office/powerpoint/2010/main" val="2021648282"/>
      </p:ext>
    </p:extLst>
  </p:cSld>
  <p:clrMapOvr>
    <a:masterClrMapping/>
  </p:clrMapOvr>
  <p:transition spd="med" advTm="2000">
    <p:split/>
    <p:sndAc>
      <p:stSnd>
        <p:snd r:embed="rId1" name="push.wav"/>
      </p:stSnd>
    </p:sndAc>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2013/9/2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422020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2013/9/2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268324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2013/9/2</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212090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2013/9/2</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996580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2013/9/2</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61301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2013/9/2</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066991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2013/9/2</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615767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2013/9/2</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515118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solidFill>
                  <a:prstClr val="black">
                    <a:tint val="75000"/>
                  </a:prstClr>
                </a:solidFill>
              </a:rPr>
              <a:pPr/>
              <a:t>2013/9/2</a:t>
            </a:fld>
            <a:endParaRPr lang="zh-CN" altLang="en-US">
              <a:solidFill>
                <a:prstClr val="black">
                  <a:tint val="75000"/>
                </a:prstClr>
              </a:solidFill>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95525810"/>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 id="2147483694" r:id="rId6"/>
    <p:sldLayoutId id="2147483695" r:id="rId7"/>
    <p:sldLayoutId id="2147483696" r:id="rId8"/>
    <p:sldLayoutId id="2147483697" r:id="rId9"/>
    <p:sldLayoutId id="2147483698" r:id="rId10"/>
    <p:sldLayoutId id="214748369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platzhalter 2"/>
          <p:cNvSpPr>
            <a:spLocks noGrp="1"/>
          </p:cNvSpPr>
          <p:nvPr>
            <p:ph type="body" idx="1"/>
          </p:nvPr>
        </p:nvSpPr>
        <p:spPr>
          <a:xfrm>
            <a:off x="323849" y="1554954"/>
            <a:ext cx="8497093" cy="4247359"/>
          </a:xfrm>
          <a:prstGeom prst="rect">
            <a:avLst/>
          </a:prstGeom>
        </p:spPr>
        <p:txBody>
          <a:bodyPr vert="horz" lIns="0" tIns="0" rIns="0" bIns="0" rtlCol="0">
            <a:normAutofit/>
          </a:bodyPr>
          <a:lstStyle/>
          <a:p>
            <a:pPr lvl="0"/>
            <a:r>
              <a:rPr lang="de-DE" dirty="0" smtClean="0"/>
              <a:t>Textmasterformate durch Klicken bearbeiten</a:t>
            </a:r>
          </a:p>
          <a:p>
            <a:pPr lvl="1"/>
            <a:r>
              <a:rPr lang="de-DE" dirty="0" smtClean="0"/>
              <a:t>Zweite Ebene</a:t>
            </a:r>
          </a:p>
          <a:p>
            <a:pPr lvl="2"/>
            <a:r>
              <a:rPr lang="de-DE" dirty="0" smtClean="0"/>
              <a:t>Dritte Ebene</a:t>
            </a:r>
          </a:p>
        </p:txBody>
      </p:sp>
      <p:sp>
        <p:nvSpPr>
          <p:cNvPr id="2" name="Titelplatzhalter 1"/>
          <p:cNvSpPr>
            <a:spLocks noGrp="1"/>
          </p:cNvSpPr>
          <p:nvPr>
            <p:ph type="title"/>
          </p:nvPr>
        </p:nvSpPr>
        <p:spPr>
          <a:xfrm>
            <a:off x="323851" y="-1"/>
            <a:ext cx="8497092" cy="1090810"/>
          </a:xfrm>
          <a:prstGeom prst="rect">
            <a:avLst/>
          </a:prstGeom>
        </p:spPr>
        <p:txBody>
          <a:bodyPr vert="horz" lIns="0" tIns="0" rIns="0" bIns="0" rtlCol="0" anchor="ctr">
            <a:normAutofit/>
          </a:bodyPr>
          <a:lstStyle/>
          <a:p>
            <a:r>
              <a:rPr lang="de-DE" dirty="0" smtClean="0"/>
              <a:t>Titelmasterformat durch Klicken bearbeiten</a:t>
            </a:r>
            <a:endParaRPr lang="de-DE" dirty="0"/>
          </a:p>
        </p:txBody>
      </p:sp>
      <p:sp>
        <p:nvSpPr>
          <p:cNvPr id="4" name="Datumsplatzhalter 3"/>
          <p:cNvSpPr>
            <a:spLocks noGrp="1"/>
          </p:cNvSpPr>
          <p:nvPr>
            <p:ph type="dt" sz="half" idx="2"/>
          </p:nvPr>
        </p:nvSpPr>
        <p:spPr>
          <a:xfrm>
            <a:off x="323849"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6C278B3-BD69-4179-9540-0EA0298FAE68}" type="datetimeFigureOut">
              <a:rPr lang="de-DE" smtClean="0">
                <a:solidFill>
                  <a:prstClr val="black">
                    <a:tint val="75000"/>
                  </a:prstClr>
                </a:solidFill>
              </a:rPr>
              <a:pPr/>
              <a:t>02.09.2013</a:t>
            </a:fld>
            <a:endParaRPr lang="de-DE">
              <a:solidFill>
                <a:prstClr val="black">
                  <a:tint val="75000"/>
                </a:prstClr>
              </a:solidFill>
            </a:endParaRPr>
          </a:p>
        </p:txBody>
      </p:sp>
      <p:sp>
        <p:nvSpPr>
          <p:cNvPr id="5" name="Fußzeilenplatzhalter 4"/>
          <p:cNvSpPr>
            <a:spLocks noGrp="1"/>
          </p:cNvSpPr>
          <p:nvPr>
            <p:ph type="ftr" sz="quarter" idx="3"/>
          </p:nvPr>
        </p:nvSpPr>
        <p:spPr>
          <a:xfrm>
            <a:off x="2457449" y="6356350"/>
            <a:ext cx="4229894"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solidFill>
                <a:prstClr val="black">
                  <a:tint val="75000"/>
                </a:prstClr>
              </a:solidFill>
            </a:endParaRPr>
          </a:p>
        </p:txBody>
      </p:sp>
      <p:sp>
        <p:nvSpPr>
          <p:cNvPr id="6" name="Foliennummernplatzhalter 5"/>
          <p:cNvSpPr>
            <a:spLocks noGrp="1"/>
          </p:cNvSpPr>
          <p:nvPr>
            <p:ph type="sldNum" sz="quarter" idx="4"/>
          </p:nvPr>
        </p:nvSpPr>
        <p:spPr>
          <a:xfrm>
            <a:off x="6687343"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69F03DF-85AB-4396-8C4E-CF92A1FB3B1F}" type="slidenum">
              <a:rPr lang="de-DE" smtClean="0">
                <a:solidFill>
                  <a:prstClr val="black">
                    <a:tint val="75000"/>
                  </a:prstClr>
                </a:solidFill>
              </a:rPr>
              <a:pPr/>
              <a:t>‹#›</a:t>
            </a:fld>
            <a:endParaRPr lang="de-DE">
              <a:solidFill>
                <a:prstClr val="black">
                  <a:tint val="75000"/>
                </a:prstClr>
              </a:solidFill>
            </a:endParaRPr>
          </a:p>
        </p:txBody>
      </p:sp>
    </p:spTree>
    <p:extLst>
      <p:ext uri="{BB962C8B-B14F-4D97-AF65-F5344CB8AC3E}">
        <p14:creationId xmlns:p14="http://schemas.microsoft.com/office/powerpoint/2010/main" val="2678191149"/>
      </p:ext>
    </p:extLst>
  </p:cSld>
  <p:clrMap bg1="lt1" tx1="dk1" bg2="lt2" tx2="dk2" accent1="accent1" accent2="accent2" accent3="accent3" accent4="accent4" accent5="accent5" accent6="accent6" hlink="hlink" folHlink="folHlink"/>
  <p:sldLayoutIdLst>
    <p:sldLayoutId id="2147483725" r:id="rId1"/>
  </p:sldLayoutIdLst>
  <p:transition spd="med" advTm="2000">
    <p:split/>
    <p:sndAc>
      <p:stSnd>
        <p:snd r:embed="rId3" name="push.wav"/>
      </p:stSnd>
    </p:sndAc>
  </p:transition>
  <p:txStyles>
    <p:titleStyle>
      <a:lvl1pPr algn="l" defTabSz="914400" rtl="0" eaLnBrk="1" latinLnBrk="0" hangingPunct="1">
        <a:spcBef>
          <a:spcPct val="0"/>
        </a:spcBef>
        <a:buNone/>
        <a:defRPr sz="3000" b="1" kern="1200">
          <a:solidFill>
            <a:schemeClr val="tx1"/>
          </a:solidFill>
          <a:latin typeface="+mj-lt"/>
          <a:ea typeface="+mj-ea"/>
          <a:cs typeface="+mj-cs"/>
        </a:defRPr>
      </a:lvl1pPr>
    </p:titleStyle>
    <p:bodyStyle>
      <a:lvl1pPr marL="176213" indent="-176213" algn="l" defTabSz="914400" rtl="0" eaLnBrk="1" latinLnBrk="0" hangingPunct="1">
        <a:spcBef>
          <a:spcPct val="20000"/>
        </a:spcBef>
        <a:buFont typeface="Wingdings" pitchFamily="2" charset="2"/>
        <a:buChar char="§"/>
        <a:defRPr sz="1800" kern="1200">
          <a:solidFill>
            <a:schemeClr val="tx1"/>
          </a:solidFill>
          <a:latin typeface="+mn-lt"/>
          <a:ea typeface="+mn-ea"/>
          <a:cs typeface="+mn-cs"/>
        </a:defRPr>
      </a:lvl1pPr>
      <a:lvl2pPr marL="360363" indent="-184150" algn="l" defTabSz="914400" rtl="0" eaLnBrk="1" latinLnBrk="0" hangingPunct="1">
        <a:spcBef>
          <a:spcPct val="20000"/>
        </a:spcBef>
        <a:buFont typeface="Symbol" pitchFamily="18" charset="2"/>
        <a:buChar char="-"/>
        <a:defRPr sz="1800" kern="1200">
          <a:solidFill>
            <a:schemeClr val="tx1"/>
          </a:solidFill>
          <a:latin typeface="+mn-lt"/>
          <a:ea typeface="+mn-ea"/>
          <a:cs typeface="+mn-cs"/>
        </a:defRPr>
      </a:lvl2pPr>
      <a:lvl3pPr marL="536575" indent="-176213" algn="l" defTabSz="914400" rtl="0" eaLnBrk="1" latinLnBrk="0" hangingPunct="1">
        <a:spcBef>
          <a:spcPct val="20000"/>
        </a:spcBef>
        <a:buFont typeface="Wingdings" pitchFamily="2" charset="2"/>
        <a:buChar char="§"/>
        <a:defRPr sz="1800" kern="1200">
          <a:solidFill>
            <a:schemeClr val="tx1"/>
          </a:solidFill>
          <a:latin typeface="+mn-lt"/>
          <a:ea typeface="+mn-ea"/>
          <a:cs typeface="+mn-cs"/>
        </a:defRPr>
      </a:lvl3pPr>
      <a:lvl4pPr marL="720725" indent="-184150" algn="l" defTabSz="914400" rtl="0" eaLnBrk="1" latinLnBrk="0" hangingPunct="1">
        <a:spcBef>
          <a:spcPct val="20000"/>
        </a:spcBef>
        <a:buFont typeface="Symbol" pitchFamily="18" charset="2"/>
        <a:buChar char="-"/>
        <a:defRPr sz="1800" kern="1200">
          <a:solidFill>
            <a:schemeClr val="tx1"/>
          </a:solidFill>
          <a:latin typeface="+mn-lt"/>
          <a:ea typeface="+mn-ea"/>
          <a:cs typeface="+mn-cs"/>
        </a:defRPr>
      </a:lvl4pPr>
      <a:lvl5pPr marL="896938" indent="-176213" algn="l" defTabSz="914400" rtl="0" eaLnBrk="1" latinLnBrk="0" hangingPunct="1">
        <a:spcBef>
          <a:spcPct val="20000"/>
        </a:spcBef>
        <a:buFont typeface="Wingdings" pitchFamily="2" charset="2"/>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8" Type="http://schemas.openxmlformats.org/officeDocument/2006/relationships/hyperlink" Target="http://www.1ppt.com/xiazai/" TargetMode="External"/><Relationship Id="rId13" Type="http://schemas.openxmlformats.org/officeDocument/2006/relationships/image" Target="../media/image6.png"/><Relationship Id="rId3" Type="http://schemas.openxmlformats.org/officeDocument/2006/relationships/hyperlink" Target="http://www.1ppt.com/hangye/" TargetMode="External"/><Relationship Id="rId7" Type="http://schemas.openxmlformats.org/officeDocument/2006/relationships/hyperlink" Target="http://www.1ppt.com/tubiao/" TargetMode="External"/><Relationship Id="rId12" Type="http://schemas.openxmlformats.org/officeDocument/2006/relationships/image" Target="../media/image5.png"/><Relationship Id="rId2" Type="http://schemas.openxmlformats.org/officeDocument/2006/relationships/hyperlink" Target="http://www.1ppt.com/moban/" TargetMode="External"/><Relationship Id="rId1" Type="http://schemas.openxmlformats.org/officeDocument/2006/relationships/slideLayout" Target="../slideLayouts/slideLayout2.xml"/><Relationship Id="rId6" Type="http://schemas.openxmlformats.org/officeDocument/2006/relationships/hyperlink" Target="http://www.1ppt.com/beijing/" TargetMode="External"/><Relationship Id="rId11" Type="http://schemas.openxmlformats.org/officeDocument/2006/relationships/hyperlink" Target="http://www.1ppt.com/excel/" TargetMode="External"/><Relationship Id="rId5" Type="http://schemas.openxmlformats.org/officeDocument/2006/relationships/hyperlink" Target="http://www.1ppt.com/sucai/" TargetMode="External"/><Relationship Id="rId10" Type="http://schemas.openxmlformats.org/officeDocument/2006/relationships/hyperlink" Target="http://www.1ppt.com/word/" TargetMode="External"/><Relationship Id="rId4" Type="http://schemas.openxmlformats.org/officeDocument/2006/relationships/hyperlink" Target="http://www.1ppt.com/jieri/" TargetMode="External"/><Relationship Id="rId9" Type="http://schemas.openxmlformats.org/officeDocument/2006/relationships/hyperlink" Target="http://www.1ppt.com/powerpoint/" TargetMode="External"/><Relationship Id="rId1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51520" y="1772816"/>
            <a:ext cx="8834116" cy="3240360"/>
            <a:chOff x="839803" y="1707356"/>
            <a:chExt cx="10975714" cy="4025900"/>
          </a:xfrm>
        </p:grpSpPr>
        <p:sp>
          <p:nvSpPr>
            <p:cNvPr id="40" name="Text Box 44"/>
            <p:cNvSpPr txBox="1">
              <a:spLocks noChangeArrowheads="1"/>
            </p:cNvSpPr>
            <p:nvPr/>
          </p:nvSpPr>
          <p:spPr bwMode="auto">
            <a:xfrm>
              <a:off x="6341066" y="2255864"/>
              <a:ext cx="5452953" cy="1161506"/>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marL="0" marR="0" lvl="0" indent="457200" defTabSz="720725" eaLnBrk="1" fontAlgn="auto" latinLnBrk="0" hangingPunct="1">
                <a:lnSpc>
                  <a:spcPct val="135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prstClr val="white">
                      <a:lumMod val="50000"/>
                    </a:prstClr>
                  </a:solidFill>
                  <a:effectLst/>
                  <a:uLnTx/>
                  <a:uFillTx/>
                  <a:latin typeface="微软雅黑" pitchFamily="34" charset="-122"/>
                  <a:ea typeface="微软雅黑" pitchFamily="34" charset="-122"/>
                </a:rPr>
                <a:t>企业文化常常要通过规章制度和物质形态表现出来，不同的企业文化有不同的企业管理制度，表现出不同的物质形态，相应地也创造出不同的物质财富。</a:t>
              </a:r>
              <a:endParaRPr kumimoji="0" lang="en-US" altLang="zh-CN" sz="1400" b="1" i="0" u="none" strike="noStrike" kern="0" cap="none" spc="0" normalizeH="0" baseline="0" noProof="0" dirty="0" smtClean="0">
                <a:ln>
                  <a:noFill/>
                </a:ln>
                <a:solidFill>
                  <a:srgbClr val="7BC143"/>
                </a:solidFill>
                <a:effectLst/>
                <a:uLnTx/>
                <a:uFillTx/>
                <a:latin typeface="微软雅黑" pitchFamily="34" charset="-122"/>
                <a:ea typeface="微软雅黑" pitchFamily="34" charset="-122"/>
              </a:endParaRPr>
            </a:p>
          </p:txBody>
        </p:sp>
        <p:sp>
          <p:nvSpPr>
            <p:cNvPr id="41" name="Text Box 44"/>
            <p:cNvSpPr txBox="1">
              <a:spLocks noChangeArrowheads="1"/>
            </p:cNvSpPr>
            <p:nvPr/>
          </p:nvSpPr>
          <p:spPr bwMode="auto">
            <a:xfrm>
              <a:off x="6362564" y="3925450"/>
              <a:ext cx="5452953" cy="1522864"/>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marL="0" marR="0" lvl="0" indent="457200" defTabSz="720725" eaLnBrk="1" fontAlgn="auto" latinLnBrk="0" hangingPunct="1">
                <a:lnSpc>
                  <a:spcPct val="135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prstClr val="white">
                      <a:lumMod val="50000"/>
                    </a:prstClr>
                  </a:solidFill>
                  <a:effectLst/>
                  <a:uLnTx/>
                  <a:uFillTx/>
                  <a:latin typeface="微软雅黑" pitchFamily="34" charset="-122"/>
                  <a:ea typeface="微软雅黑" pitchFamily="34" charset="-122"/>
                </a:rPr>
                <a:t>这就是企业文化的三层次结构：</a:t>
              </a:r>
              <a:r>
                <a:rPr kumimoji="0" lang="zh-CN" altLang="en-US" sz="1400" b="1" i="0" u="none" strike="noStrike" kern="0" cap="none" spc="0" normalizeH="0" baseline="0" noProof="0" dirty="0">
                  <a:ln>
                    <a:noFill/>
                  </a:ln>
                  <a:solidFill>
                    <a:srgbClr val="78B832"/>
                  </a:solidFill>
                  <a:effectLst/>
                  <a:uLnTx/>
                  <a:uFillTx/>
                  <a:latin typeface="微软雅黑" pitchFamily="34" charset="-122"/>
                  <a:ea typeface="微软雅黑" pitchFamily="34" charset="-122"/>
                </a:rPr>
                <a:t>精神文化、制度文化、物质文化。</a:t>
              </a:r>
              <a:r>
                <a:rPr kumimoji="0" lang="zh-CN" altLang="en-US" sz="1400" b="0" i="0" u="none" strike="noStrike" kern="0" cap="none" spc="0" normalizeH="0" baseline="0" noProof="0" dirty="0">
                  <a:ln>
                    <a:noFill/>
                  </a:ln>
                  <a:solidFill>
                    <a:prstClr val="white">
                      <a:lumMod val="50000"/>
                    </a:prstClr>
                  </a:solidFill>
                  <a:effectLst/>
                  <a:uLnTx/>
                  <a:uFillTx/>
                  <a:latin typeface="微软雅黑" pitchFamily="34" charset="-122"/>
                  <a:ea typeface="微软雅黑" pitchFamily="34" charset="-122"/>
                </a:rPr>
                <a:t>精神文化是基础，是核心，是企业文化的内容实质，制度文化和物质文化是在精神文化基础上表现出来或形成的形式和结果。</a:t>
              </a:r>
            </a:p>
          </p:txBody>
        </p:sp>
        <p:grpSp>
          <p:nvGrpSpPr>
            <p:cNvPr id="42" name="深色1"/>
            <p:cNvGrpSpPr/>
            <p:nvPr/>
          </p:nvGrpSpPr>
          <p:grpSpPr>
            <a:xfrm>
              <a:off x="839803" y="1707356"/>
              <a:ext cx="4013200" cy="4025900"/>
              <a:chOff x="1834496" y="1355922"/>
              <a:chExt cx="4013200" cy="4025900"/>
            </a:xfrm>
          </p:grpSpPr>
          <p:sp>
            <p:nvSpPr>
              <p:cNvPr id="43" name="等腰三角形 42"/>
              <p:cNvSpPr/>
              <p:nvPr/>
            </p:nvSpPr>
            <p:spPr>
              <a:xfrm>
                <a:off x="1834496" y="1355922"/>
                <a:ext cx="4013200" cy="4025900"/>
              </a:xfrm>
              <a:prstGeom prst="triangle">
                <a:avLst/>
              </a:prstGeom>
              <a:gradFill>
                <a:gsLst>
                  <a:gs pos="100000">
                    <a:srgbClr val="6DAA2D">
                      <a:lumMod val="20000"/>
                      <a:lumOff val="80000"/>
                    </a:srgbClr>
                  </a:gs>
                  <a:gs pos="51657">
                    <a:srgbClr val="6DAA2D">
                      <a:lumMod val="60000"/>
                      <a:lumOff val="40000"/>
                    </a:srgbClr>
                  </a:gs>
                  <a:gs pos="0">
                    <a:srgbClr val="6DAA2D">
                      <a:lumMod val="20000"/>
                      <a:lumOff val="80000"/>
                    </a:srgbClr>
                  </a:gs>
                </a:gsLst>
                <a:lin ang="5400000" scaled="1"/>
              </a:gradFill>
              <a:ln w="9525">
                <a:solidFill>
                  <a:srgbClr val="6DAA2D">
                    <a:lumMod val="60000"/>
                    <a:lumOff val="40000"/>
                  </a:srgbClr>
                </a:solidFill>
                <a:round/>
                <a:headEnd/>
                <a:tailEnd/>
              </a:ln>
              <a:effectLst>
                <a:outerShdw blurRad="63500" sx="101000" sy="101000" algn="ctr" rotWithShape="0">
                  <a:prstClr val="black">
                    <a:alpha val="18000"/>
                  </a:prstClr>
                </a:outerShdw>
              </a:effectLst>
            </p:spPr>
          </p:sp>
          <p:sp>
            <p:nvSpPr>
              <p:cNvPr id="44" name="等腰三角形 43"/>
              <p:cNvSpPr/>
              <p:nvPr/>
            </p:nvSpPr>
            <p:spPr>
              <a:xfrm>
                <a:off x="1876134" y="1404309"/>
                <a:ext cx="3941208" cy="3960440"/>
              </a:xfrm>
              <a:prstGeom prst="triangle">
                <a:avLst/>
              </a:prstGeom>
              <a:gradFill rotWithShape="1">
                <a:gsLst>
                  <a:gs pos="98000">
                    <a:srgbClr val="6DAA2D">
                      <a:lumMod val="60000"/>
                      <a:lumOff val="40000"/>
                    </a:srgbClr>
                  </a:gs>
                  <a:gs pos="100000">
                    <a:srgbClr val="6DAA2D">
                      <a:lumMod val="40000"/>
                      <a:lumOff val="60000"/>
                    </a:srgbClr>
                  </a:gs>
                  <a:gs pos="51657">
                    <a:srgbClr val="6DAA2D"/>
                  </a:gs>
                  <a:gs pos="50000">
                    <a:srgbClr val="6DAA2D">
                      <a:alpha val="70000"/>
                    </a:srgbClr>
                  </a:gs>
                  <a:gs pos="8000">
                    <a:srgbClr val="6DAA2D">
                      <a:lumMod val="60000"/>
                      <a:lumOff val="40000"/>
                    </a:srgbClr>
                  </a:gs>
                </a:gsLst>
                <a:lin ang="5400000" scaled="1"/>
              </a:gradFill>
              <a:ln w="9525">
                <a:noFill/>
                <a:round/>
                <a:headEnd/>
                <a:tailEnd/>
              </a:ln>
            </p:spPr>
          </p:sp>
        </p:grpSp>
        <p:grpSp>
          <p:nvGrpSpPr>
            <p:cNvPr id="45" name="文本1"/>
            <p:cNvGrpSpPr/>
            <p:nvPr/>
          </p:nvGrpSpPr>
          <p:grpSpPr>
            <a:xfrm>
              <a:off x="2807915" y="2382044"/>
              <a:ext cx="2641600" cy="962025"/>
              <a:chOff x="5652120" y="1769942"/>
              <a:chExt cx="2641600" cy="962025"/>
            </a:xfrm>
          </p:grpSpPr>
          <p:sp>
            <p:nvSpPr>
              <p:cNvPr id="46" name="任意多边形 45"/>
              <p:cNvSpPr/>
              <p:nvPr/>
            </p:nvSpPr>
            <p:spPr>
              <a:xfrm>
                <a:off x="5652120" y="1769942"/>
                <a:ext cx="2641600" cy="962025"/>
              </a:xfrm>
              <a:custGeom>
                <a:avLst/>
                <a:gdLst>
                  <a:gd name="connsiteX0" fmla="*/ 0 w 2641600"/>
                  <a:gd name="connsiteY0" fmla="*/ 160341 h 962025"/>
                  <a:gd name="connsiteX1" fmla="*/ 160341 w 2641600"/>
                  <a:gd name="connsiteY1" fmla="*/ 0 h 962025"/>
                  <a:gd name="connsiteX2" fmla="*/ 2481259 w 2641600"/>
                  <a:gd name="connsiteY2" fmla="*/ 0 h 962025"/>
                  <a:gd name="connsiteX3" fmla="*/ 2641600 w 2641600"/>
                  <a:gd name="connsiteY3" fmla="*/ 160341 h 962025"/>
                  <a:gd name="connsiteX4" fmla="*/ 2641600 w 2641600"/>
                  <a:gd name="connsiteY4" fmla="*/ 801684 h 962025"/>
                  <a:gd name="connsiteX5" fmla="*/ 2481259 w 2641600"/>
                  <a:gd name="connsiteY5" fmla="*/ 962025 h 962025"/>
                  <a:gd name="connsiteX6" fmla="*/ 160341 w 2641600"/>
                  <a:gd name="connsiteY6" fmla="*/ 962025 h 962025"/>
                  <a:gd name="connsiteX7" fmla="*/ 0 w 2641600"/>
                  <a:gd name="connsiteY7" fmla="*/ 801684 h 962025"/>
                  <a:gd name="connsiteX8" fmla="*/ 0 w 2641600"/>
                  <a:gd name="connsiteY8" fmla="*/ 160341 h 962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41600" h="962025">
                    <a:moveTo>
                      <a:pt x="0" y="160341"/>
                    </a:moveTo>
                    <a:cubicBezTo>
                      <a:pt x="0" y="71787"/>
                      <a:pt x="71787" y="0"/>
                      <a:pt x="160341" y="0"/>
                    </a:cubicBezTo>
                    <a:lnTo>
                      <a:pt x="2481259" y="0"/>
                    </a:lnTo>
                    <a:cubicBezTo>
                      <a:pt x="2569813" y="0"/>
                      <a:pt x="2641600" y="71787"/>
                      <a:pt x="2641600" y="160341"/>
                    </a:cubicBezTo>
                    <a:lnTo>
                      <a:pt x="2641600" y="801684"/>
                    </a:lnTo>
                    <a:cubicBezTo>
                      <a:pt x="2641600" y="890238"/>
                      <a:pt x="2569813" y="962025"/>
                      <a:pt x="2481259" y="962025"/>
                    </a:cubicBezTo>
                    <a:lnTo>
                      <a:pt x="160341" y="962025"/>
                    </a:lnTo>
                    <a:cubicBezTo>
                      <a:pt x="71787" y="962025"/>
                      <a:pt x="0" y="890238"/>
                      <a:pt x="0" y="801684"/>
                    </a:cubicBezTo>
                    <a:lnTo>
                      <a:pt x="0" y="160341"/>
                    </a:lnTo>
                    <a:close/>
                  </a:path>
                </a:pathLst>
              </a:custGeom>
              <a:gradFill>
                <a:gsLst>
                  <a:gs pos="100000">
                    <a:srgbClr val="FFFFFF"/>
                  </a:gs>
                  <a:gs pos="51657">
                    <a:srgbClr val="F0F0F0"/>
                  </a:gs>
                  <a:gs pos="0">
                    <a:srgbClr val="FFFFFF"/>
                  </a:gs>
                </a:gsLst>
                <a:lin ang="5400000" scaled="1"/>
              </a:gradFill>
              <a:ln w="9525">
                <a:solidFill>
                  <a:srgbClr val="DDDDDD"/>
                </a:solidFill>
                <a:round/>
                <a:headEnd/>
                <a:tailEnd/>
              </a:ln>
              <a:effectLst>
                <a:outerShdw blurRad="63500" sx="101000" sy="101000" algn="ctr" rotWithShape="0">
                  <a:prstClr val="black">
                    <a:alpha val="8000"/>
                  </a:prstClr>
                </a:outerShdw>
              </a:effectLst>
            </p:spPr>
            <p:txBody>
              <a:bodyPr wrap="none" anchor="ctr"/>
              <a:lstStyle/>
              <a:p>
                <a:endParaRPr lang="zh-CN" altLang="en-US" kern="0">
                  <a:solidFill>
                    <a:sysClr val="windowText" lastClr="000000"/>
                  </a:solidFill>
                  <a:ea typeface="微软雅黑" pitchFamily="34" charset="-122"/>
                </a:endParaRPr>
              </a:p>
            </p:txBody>
          </p:sp>
          <p:sp>
            <p:nvSpPr>
              <p:cNvPr id="47" name="任意多边形 46"/>
              <p:cNvSpPr/>
              <p:nvPr/>
            </p:nvSpPr>
            <p:spPr>
              <a:xfrm>
                <a:off x="5685987" y="1797459"/>
                <a:ext cx="2590800" cy="923925"/>
              </a:xfrm>
              <a:custGeom>
                <a:avLst/>
                <a:gdLst>
                  <a:gd name="connsiteX0" fmla="*/ 0 w 2641600"/>
                  <a:gd name="connsiteY0" fmla="*/ 160341 h 962025"/>
                  <a:gd name="connsiteX1" fmla="*/ 160341 w 2641600"/>
                  <a:gd name="connsiteY1" fmla="*/ 0 h 962025"/>
                  <a:gd name="connsiteX2" fmla="*/ 2481259 w 2641600"/>
                  <a:gd name="connsiteY2" fmla="*/ 0 h 962025"/>
                  <a:gd name="connsiteX3" fmla="*/ 2641600 w 2641600"/>
                  <a:gd name="connsiteY3" fmla="*/ 160341 h 962025"/>
                  <a:gd name="connsiteX4" fmla="*/ 2641600 w 2641600"/>
                  <a:gd name="connsiteY4" fmla="*/ 801684 h 962025"/>
                  <a:gd name="connsiteX5" fmla="*/ 2481259 w 2641600"/>
                  <a:gd name="connsiteY5" fmla="*/ 962025 h 962025"/>
                  <a:gd name="connsiteX6" fmla="*/ 160341 w 2641600"/>
                  <a:gd name="connsiteY6" fmla="*/ 962025 h 962025"/>
                  <a:gd name="connsiteX7" fmla="*/ 0 w 2641600"/>
                  <a:gd name="connsiteY7" fmla="*/ 801684 h 962025"/>
                  <a:gd name="connsiteX8" fmla="*/ 0 w 2641600"/>
                  <a:gd name="connsiteY8" fmla="*/ 160341 h 962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41600" h="962025">
                    <a:moveTo>
                      <a:pt x="0" y="160341"/>
                    </a:moveTo>
                    <a:cubicBezTo>
                      <a:pt x="0" y="71787"/>
                      <a:pt x="71787" y="0"/>
                      <a:pt x="160341" y="0"/>
                    </a:cubicBezTo>
                    <a:lnTo>
                      <a:pt x="2481259" y="0"/>
                    </a:lnTo>
                    <a:cubicBezTo>
                      <a:pt x="2569813" y="0"/>
                      <a:pt x="2641600" y="71787"/>
                      <a:pt x="2641600" y="160341"/>
                    </a:cubicBezTo>
                    <a:lnTo>
                      <a:pt x="2641600" y="801684"/>
                    </a:lnTo>
                    <a:cubicBezTo>
                      <a:pt x="2641600" y="890238"/>
                      <a:pt x="2569813" y="962025"/>
                      <a:pt x="2481259" y="962025"/>
                    </a:cubicBezTo>
                    <a:lnTo>
                      <a:pt x="160341" y="962025"/>
                    </a:lnTo>
                    <a:cubicBezTo>
                      <a:pt x="71787" y="962025"/>
                      <a:pt x="0" y="890238"/>
                      <a:pt x="0" y="801684"/>
                    </a:cubicBezTo>
                    <a:lnTo>
                      <a:pt x="0" y="160341"/>
                    </a:lnTo>
                    <a:close/>
                  </a:path>
                </a:pathLst>
              </a:custGeom>
              <a:gradFill rotWithShape="1">
                <a:gsLst>
                  <a:gs pos="98000">
                    <a:srgbClr val="F9F9F9"/>
                  </a:gs>
                  <a:gs pos="100000">
                    <a:srgbClr val="FFFFFF"/>
                  </a:gs>
                  <a:gs pos="51657">
                    <a:srgbClr val="E8E8E8"/>
                  </a:gs>
                  <a:gs pos="50000">
                    <a:srgbClr val="ECECEC"/>
                  </a:gs>
                  <a:gs pos="8000">
                    <a:srgbClr val="F8F8F8"/>
                  </a:gs>
                </a:gsLst>
                <a:lin ang="5400000" scaled="1"/>
              </a:gradFill>
              <a:ln w="9525">
                <a:noFill/>
                <a:round/>
                <a:headEnd/>
                <a:tailEnd/>
              </a:ln>
            </p:spPr>
            <p:txBody>
              <a:bodyPr wrap="none" anchor="ctr"/>
              <a:lstStyle/>
              <a:p>
                <a:pPr algn="ctr">
                  <a:lnSpc>
                    <a:spcPct val="150000"/>
                  </a:lnSpc>
                  <a:defRPr/>
                </a:pPr>
                <a:r>
                  <a:rPr lang="zh-CN" altLang="en-US" sz="2400" kern="0" dirty="0" smtClean="0">
                    <a:solidFill>
                      <a:srgbClr val="646464"/>
                    </a:solidFill>
                    <a:ea typeface="微软雅黑" pitchFamily="34" charset="-122"/>
                  </a:rPr>
                  <a:t>精神层文化</a:t>
                </a:r>
                <a:endParaRPr lang="zh-CN" altLang="en-US" sz="2400" kern="0" dirty="0">
                  <a:solidFill>
                    <a:srgbClr val="646464"/>
                  </a:solidFill>
                  <a:ea typeface="微软雅黑" pitchFamily="34" charset="-122"/>
                </a:endParaRPr>
              </a:p>
            </p:txBody>
          </p:sp>
        </p:grpSp>
        <p:grpSp>
          <p:nvGrpSpPr>
            <p:cNvPr id="48" name="文本2"/>
            <p:cNvGrpSpPr/>
            <p:nvPr/>
          </p:nvGrpSpPr>
          <p:grpSpPr>
            <a:xfrm>
              <a:off x="2807915" y="3464322"/>
              <a:ext cx="2641600" cy="962025"/>
              <a:chOff x="5652120" y="2852220"/>
              <a:chExt cx="2641600" cy="962025"/>
            </a:xfrm>
          </p:grpSpPr>
          <p:sp>
            <p:nvSpPr>
              <p:cNvPr id="49" name="任意多边形 48"/>
              <p:cNvSpPr/>
              <p:nvPr/>
            </p:nvSpPr>
            <p:spPr>
              <a:xfrm>
                <a:off x="5652120" y="2852220"/>
                <a:ext cx="2641600" cy="962025"/>
              </a:xfrm>
              <a:custGeom>
                <a:avLst/>
                <a:gdLst>
                  <a:gd name="connsiteX0" fmla="*/ 0 w 2641600"/>
                  <a:gd name="connsiteY0" fmla="*/ 160341 h 962025"/>
                  <a:gd name="connsiteX1" fmla="*/ 160341 w 2641600"/>
                  <a:gd name="connsiteY1" fmla="*/ 0 h 962025"/>
                  <a:gd name="connsiteX2" fmla="*/ 2481259 w 2641600"/>
                  <a:gd name="connsiteY2" fmla="*/ 0 h 962025"/>
                  <a:gd name="connsiteX3" fmla="*/ 2641600 w 2641600"/>
                  <a:gd name="connsiteY3" fmla="*/ 160341 h 962025"/>
                  <a:gd name="connsiteX4" fmla="*/ 2641600 w 2641600"/>
                  <a:gd name="connsiteY4" fmla="*/ 801684 h 962025"/>
                  <a:gd name="connsiteX5" fmla="*/ 2481259 w 2641600"/>
                  <a:gd name="connsiteY5" fmla="*/ 962025 h 962025"/>
                  <a:gd name="connsiteX6" fmla="*/ 160341 w 2641600"/>
                  <a:gd name="connsiteY6" fmla="*/ 962025 h 962025"/>
                  <a:gd name="connsiteX7" fmla="*/ 0 w 2641600"/>
                  <a:gd name="connsiteY7" fmla="*/ 801684 h 962025"/>
                  <a:gd name="connsiteX8" fmla="*/ 0 w 2641600"/>
                  <a:gd name="connsiteY8" fmla="*/ 160341 h 962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41600" h="962025">
                    <a:moveTo>
                      <a:pt x="0" y="160341"/>
                    </a:moveTo>
                    <a:cubicBezTo>
                      <a:pt x="0" y="71787"/>
                      <a:pt x="71787" y="0"/>
                      <a:pt x="160341" y="0"/>
                    </a:cubicBezTo>
                    <a:lnTo>
                      <a:pt x="2481259" y="0"/>
                    </a:lnTo>
                    <a:cubicBezTo>
                      <a:pt x="2569813" y="0"/>
                      <a:pt x="2641600" y="71787"/>
                      <a:pt x="2641600" y="160341"/>
                    </a:cubicBezTo>
                    <a:lnTo>
                      <a:pt x="2641600" y="801684"/>
                    </a:lnTo>
                    <a:cubicBezTo>
                      <a:pt x="2641600" y="890238"/>
                      <a:pt x="2569813" y="962025"/>
                      <a:pt x="2481259" y="962025"/>
                    </a:cubicBezTo>
                    <a:lnTo>
                      <a:pt x="160341" y="962025"/>
                    </a:lnTo>
                    <a:cubicBezTo>
                      <a:pt x="71787" y="962025"/>
                      <a:pt x="0" y="890238"/>
                      <a:pt x="0" y="801684"/>
                    </a:cubicBezTo>
                    <a:lnTo>
                      <a:pt x="0" y="160341"/>
                    </a:lnTo>
                    <a:close/>
                  </a:path>
                </a:pathLst>
              </a:custGeom>
              <a:gradFill>
                <a:gsLst>
                  <a:gs pos="100000">
                    <a:srgbClr val="FFFFFF"/>
                  </a:gs>
                  <a:gs pos="51657">
                    <a:srgbClr val="F0F0F0"/>
                  </a:gs>
                  <a:gs pos="0">
                    <a:srgbClr val="FFFFFF"/>
                  </a:gs>
                </a:gsLst>
                <a:lin ang="5400000" scaled="1"/>
              </a:gradFill>
              <a:ln w="9525">
                <a:solidFill>
                  <a:srgbClr val="DDDDDD"/>
                </a:solidFill>
                <a:round/>
                <a:headEnd/>
                <a:tailEnd/>
              </a:ln>
              <a:effectLst>
                <a:outerShdw blurRad="63500" sx="101000" sy="101000" algn="ctr" rotWithShape="0">
                  <a:prstClr val="black">
                    <a:alpha val="8000"/>
                  </a:prstClr>
                </a:outerShdw>
              </a:effectLst>
            </p:spPr>
            <p:txBody>
              <a:bodyPr wrap="none" anchor="ctr"/>
              <a:lstStyle/>
              <a:p>
                <a:endParaRPr lang="zh-CN" altLang="en-US" kern="0">
                  <a:solidFill>
                    <a:sysClr val="windowText" lastClr="000000"/>
                  </a:solidFill>
                  <a:ea typeface="微软雅黑" pitchFamily="34" charset="-122"/>
                </a:endParaRPr>
              </a:p>
            </p:txBody>
          </p:sp>
          <p:sp>
            <p:nvSpPr>
              <p:cNvPr id="50" name="任意多边形 49"/>
              <p:cNvSpPr/>
              <p:nvPr/>
            </p:nvSpPr>
            <p:spPr>
              <a:xfrm>
                <a:off x="5685987" y="2879737"/>
                <a:ext cx="2590800" cy="923925"/>
              </a:xfrm>
              <a:custGeom>
                <a:avLst/>
                <a:gdLst>
                  <a:gd name="connsiteX0" fmla="*/ 0 w 2641600"/>
                  <a:gd name="connsiteY0" fmla="*/ 160341 h 962025"/>
                  <a:gd name="connsiteX1" fmla="*/ 160341 w 2641600"/>
                  <a:gd name="connsiteY1" fmla="*/ 0 h 962025"/>
                  <a:gd name="connsiteX2" fmla="*/ 2481259 w 2641600"/>
                  <a:gd name="connsiteY2" fmla="*/ 0 h 962025"/>
                  <a:gd name="connsiteX3" fmla="*/ 2641600 w 2641600"/>
                  <a:gd name="connsiteY3" fmla="*/ 160341 h 962025"/>
                  <a:gd name="connsiteX4" fmla="*/ 2641600 w 2641600"/>
                  <a:gd name="connsiteY4" fmla="*/ 801684 h 962025"/>
                  <a:gd name="connsiteX5" fmla="*/ 2481259 w 2641600"/>
                  <a:gd name="connsiteY5" fmla="*/ 962025 h 962025"/>
                  <a:gd name="connsiteX6" fmla="*/ 160341 w 2641600"/>
                  <a:gd name="connsiteY6" fmla="*/ 962025 h 962025"/>
                  <a:gd name="connsiteX7" fmla="*/ 0 w 2641600"/>
                  <a:gd name="connsiteY7" fmla="*/ 801684 h 962025"/>
                  <a:gd name="connsiteX8" fmla="*/ 0 w 2641600"/>
                  <a:gd name="connsiteY8" fmla="*/ 160341 h 962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41600" h="962025">
                    <a:moveTo>
                      <a:pt x="0" y="160341"/>
                    </a:moveTo>
                    <a:cubicBezTo>
                      <a:pt x="0" y="71787"/>
                      <a:pt x="71787" y="0"/>
                      <a:pt x="160341" y="0"/>
                    </a:cubicBezTo>
                    <a:lnTo>
                      <a:pt x="2481259" y="0"/>
                    </a:lnTo>
                    <a:cubicBezTo>
                      <a:pt x="2569813" y="0"/>
                      <a:pt x="2641600" y="71787"/>
                      <a:pt x="2641600" y="160341"/>
                    </a:cubicBezTo>
                    <a:lnTo>
                      <a:pt x="2641600" y="801684"/>
                    </a:lnTo>
                    <a:cubicBezTo>
                      <a:pt x="2641600" y="890238"/>
                      <a:pt x="2569813" y="962025"/>
                      <a:pt x="2481259" y="962025"/>
                    </a:cubicBezTo>
                    <a:lnTo>
                      <a:pt x="160341" y="962025"/>
                    </a:lnTo>
                    <a:cubicBezTo>
                      <a:pt x="71787" y="962025"/>
                      <a:pt x="0" y="890238"/>
                      <a:pt x="0" y="801684"/>
                    </a:cubicBezTo>
                    <a:lnTo>
                      <a:pt x="0" y="160341"/>
                    </a:lnTo>
                    <a:close/>
                  </a:path>
                </a:pathLst>
              </a:custGeom>
              <a:gradFill rotWithShape="1">
                <a:gsLst>
                  <a:gs pos="98000">
                    <a:srgbClr val="F9F9F9"/>
                  </a:gs>
                  <a:gs pos="100000">
                    <a:srgbClr val="FFFFFF"/>
                  </a:gs>
                  <a:gs pos="51657">
                    <a:srgbClr val="E8E8E8"/>
                  </a:gs>
                  <a:gs pos="50000">
                    <a:srgbClr val="ECECEC"/>
                  </a:gs>
                  <a:gs pos="8000">
                    <a:srgbClr val="F8F8F8"/>
                  </a:gs>
                </a:gsLst>
                <a:lin ang="5400000" scaled="1"/>
              </a:gradFill>
              <a:ln w="9525">
                <a:noFill/>
                <a:round/>
                <a:headEnd/>
                <a:tailEnd/>
              </a:ln>
            </p:spPr>
            <p:txBody>
              <a:bodyPr wrap="none" anchor="ctr"/>
              <a:lstStyle/>
              <a:p>
                <a:pPr algn="ctr">
                  <a:lnSpc>
                    <a:spcPct val="150000"/>
                  </a:lnSpc>
                  <a:defRPr/>
                </a:pPr>
                <a:r>
                  <a:rPr lang="zh-CN" altLang="en-US" sz="2400" kern="0" dirty="0" smtClean="0">
                    <a:solidFill>
                      <a:srgbClr val="646464"/>
                    </a:solidFill>
                    <a:ea typeface="微软雅黑" pitchFamily="34" charset="-122"/>
                  </a:rPr>
                  <a:t>制度层文化</a:t>
                </a:r>
                <a:endParaRPr lang="zh-CN" altLang="en-US" sz="2400" kern="0" dirty="0">
                  <a:solidFill>
                    <a:srgbClr val="646464"/>
                  </a:solidFill>
                  <a:ea typeface="微软雅黑" pitchFamily="34" charset="-122"/>
                </a:endParaRPr>
              </a:p>
            </p:txBody>
          </p:sp>
        </p:grpSp>
        <p:grpSp>
          <p:nvGrpSpPr>
            <p:cNvPr id="51" name="文本3"/>
            <p:cNvGrpSpPr/>
            <p:nvPr/>
          </p:nvGrpSpPr>
          <p:grpSpPr>
            <a:xfrm>
              <a:off x="2807915" y="4546601"/>
              <a:ext cx="2641600" cy="962025"/>
              <a:chOff x="5652120" y="3934499"/>
              <a:chExt cx="2641600" cy="962025"/>
            </a:xfrm>
          </p:grpSpPr>
          <p:sp>
            <p:nvSpPr>
              <p:cNvPr id="52" name="任意多边形 51"/>
              <p:cNvSpPr/>
              <p:nvPr/>
            </p:nvSpPr>
            <p:spPr>
              <a:xfrm>
                <a:off x="5652120" y="3934499"/>
                <a:ext cx="2641600" cy="962025"/>
              </a:xfrm>
              <a:custGeom>
                <a:avLst/>
                <a:gdLst>
                  <a:gd name="connsiteX0" fmla="*/ 0 w 2641600"/>
                  <a:gd name="connsiteY0" fmla="*/ 160341 h 962025"/>
                  <a:gd name="connsiteX1" fmla="*/ 160341 w 2641600"/>
                  <a:gd name="connsiteY1" fmla="*/ 0 h 962025"/>
                  <a:gd name="connsiteX2" fmla="*/ 2481259 w 2641600"/>
                  <a:gd name="connsiteY2" fmla="*/ 0 h 962025"/>
                  <a:gd name="connsiteX3" fmla="*/ 2641600 w 2641600"/>
                  <a:gd name="connsiteY3" fmla="*/ 160341 h 962025"/>
                  <a:gd name="connsiteX4" fmla="*/ 2641600 w 2641600"/>
                  <a:gd name="connsiteY4" fmla="*/ 801684 h 962025"/>
                  <a:gd name="connsiteX5" fmla="*/ 2481259 w 2641600"/>
                  <a:gd name="connsiteY5" fmla="*/ 962025 h 962025"/>
                  <a:gd name="connsiteX6" fmla="*/ 160341 w 2641600"/>
                  <a:gd name="connsiteY6" fmla="*/ 962025 h 962025"/>
                  <a:gd name="connsiteX7" fmla="*/ 0 w 2641600"/>
                  <a:gd name="connsiteY7" fmla="*/ 801684 h 962025"/>
                  <a:gd name="connsiteX8" fmla="*/ 0 w 2641600"/>
                  <a:gd name="connsiteY8" fmla="*/ 160341 h 962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41600" h="962025">
                    <a:moveTo>
                      <a:pt x="0" y="160341"/>
                    </a:moveTo>
                    <a:cubicBezTo>
                      <a:pt x="0" y="71787"/>
                      <a:pt x="71787" y="0"/>
                      <a:pt x="160341" y="0"/>
                    </a:cubicBezTo>
                    <a:lnTo>
                      <a:pt x="2481259" y="0"/>
                    </a:lnTo>
                    <a:cubicBezTo>
                      <a:pt x="2569813" y="0"/>
                      <a:pt x="2641600" y="71787"/>
                      <a:pt x="2641600" y="160341"/>
                    </a:cubicBezTo>
                    <a:lnTo>
                      <a:pt x="2641600" y="801684"/>
                    </a:lnTo>
                    <a:cubicBezTo>
                      <a:pt x="2641600" y="890238"/>
                      <a:pt x="2569813" y="962025"/>
                      <a:pt x="2481259" y="962025"/>
                    </a:cubicBezTo>
                    <a:lnTo>
                      <a:pt x="160341" y="962025"/>
                    </a:lnTo>
                    <a:cubicBezTo>
                      <a:pt x="71787" y="962025"/>
                      <a:pt x="0" y="890238"/>
                      <a:pt x="0" y="801684"/>
                    </a:cubicBezTo>
                    <a:lnTo>
                      <a:pt x="0" y="160341"/>
                    </a:lnTo>
                    <a:close/>
                  </a:path>
                </a:pathLst>
              </a:custGeom>
              <a:gradFill>
                <a:gsLst>
                  <a:gs pos="100000">
                    <a:srgbClr val="FFFFFF"/>
                  </a:gs>
                  <a:gs pos="51657">
                    <a:srgbClr val="F0F0F0"/>
                  </a:gs>
                  <a:gs pos="0">
                    <a:srgbClr val="FFFFFF"/>
                  </a:gs>
                </a:gsLst>
                <a:lin ang="5400000" scaled="1"/>
              </a:gradFill>
              <a:ln w="9525">
                <a:solidFill>
                  <a:srgbClr val="DDDDDD"/>
                </a:solidFill>
                <a:round/>
                <a:headEnd/>
                <a:tailEnd/>
              </a:ln>
              <a:effectLst>
                <a:outerShdw blurRad="63500" sx="101000" sy="101000" algn="ctr" rotWithShape="0">
                  <a:prstClr val="black">
                    <a:alpha val="8000"/>
                  </a:prstClr>
                </a:outerShdw>
              </a:effectLst>
            </p:spPr>
            <p:txBody>
              <a:bodyPr wrap="none" anchor="ctr"/>
              <a:lstStyle/>
              <a:p>
                <a:endParaRPr lang="zh-CN" altLang="en-US" kern="0">
                  <a:solidFill>
                    <a:sysClr val="windowText" lastClr="000000"/>
                  </a:solidFill>
                  <a:ea typeface="微软雅黑" pitchFamily="34" charset="-122"/>
                </a:endParaRPr>
              </a:p>
            </p:txBody>
          </p:sp>
          <p:sp>
            <p:nvSpPr>
              <p:cNvPr id="53" name="任意多边形 52"/>
              <p:cNvSpPr/>
              <p:nvPr/>
            </p:nvSpPr>
            <p:spPr>
              <a:xfrm>
                <a:off x="5685987" y="3962016"/>
                <a:ext cx="2590800" cy="923925"/>
              </a:xfrm>
              <a:custGeom>
                <a:avLst/>
                <a:gdLst>
                  <a:gd name="connsiteX0" fmla="*/ 0 w 2641600"/>
                  <a:gd name="connsiteY0" fmla="*/ 160341 h 962025"/>
                  <a:gd name="connsiteX1" fmla="*/ 160341 w 2641600"/>
                  <a:gd name="connsiteY1" fmla="*/ 0 h 962025"/>
                  <a:gd name="connsiteX2" fmla="*/ 2481259 w 2641600"/>
                  <a:gd name="connsiteY2" fmla="*/ 0 h 962025"/>
                  <a:gd name="connsiteX3" fmla="*/ 2641600 w 2641600"/>
                  <a:gd name="connsiteY3" fmla="*/ 160341 h 962025"/>
                  <a:gd name="connsiteX4" fmla="*/ 2641600 w 2641600"/>
                  <a:gd name="connsiteY4" fmla="*/ 801684 h 962025"/>
                  <a:gd name="connsiteX5" fmla="*/ 2481259 w 2641600"/>
                  <a:gd name="connsiteY5" fmla="*/ 962025 h 962025"/>
                  <a:gd name="connsiteX6" fmla="*/ 160341 w 2641600"/>
                  <a:gd name="connsiteY6" fmla="*/ 962025 h 962025"/>
                  <a:gd name="connsiteX7" fmla="*/ 0 w 2641600"/>
                  <a:gd name="connsiteY7" fmla="*/ 801684 h 962025"/>
                  <a:gd name="connsiteX8" fmla="*/ 0 w 2641600"/>
                  <a:gd name="connsiteY8" fmla="*/ 160341 h 962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41600" h="962025">
                    <a:moveTo>
                      <a:pt x="0" y="160341"/>
                    </a:moveTo>
                    <a:cubicBezTo>
                      <a:pt x="0" y="71787"/>
                      <a:pt x="71787" y="0"/>
                      <a:pt x="160341" y="0"/>
                    </a:cubicBezTo>
                    <a:lnTo>
                      <a:pt x="2481259" y="0"/>
                    </a:lnTo>
                    <a:cubicBezTo>
                      <a:pt x="2569813" y="0"/>
                      <a:pt x="2641600" y="71787"/>
                      <a:pt x="2641600" y="160341"/>
                    </a:cubicBezTo>
                    <a:lnTo>
                      <a:pt x="2641600" y="801684"/>
                    </a:lnTo>
                    <a:cubicBezTo>
                      <a:pt x="2641600" y="890238"/>
                      <a:pt x="2569813" y="962025"/>
                      <a:pt x="2481259" y="962025"/>
                    </a:cubicBezTo>
                    <a:lnTo>
                      <a:pt x="160341" y="962025"/>
                    </a:lnTo>
                    <a:cubicBezTo>
                      <a:pt x="71787" y="962025"/>
                      <a:pt x="0" y="890238"/>
                      <a:pt x="0" y="801684"/>
                    </a:cubicBezTo>
                    <a:lnTo>
                      <a:pt x="0" y="160341"/>
                    </a:lnTo>
                    <a:close/>
                  </a:path>
                </a:pathLst>
              </a:custGeom>
              <a:gradFill rotWithShape="1">
                <a:gsLst>
                  <a:gs pos="98000">
                    <a:srgbClr val="F9F9F9"/>
                  </a:gs>
                  <a:gs pos="100000">
                    <a:srgbClr val="FFFFFF"/>
                  </a:gs>
                  <a:gs pos="51657">
                    <a:srgbClr val="E8E8E8"/>
                  </a:gs>
                  <a:gs pos="50000">
                    <a:srgbClr val="ECECEC"/>
                  </a:gs>
                  <a:gs pos="8000">
                    <a:srgbClr val="F8F8F8"/>
                  </a:gs>
                </a:gsLst>
                <a:lin ang="5400000" scaled="1"/>
              </a:gradFill>
              <a:ln w="9525">
                <a:noFill/>
                <a:round/>
                <a:headEnd/>
                <a:tailEnd/>
              </a:ln>
            </p:spPr>
            <p:txBody>
              <a:bodyPr wrap="none" anchor="ctr"/>
              <a:lstStyle/>
              <a:p>
                <a:pPr algn="ctr">
                  <a:lnSpc>
                    <a:spcPct val="150000"/>
                  </a:lnSpc>
                  <a:defRPr/>
                </a:pPr>
                <a:r>
                  <a:rPr lang="zh-CN" altLang="en-US" sz="2400" kern="0" dirty="0" smtClean="0">
                    <a:solidFill>
                      <a:srgbClr val="646464"/>
                    </a:solidFill>
                    <a:ea typeface="微软雅黑" pitchFamily="34" charset="-122"/>
                  </a:rPr>
                  <a:t>物质层文化</a:t>
                </a:r>
                <a:endParaRPr lang="zh-CN" altLang="en-US" sz="2400" kern="0" dirty="0">
                  <a:solidFill>
                    <a:srgbClr val="646464"/>
                  </a:solidFill>
                  <a:ea typeface="微软雅黑" pitchFamily="34" charset="-122"/>
                </a:endParaRPr>
              </a:p>
            </p:txBody>
          </p:sp>
        </p:grpSp>
      </p:grpSp>
    </p:spTree>
    <p:extLst>
      <p:ext uri="{BB962C8B-B14F-4D97-AF65-F5344CB8AC3E}">
        <p14:creationId xmlns:p14="http://schemas.microsoft.com/office/powerpoint/2010/main" val="4007520679"/>
      </p:ext>
    </p:extLst>
  </p:cSld>
  <p:clrMapOvr>
    <a:masterClrMapping/>
  </p:clrMapOvr>
  <p:transition spd="med" advTm="2000">
    <p:split/>
    <p:sndAc>
      <p:stSnd>
        <p:snd r:embed="rId2" name="push.wav"/>
      </p:stSnd>
    </p:sndAc>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611560" y="4427992"/>
            <a:ext cx="7920880" cy="20162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600" dirty="0" smtClean="0">
                <a:solidFill>
                  <a:srgbClr val="EEECE1">
                    <a:lumMod val="25000"/>
                  </a:srgbClr>
                </a:solidFill>
              </a:rPr>
              <a:t>PPT</a:t>
            </a:r>
            <a:r>
              <a:rPr lang="zh-CN" altLang="en-US" sz="1600" dirty="0" smtClean="0">
                <a:solidFill>
                  <a:srgbClr val="EEECE1">
                    <a:lumMod val="25000"/>
                  </a:srgbClr>
                </a:solidFill>
              </a:rPr>
              <a:t>模板下载：</a:t>
            </a:r>
            <a:r>
              <a:rPr lang="en-US" altLang="zh-CN" sz="1600" dirty="0" smtClean="0">
                <a:solidFill>
                  <a:srgbClr val="EEECE1">
                    <a:lumMod val="25000"/>
                  </a:srgbClr>
                </a:solidFill>
                <a:hlinkClick r:id="rId2"/>
              </a:rPr>
              <a:t>www.1ppt.com/moban/</a:t>
            </a:r>
            <a:r>
              <a:rPr lang="en-US" altLang="zh-CN" sz="1600" dirty="0" smtClean="0">
                <a:solidFill>
                  <a:srgbClr val="EEECE1">
                    <a:lumMod val="25000"/>
                  </a:srgbClr>
                </a:solidFill>
              </a:rPr>
              <a:t>     </a:t>
            </a:r>
            <a:r>
              <a:rPr lang="zh-CN" altLang="en-US" sz="1600" dirty="0" smtClean="0">
                <a:solidFill>
                  <a:srgbClr val="EEECE1">
                    <a:lumMod val="25000"/>
                  </a:srgbClr>
                </a:solidFill>
              </a:rPr>
              <a:t>行业</a:t>
            </a:r>
            <a:r>
              <a:rPr lang="en-US" altLang="zh-CN" sz="1600" dirty="0" smtClean="0">
                <a:solidFill>
                  <a:srgbClr val="EEECE1">
                    <a:lumMod val="25000"/>
                  </a:srgbClr>
                </a:solidFill>
              </a:rPr>
              <a:t>PPT</a:t>
            </a:r>
            <a:r>
              <a:rPr lang="zh-CN" altLang="en-US" sz="1600" dirty="0" smtClean="0">
                <a:solidFill>
                  <a:srgbClr val="EEECE1">
                    <a:lumMod val="25000"/>
                  </a:srgbClr>
                </a:solidFill>
              </a:rPr>
              <a:t>模板：</a:t>
            </a:r>
            <a:r>
              <a:rPr lang="en-US" altLang="zh-CN" sz="1600" dirty="0" smtClean="0">
                <a:solidFill>
                  <a:srgbClr val="EEECE1">
                    <a:lumMod val="25000"/>
                  </a:srgbClr>
                </a:solidFill>
                <a:hlinkClick r:id="rId3"/>
              </a:rPr>
              <a:t>www.1ppt.com/hangye/</a:t>
            </a:r>
            <a:r>
              <a:rPr lang="en-US" altLang="zh-CN" sz="1600" dirty="0" smtClean="0">
                <a:solidFill>
                  <a:srgbClr val="EEECE1">
                    <a:lumMod val="25000"/>
                  </a:srgbClr>
                </a:solidFill>
              </a:rPr>
              <a:t> </a:t>
            </a:r>
          </a:p>
          <a:p>
            <a:r>
              <a:rPr lang="zh-CN" altLang="en-US" sz="1600" dirty="0" smtClean="0">
                <a:solidFill>
                  <a:srgbClr val="EEECE1">
                    <a:lumMod val="25000"/>
                  </a:srgbClr>
                </a:solidFill>
              </a:rPr>
              <a:t>节日</a:t>
            </a:r>
            <a:r>
              <a:rPr lang="en-US" altLang="zh-CN" sz="1600" dirty="0" smtClean="0">
                <a:solidFill>
                  <a:srgbClr val="EEECE1">
                    <a:lumMod val="25000"/>
                  </a:srgbClr>
                </a:solidFill>
              </a:rPr>
              <a:t>PPT</a:t>
            </a:r>
            <a:r>
              <a:rPr lang="zh-CN" altLang="en-US" sz="1600" dirty="0" smtClean="0">
                <a:solidFill>
                  <a:srgbClr val="EEECE1">
                    <a:lumMod val="25000"/>
                  </a:srgbClr>
                </a:solidFill>
              </a:rPr>
              <a:t>模板：</a:t>
            </a:r>
            <a:r>
              <a:rPr lang="en-US" altLang="zh-CN" sz="1600" dirty="0" smtClean="0">
                <a:solidFill>
                  <a:srgbClr val="EEECE1">
                    <a:lumMod val="25000"/>
                  </a:srgbClr>
                </a:solidFill>
                <a:hlinkClick r:id="rId4"/>
              </a:rPr>
              <a:t>www.1ppt.com/jieri/</a:t>
            </a:r>
            <a:r>
              <a:rPr lang="en-US" altLang="zh-CN" sz="1600" dirty="0" smtClean="0">
                <a:solidFill>
                  <a:srgbClr val="EEECE1">
                    <a:lumMod val="25000"/>
                  </a:srgbClr>
                </a:solidFill>
              </a:rPr>
              <a:t>           PPT</a:t>
            </a:r>
            <a:r>
              <a:rPr lang="zh-CN" altLang="en-US" sz="1600" dirty="0" smtClean="0">
                <a:solidFill>
                  <a:srgbClr val="EEECE1">
                    <a:lumMod val="25000"/>
                  </a:srgbClr>
                </a:solidFill>
              </a:rPr>
              <a:t>素材下载：</a:t>
            </a:r>
            <a:r>
              <a:rPr lang="en-US" altLang="zh-CN" sz="1600" dirty="0" smtClean="0">
                <a:solidFill>
                  <a:srgbClr val="EEECE1">
                    <a:lumMod val="25000"/>
                  </a:srgbClr>
                </a:solidFill>
                <a:hlinkClick r:id="rId5"/>
              </a:rPr>
              <a:t>www.1ppt.com/sucai/</a:t>
            </a:r>
            <a:endParaRPr lang="en-US" altLang="zh-CN" sz="1600" dirty="0" smtClean="0">
              <a:solidFill>
                <a:srgbClr val="EEECE1">
                  <a:lumMod val="25000"/>
                </a:srgbClr>
              </a:solidFill>
            </a:endParaRPr>
          </a:p>
          <a:p>
            <a:r>
              <a:rPr lang="en-US" altLang="zh-CN" sz="1600" dirty="0" smtClean="0">
                <a:solidFill>
                  <a:srgbClr val="EEECE1">
                    <a:lumMod val="25000"/>
                  </a:srgbClr>
                </a:solidFill>
              </a:rPr>
              <a:t>PPT</a:t>
            </a:r>
            <a:r>
              <a:rPr lang="zh-CN" altLang="en-US" sz="1600" dirty="0" smtClean="0">
                <a:solidFill>
                  <a:srgbClr val="EEECE1">
                    <a:lumMod val="25000"/>
                  </a:srgbClr>
                </a:solidFill>
              </a:rPr>
              <a:t>背景图片：</a:t>
            </a:r>
            <a:r>
              <a:rPr lang="en-US" altLang="zh-CN" sz="1600" dirty="0" smtClean="0">
                <a:solidFill>
                  <a:srgbClr val="EEECE1">
                    <a:lumMod val="25000"/>
                  </a:srgbClr>
                </a:solidFill>
                <a:hlinkClick r:id="rId6"/>
              </a:rPr>
              <a:t>www.1ppt.com/beijing/</a:t>
            </a:r>
            <a:r>
              <a:rPr lang="en-US" altLang="zh-CN" sz="1600" dirty="0" smtClean="0">
                <a:solidFill>
                  <a:srgbClr val="EEECE1">
                    <a:lumMod val="25000"/>
                  </a:srgbClr>
                </a:solidFill>
              </a:rPr>
              <a:t>      PPT</a:t>
            </a:r>
            <a:r>
              <a:rPr lang="zh-CN" altLang="en-US" sz="1600" dirty="0" smtClean="0">
                <a:solidFill>
                  <a:srgbClr val="EEECE1">
                    <a:lumMod val="25000"/>
                  </a:srgbClr>
                </a:solidFill>
              </a:rPr>
              <a:t>图表下载：</a:t>
            </a:r>
            <a:r>
              <a:rPr lang="en-US" altLang="zh-CN" sz="1600" dirty="0" smtClean="0">
                <a:solidFill>
                  <a:srgbClr val="EEECE1">
                    <a:lumMod val="25000"/>
                  </a:srgbClr>
                </a:solidFill>
                <a:hlinkClick r:id="rId7"/>
              </a:rPr>
              <a:t>www.1ppt.com/tubiao/</a:t>
            </a:r>
            <a:r>
              <a:rPr lang="en-US" altLang="zh-CN" sz="1600" dirty="0" smtClean="0">
                <a:solidFill>
                  <a:srgbClr val="EEECE1">
                    <a:lumMod val="25000"/>
                  </a:srgbClr>
                </a:solidFill>
              </a:rPr>
              <a:t>      </a:t>
            </a:r>
          </a:p>
          <a:p>
            <a:r>
              <a:rPr lang="zh-CN" altLang="en-US" sz="1600" dirty="0" smtClean="0">
                <a:solidFill>
                  <a:srgbClr val="EEECE1">
                    <a:lumMod val="25000"/>
                  </a:srgbClr>
                </a:solidFill>
              </a:rPr>
              <a:t>优秀</a:t>
            </a:r>
            <a:r>
              <a:rPr lang="en-US" altLang="zh-CN" sz="1600" dirty="0" smtClean="0">
                <a:solidFill>
                  <a:srgbClr val="EEECE1">
                    <a:lumMod val="25000"/>
                  </a:srgbClr>
                </a:solidFill>
              </a:rPr>
              <a:t>PPT</a:t>
            </a:r>
            <a:r>
              <a:rPr lang="zh-CN" altLang="en-US" sz="1600" dirty="0" smtClean="0">
                <a:solidFill>
                  <a:srgbClr val="EEECE1">
                    <a:lumMod val="25000"/>
                  </a:srgbClr>
                </a:solidFill>
              </a:rPr>
              <a:t>下载：</a:t>
            </a:r>
            <a:r>
              <a:rPr lang="en-US" altLang="zh-CN" sz="1600" dirty="0" smtClean="0">
                <a:solidFill>
                  <a:srgbClr val="EEECE1">
                    <a:lumMod val="25000"/>
                  </a:srgbClr>
                </a:solidFill>
                <a:hlinkClick r:id="rId8"/>
              </a:rPr>
              <a:t>www.1ppt.com/xiazai/</a:t>
            </a:r>
            <a:r>
              <a:rPr lang="en-US" altLang="zh-CN" sz="1600" dirty="0" smtClean="0">
                <a:solidFill>
                  <a:srgbClr val="EEECE1">
                    <a:lumMod val="25000"/>
                  </a:srgbClr>
                </a:solidFill>
              </a:rPr>
              <a:t>        PPT</a:t>
            </a:r>
            <a:r>
              <a:rPr lang="zh-CN" altLang="en-US" sz="1600" dirty="0" smtClean="0">
                <a:solidFill>
                  <a:srgbClr val="EEECE1">
                    <a:lumMod val="25000"/>
                  </a:srgbClr>
                </a:solidFill>
              </a:rPr>
              <a:t>教程：         </a:t>
            </a:r>
            <a:r>
              <a:rPr lang="en-US" altLang="zh-CN" sz="1600" dirty="0" smtClean="0">
                <a:solidFill>
                  <a:srgbClr val="EEECE1">
                    <a:lumMod val="25000"/>
                  </a:srgbClr>
                </a:solidFill>
                <a:hlinkClick r:id="rId9"/>
              </a:rPr>
              <a:t>www.1ppt.com/powerpoint/</a:t>
            </a:r>
            <a:r>
              <a:rPr lang="en-US" altLang="zh-CN" sz="1600" dirty="0" smtClean="0">
                <a:solidFill>
                  <a:srgbClr val="EEECE1">
                    <a:lumMod val="25000"/>
                  </a:srgbClr>
                </a:solidFill>
              </a:rPr>
              <a:t>      </a:t>
            </a:r>
          </a:p>
          <a:p>
            <a:r>
              <a:rPr lang="en-US" altLang="zh-CN" sz="1600" dirty="0" smtClean="0">
                <a:solidFill>
                  <a:srgbClr val="EEECE1">
                    <a:lumMod val="25000"/>
                  </a:srgbClr>
                </a:solidFill>
              </a:rPr>
              <a:t>Word</a:t>
            </a:r>
            <a:r>
              <a:rPr lang="zh-CN" altLang="en-US" sz="1600" dirty="0" smtClean="0">
                <a:solidFill>
                  <a:srgbClr val="EEECE1">
                    <a:lumMod val="25000"/>
                  </a:srgbClr>
                </a:solidFill>
              </a:rPr>
              <a:t>教程：      </a:t>
            </a:r>
            <a:r>
              <a:rPr lang="en-US" altLang="zh-CN" sz="1600" dirty="0" smtClean="0">
                <a:solidFill>
                  <a:srgbClr val="EEECE1">
                    <a:lumMod val="25000"/>
                  </a:srgbClr>
                </a:solidFill>
                <a:hlinkClick r:id="rId10"/>
              </a:rPr>
              <a:t>www.1ppt.com/word/</a:t>
            </a:r>
            <a:r>
              <a:rPr lang="en-US" altLang="zh-CN" sz="1600" dirty="0" smtClean="0">
                <a:solidFill>
                  <a:srgbClr val="EEECE1">
                    <a:lumMod val="25000"/>
                  </a:srgbClr>
                </a:solidFill>
              </a:rPr>
              <a:t>        Excel</a:t>
            </a:r>
            <a:r>
              <a:rPr lang="zh-CN" altLang="en-US" sz="1600" dirty="0" smtClean="0">
                <a:solidFill>
                  <a:srgbClr val="EEECE1">
                    <a:lumMod val="25000"/>
                  </a:srgbClr>
                </a:solidFill>
              </a:rPr>
              <a:t>教程：       </a:t>
            </a:r>
            <a:r>
              <a:rPr lang="en-US" altLang="zh-CN" sz="1600" dirty="0" smtClean="0">
                <a:solidFill>
                  <a:srgbClr val="EEECE1">
                    <a:lumMod val="25000"/>
                  </a:srgbClr>
                </a:solidFill>
                <a:hlinkClick r:id="rId11"/>
              </a:rPr>
              <a:t>www.1ppt.com/excel/</a:t>
            </a:r>
            <a:r>
              <a:rPr lang="en-US" altLang="zh-CN" sz="1600" dirty="0" smtClean="0">
                <a:solidFill>
                  <a:srgbClr val="EEECE1">
                    <a:lumMod val="25000"/>
                  </a:srgbClr>
                </a:solidFill>
              </a:rPr>
              <a:t>  </a:t>
            </a:r>
            <a:endParaRPr lang="zh-CN" altLang="en-US" sz="1600" dirty="0">
              <a:solidFill>
                <a:srgbClr val="EEECE1">
                  <a:lumMod val="25000"/>
                </a:srgbClr>
              </a:solidFill>
            </a:endParaRPr>
          </a:p>
        </p:txBody>
      </p:sp>
      <p:sp>
        <p:nvSpPr>
          <p:cNvPr id="3" name="Rectangle 17"/>
          <p:cNvSpPr>
            <a:spLocks noChangeArrowheads="1"/>
          </p:cNvSpPr>
          <p:nvPr/>
        </p:nvSpPr>
        <p:spPr bwMode="gray">
          <a:xfrm>
            <a:off x="0" y="2708920"/>
            <a:ext cx="9144000" cy="1719072"/>
          </a:xfrm>
          <a:prstGeom prst="rect">
            <a:avLst/>
          </a:prstGeom>
          <a:solidFill>
            <a:schemeClr val="tx2">
              <a:lumMod val="75000"/>
            </a:schemeClr>
          </a:solidFill>
          <a:ln w="9525">
            <a:noFill/>
            <a:miter lim="800000"/>
            <a:headEnd/>
            <a:tailEnd/>
          </a:ln>
        </p:spPr>
        <p:txBody>
          <a:bodyPr wrap="none" anchor="ctr"/>
          <a:lstStyle/>
          <a:p>
            <a:pPr>
              <a:defRPr/>
            </a:pPr>
            <a:endParaRPr lang="zh-CN" altLang="en-US" kern="0" dirty="0">
              <a:solidFill>
                <a:srgbClr val="005397"/>
              </a:solidFill>
              <a:latin typeface="Arial"/>
              <a:ea typeface="微软雅黑"/>
            </a:endParaRPr>
          </a:p>
        </p:txBody>
      </p:sp>
      <p:pic>
        <p:nvPicPr>
          <p:cNvPr id="10" name="图片 9"/>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259632" y="128247"/>
            <a:ext cx="7200800" cy="2508665"/>
          </a:xfrm>
          <a:prstGeom prst="rect">
            <a:avLst/>
          </a:prstGeom>
          <a:noFill/>
          <a:ln>
            <a:noFill/>
          </a:ln>
        </p:spPr>
      </p:pic>
      <p:sp>
        <p:nvSpPr>
          <p:cNvPr id="15" name="Rectangle 3"/>
          <p:cNvSpPr>
            <a:spLocks noChangeArrowheads="1"/>
          </p:cNvSpPr>
          <p:nvPr/>
        </p:nvSpPr>
        <p:spPr bwMode="auto">
          <a:xfrm>
            <a:off x="468313" y="2809313"/>
            <a:ext cx="4103687" cy="1618679"/>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spcBef>
                <a:spcPct val="20000"/>
              </a:spcBef>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可以在下列情况使用</a:t>
            </a:r>
            <a:endParaRPr lang="zh-CN" altLang="en-US" sz="1200" kern="0" dirty="0" smtClean="0">
              <a:solidFill>
                <a:prstClr val="white"/>
              </a:solidFill>
              <a:latin typeface="微软雅黑" pitchFamily="34" charset="-122"/>
              <a:ea typeface="微软雅黑" pitchFamily="34" charset="-122"/>
            </a:endParaRP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不限次数的用于您个人</a:t>
            </a:r>
            <a:r>
              <a:rPr lang="en-US" altLang="zh-CN" sz="1200" kern="0" dirty="0" smtClean="0">
                <a:solidFill>
                  <a:prstClr val="white"/>
                </a:solidFill>
                <a:latin typeface="微软雅黑" pitchFamily="34" charset="-122"/>
                <a:ea typeface="微软雅黑" pitchFamily="34" charset="-122"/>
              </a:rPr>
              <a:t>/</a:t>
            </a:r>
            <a:r>
              <a:rPr lang="zh-CN" altLang="en-US" sz="1200" kern="0" dirty="0" smtClean="0">
                <a:solidFill>
                  <a:prstClr val="white"/>
                </a:solidFill>
                <a:latin typeface="微软雅黑" pitchFamily="34" charset="-122"/>
                <a:ea typeface="微软雅黑" pitchFamily="34" charset="-122"/>
              </a:rPr>
              <a:t>公司、企业的商业演示。</a:t>
            </a: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修改模板中的内容包括，图片，数据，文本的替换。</a:t>
            </a: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拷贝模板中的内容用于其它幻灯片母版中使用。</a:t>
            </a:r>
          </a:p>
          <a:p>
            <a:pPr>
              <a:spcBef>
                <a:spcPct val="20000"/>
              </a:spcBef>
              <a:buClr>
                <a:srgbClr val="5B8CC1"/>
              </a:buClr>
              <a:buFont typeface="Wingdings" pitchFamily="2" charset="2"/>
              <a:buChar char="n"/>
              <a:defRPr/>
            </a:pPr>
            <a:endParaRPr lang="en-US" altLang="zh-CN" sz="1200" kern="0" dirty="0" smtClean="0">
              <a:solidFill>
                <a:prstClr val="white"/>
              </a:solidFill>
              <a:latin typeface="微软雅黑" pitchFamily="34" charset="-122"/>
              <a:ea typeface="微软雅黑" pitchFamily="34" charset="-122"/>
            </a:endParaRPr>
          </a:p>
        </p:txBody>
      </p:sp>
      <p:sp>
        <p:nvSpPr>
          <p:cNvPr id="16" name="Rectangle 4"/>
          <p:cNvSpPr>
            <a:spLocks noChangeArrowheads="1"/>
          </p:cNvSpPr>
          <p:nvPr/>
        </p:nvSpPr>
        <p:spPr bwMode="auto">
          <a:xfrm>
            <a:off x="4572000" y="2809313"/>
            <a:ext cx="4103688" cy="1546671"/>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spcBef>
                <a:spcPct val="20000"/>
              </a:spcBef>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不可以在以下情况使用</a:t>
            </a:r>
            <a:endParaRPr lang="zh-CN" altLang="en-US" sz="1050" b="1" kern="0" dirty="0" smtClean="0">
              <a:solidFill>
                <a:prstClr val="white"/>
              </a:solidFill>
              <a:latin typeface="微软雅黑" pitchFamily="34" charset="-122"/>
              <a:ea typeface="微软雅黑" pitchFamily="34" charset="-122"/>
            </a:endParaRP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用于任何形式的在线付费下载。</a:t>
            </a: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收集整理我们发布的免费资源后，打包上传并</a:t>
            </a:r>
          </a:p>
          <a:p>
            <a:pPr>
              <a:lnSpc>
                <a:spcPct val="150000"/>
              </a:lnSpc>
              <a:buClr>
                <a:srgbClr val="5B8CC1"/>
              </a:buClr>
              <a:buFont typeface="Wingdings" pitchFamily="2" charset="2"/>
              <a:buNone/>
              <a:defRPr/>
            </a:pPr>
            <a:r>
              <a:rPr lang="zh-CN" altLang="en-US" sz="1200" kern="0" dirty="0" smtClean="0">
                <a:solidFill>
                  <a:prstClr val="white"/>
                </a:solidFill>
                <a:latin typeface="微软雅黑" pitchFamily="34" charset="-122"/>
                <a:ea typeface="微软雅黑" pitchFamily="34" charset="-122"/>
              </a:rPr>
              <a:t>   用于各种形式的付费下载。</a:t>
            </a: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收集整理我们发布的免费资源后，刻录光碟销售。</a:t>
            </a:r>
            <a:endParaRPr lang="zh-CN" altLang="en-GB" sz="1200" kern="0" dirty="0" smtClean="0">
              <a:solidFill>
                <a:prstClr val="white"/>
              </a:solidFill>
              <a:latin typeface="微软雅黑" pitchFamily="34" charset="-122"/>
              <a:ea typeface="微软雅黑" pitchFamily="34" charset="-122"/>
            </a:endParaRPr>
          </a:p>
        </p:txBody>
      </p:sp>
      <p:pic>
        <p:nvPicPr>
          <p:cNvPr id="17" name="Picture 10" descr="png-0644"/>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2915816" y="2809313"/>
            <a:ext cx="393700"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1" descr="png-0652"/>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234001" y="2809313"/>
            <a:ext cx="393700"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28089561"/>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wholehr.taobao.com">
  <a:themeElements>
    <a:clrScheme name="Standard">
      <a:dk1>
        <a:sysClr val="windowText" lastClr="000000"/>
      </a:dk1>
      <a:lt1>
        <a:sysClr val="window" lastClr="FFFFFF"/>
      </a:lt1>
      <a:dk2>
        <a:srgbClr val="000000"/>
      </a:dk2>
      <a:lt2>
        <a:srgbClr val="F8F8F8"/>
      </a:lt2>
      <a:accent1>
        <a:srgbClr val="2A79FF"/>
      </a:accent1>
      <a:accent2>
        <a:srgbClr val="B2B2B2"/>
      </a:accent2>
      <a:accent3>
        <a:srgbClr val="969696"/>
      </a:accent3>
      <a:accent4>
        <a:srgbClr val="808080"/>
      </a:accent4>
      <a:accent5>
        <a:srgbClr val="5F5F5F"/>
      </a:accent5>
      <a:accent6>
        <a:srgbClr val="474747"/>
      </a:accent6>
      <a:hlink>
        <a:srgbClr val="C00000"/>
      </a:hlink>
      <a:folHlink>
        <a:srgbClr val="FFC00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12700">
          <a:solidFill>
            <a:srgbClr val="A50021"/>
          </a:solidFill>
          <a:round/>
          <a:headEnd/>
          <a:tailEnd/>
        </a:ln>
      </a:spPr>
      <a:bodyPr/>
      <a:lstStyle>
        <a:defPPr>
          <a:defRPr dirty="0"/>
        </a:defPPr>
      </a:lstStyle>
    </a:spDef>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343</TotalTime>
  <Words>254</Words>
  <Application>Microsoft Office PowerPoint</Application>
  <PresentationFormat>全屏显示(4:3)</PresentationFormat>
  <Paragraphs>19</Paragraphs>
  <Slides>2</Slides>
  <Notes>0</Notes>
  <HiddenSlides>0</HiddenSlides>
  <MMClips>0</MMClips>
  <ScaleCrop>false</ScaleCrop>
  <HeadingPairs>
    <vt:vector size="4" baseType="variant">
      <vt:variant>
        <vt:lpstr>主题</vt:lpstr>
      </vt:variant>
      <vt:variant>
        <vt:i4>2</vt:i4>
      </vt:variant>
      <vt:variant>
        <vt:lpstr>幻灯片标题</vt:lpstr>
      </vt:variant>
      <vt:variant>
        <vt:i4>2</vt:i4>
      </vt:variant>
    </vt:vector>
  </HeadingPairs>
  <TitlesOfParts>
    <vt:vector size="4" baseType="lpstr">
      <vt:lpstr>Office 主题</vt:lpstr>
      <vt:lpstr>wholehr.taobao.com</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jccook</dc:creator>
  <cp:lastModifiedBy>lenovo</cp:lastModifiedBy>
  <cp:revision>101</cp:revision>
  <dcterms:created xsi:type="dcterms:W3CDTF">2012-12-20T06:04:47Z</dcterms:created>
  <dcterms:modified xsi:type="dcterms:W3CDTF">2013-09-02T07:40:50Z</dcterms:modified>
</cp:coreProperties>
</file>