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10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100" d="100"/>
          <a:sy n="100" d="100"/>
        </p:scale>
        <p:origin x="-130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55762" y="662642"/>
            <a:ext cx="8808726" cy="6006718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0394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2373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308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768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932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868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4415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3596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364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895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621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755391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2120" y="1124745"/>
            <a:ext cx="8610360" cy="4950256"/>
            <a:chOff x="1434248" y="1173957"/>
            <a:chExt cx="9571807" cy="5503010"/>
          </a:xfrm>
        </p:grpSpPr>
        <p:pic>
          <p:nvPicPr>
            <p:cNvPr id="7" name="Picture 2" descr="D:\Teliss_Tong\Copy\定期备份\工作备份\！PPT图片及版面资源\06-PPT精选插图\12-标签\绿叶边框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4248" y="1340768"/>
              <a:ext cx="9571807" cy="53361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 rot="18836568">
              <a:off x="1170428" y="2309371"/>
              <a:ext cx="2647186" cy="3763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案例：海尔的三层文化</a:t>
              </a:r>
              <a:endParaRPr 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 Box 44"/>
            <p:cNvSpPr txBox="1">
              <a:spLocks noChangeArrowheads="1"/>
            </p:cNvSpPr>
            <p:nvPr/>
          </p:nvSpPr>
          <p:spPr bwMode="auto">
            <a:xfrm>
              <a:off x="3545479" y="1846331"/>
              <a:ext cx="5648452" cy="20867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3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indent="457200" defTabSz="720725">
                <a:lnSpc>
                  <a:spcPct val="135000"/>
                </a:lnSpc>
                <a:defRPr sz="16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2pPr>
              <a:lvl3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3pPr>
              <a:lvl4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4pPr>
              <a:lvl5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5pPr>
              <a:lvl6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6pPr>
              <a:lvl7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7pPr>
              <a:lvl8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8pPr>
              <a:lvl9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/>
                <a:t>张瑞</a:t>
              </a:r>
              <a:r>
                <a:rPr lang="zh-CN" altLang="en-US" dirty="0" smtClean="0"/>
                <a:t>敏</a:t>
              </a:r>
              <a:r>
                <a:rPr lang="zh-CN" altLang="en-US" dirty="0"/>
                <a:t>就是</a:t>
              </a:r>
              <a:r>
                <a:rPr lang="zh-CN" altLang="en-US" dirty="0" smtClean="0"/>
                <a:t>把</a:t>
              </a:r>
              <a:r>
                <a:rPr lang="zh-CN" altLang="en-US" dirty="0"/>
                <a:t>海尔</a:t>
              </a:r>
              <a:r>
                <a:rPr lang="zh-CN" altLang="en-US" dirty="0" smtClean="0"/>
                <a:t>文化按照上述的同心圆进行划分的。他说，</a:t>
              </a:r>
              <a:r>
                <a:rPr lang="zh-CN" altLang="en-US" dirty="0"/>
                <a:t>因此，当一个人注意海尔文化时，首先看到的是整洁规范的厂容厂貌、秩序井然的管理生产，接着就是优良的产品质量和服务质量，这都是物质层的东西。这些东西都需要制定一套完善的制度、规范和标准来规范，这就到了制度层面上</a:t>
              </a:r>
              <a:r>
                <a:rPr lang="zh-CN" altLang="en-US" dirty="0" smtClean="0"/>
                <a:t>。</a:t>
              </a:r>
              <a:endParaRPr lang="en-US" altLang="zh-CN" b="1" dirty="0" smtClean="0">
                <a:solidFill>
                  <a:srgbClr val="7CBF33"/>
                </a:solidFill>
              </a:endParaRPr>
            </a:p>
          </p:txBody>
        </p:sp>
        <p:sp>
          <p:nvSpPr>
            <p:cNvPr id="12" name="Text Box 44"/>
            <p:cNvSpPr txBox="1">
              <a:spLocks noChangeArrowheads="1"/>
            </p:cNvSpPr>
            <p:nvPr/>
          </p:nvSpPr>
          <p:spPr bwMode="auto">
            <a:xfrm>
              <a:off x="2107167" y="4055703"/>
              <a:ext cx="5976663" cy="1421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>
                      <a:alpha val="30000"/>
                    </a:srgbClr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 indent="457200" defTabSz="720725">
                <a:lnSpc>
                  <a:spcPct val="135000"/>
                </a:lnSpc>
                <a:defRPr sz="160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2pPr>
              <a:lvl3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3pPr>
              <a:lvl4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4pPr>
              <a:lvl5pPr defTabSz="720725" eaLnBrk="0" hangingPunct="0">
                <a:defRPr sz="1600">
                  <a:latin typeface="Arial" pitchFamily="34" charset="0"/>
                  <a:ea typeface="宋体" pitchFamily="2" charset="-122"/>
                </a:defRPr>
              </a:lvl5pPr>
              <a:lvl6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6pPr>
              <a:lvl7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7pPr>
              <a:lvl8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8pPr>
              <a:lvl9pPr defTabSz="720725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dirty="0" smtClean="0"/>
                <a:t>还有</a:t>
              </a:r>
              <a:r>
                <a:rPr lang="zh-CN" altLang="en-US" dirty="0"/>
                <a:t>人要问，你的制度、规范和标准是依据什么制定出来的呢？这就到了最核心的层面</a:t>
              </a:r>
              <a:r>
                <a:rPr lang="en-US" altLang="zh-CN" dirty="0"/>
                <a:t>——</a:t>
              </a:r>
              <a:r>
                <a:rPr lang="zh-CN" altLang="en-US" dirty="0"/>
                <a:t>观念层上了，</a:t>
              </a:r>
              <a:r>
                <a:rPr lang="zh-CN" altLang="en-US" b="1" dirty="0">
                  <a:solidFill>
                    <a:srgbClr val="7CBF33"/>
                  </a:solidFill>
                </a:rPr>
                <a:t>即有什么样的观念才能在制度层产生什么样的制度，在物质层面才能有什么样的体现</a:t>
              </a:r>
              <a:r>
                <a:rPr lang="zh-CN" altLang="en-US" dirty="0"/>
                <a:t>。因而企业文化建设中最重要的是观念层的内容。</a:t>
              </a:r>
              <a:endParaRPr lang="zh-CN" altLang="en-US" b="1" dirty="0">
                <a:solidFill>
                  <a:srgbClr val="78B83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25940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作品下载：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526513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19642</TotalTime>
  <Words>318</Words>
  <Application>Microsoft Office PowerPoint</Application>
  <PresentationFormat>全屏显示(4:3)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980</cp:revision>
  <dcterms:created xsi:type="dcterms:W3CDTF">2009-02-11T05:37:22Z</dcterms:created>
  <dcterms:modified xsi:type="dcterms:W3CDTF">2013-09-02T07:21:38Z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