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4" r:id="rId3"/>
    <p:sldId id="275" r:id="rId4"/>
    <p:sldId id="264" r:id="rId5"/>
    <p:sldId id="267" r:id="rId6"/>
    <p:sldId id="272" r:id="rId7"/>
    <p:sldId id="27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7423" userDrawn="1">
          <p15:clr>
            <a:srgbClr val="A4A3A4"/>
          </p15:clr>
        </p15:guide>
        <p15:guide id="3" pos="801" userDrawn="1">
          <p15:clr>
            <a:srgbClr val="A4A3A4"/>
          </p15:clr>
        </p15:guide>
        <p15:guide id="4" pos="143" userDrawn="1">
          <p15:clr>
            <a:srgbClr val="A4A3A4"/>
          </p15:clr>
        </p15:guide>
        <p15:guide id="5" pos="3228" userDrawn="1">
          <p15:clr>
            <a:srgbClr val="A4A3A4"/>
          </p15:clr>
        </p15:guide>
        <p15:guide id="6" orient="horz" pos="731" userDrawn="1">
          <p15:clr>
            <a:srgbClr val="A4A3A4"/>
          </p15:clr>
        </p15:guide>
        <p15:guide id="7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4FF"/>
    <a:srgbClr val="019CDE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>
        <p:scale>
          <a:sx n="80" d="100"/>
          <a:sy n="80" d="100"/>
        </p:scale>
        <p:origin x="-906" y="-180"/>
      </p:cViewPr>
      <p:guideLst>
        <p:guide orient="horz" pos="2160"/>
        <p:guide orient="horz" pos="731"/>
        <p:guide orient="horz" pos="3884"/>
        <p:guide pos="7423"/>
        <p:guide pos="801"/>
        <p:guide pos="143"/>
        <p:guide pos="32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4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34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62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52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1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52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2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1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94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28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79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08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99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0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73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7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8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3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5A950-9FF2-47E8-9FF2-A2D8AFDE1F1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08EC6-ABCE-44C8-8DBE-010835B300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16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88281" y="1640402"/>
            <a:ext cx="6503719" cy="2634715"/>
          </a:xfrm>
          <a:prstGeom prst="rect">
            <a:avLst/>
          </a:prstGeom>
          <a:gradFill>
            <a:gsLst>
              <a:gs pos="0">
                <a:srgbClr val="02A4FF"/>
              </a:gs>
              <a:gs pos="100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9002797">
            <a:off x="5160620" y="2084257"/>
            <a:ext cx="1301825" cy="1267042"/>
          </a:xfrm>
          <a:custGeom>
            <a:avLst/>
            <a:gdLst>
              <a:gd name="connsiteX0" fmla="*/ 0 w 1440000"/>
              <a:gd name="connsiteY0" fmla="*/ 1440000 h 1440000"/>
              <a:gd name="connsiteX1" fmla="*/ 72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0" fmla="*/ 0 w 1313499"/>
              <a:gd name="connsiteY0" fmla="*/ 1440000 h 1440000"/>
              <a:gd name="connsiteX1" fmla="*/ 720000 w 1313499"/>
              <a:gd name="connsiteY1" fmla="*/ 0 h 1440000"/>
              <a:gd name="connsiteX2" fmla="*/ 1313499 w 1313499"/>
              <a:gd name="connsiteY2" fmla="*/ 1310713 h 1440000"/>
              <a:gd name="connsiteX3" fmla="*/ 0 w 1313499"/>
              <a:gd name="connsiteY3" fmla="*/ 1440000 h 1440000"/>
              <a:gd name="connsiteX0" fmla="*/ 0 w 1310886"/>
              <a:gd name="connsiteY0" fmla="*/ 1402537 h 1402537"/>
              <a:gd name="connsiteX1" fmla="*/ 717387 w 1310886"/>
              <a:gd name="connsiteY1" fmla="*/ 0 h 1402537"/>
              <a:gd name="connsiteX2" fmla="*/ 1310886 w 1310886"/>
              <a:gd name="connsiteY2" fmla="*/ 1310713 h 1402537"/>
              <a:gd name="connsiteX3" fmla="*/ 0 w 1310886"/>
              <a:gd name="connsiteY3" fmla="*/ 1402537 h 1402537"/>
              <a:gd name="connsiteX0" fmla="*/ 0 w 1301825"/>
              <a:gd name="connsiteY0" fmla="*/ 1402537 h 1402537"/>
              <a:gd name="connsiteX1" fmla="*/ 717387 w 1301825"/>
              <a:gd name="connsiteY1" fmla="*/ 0 h 1402537"/>
              <a:gd name="connsiteX2" fmla="*/ 1301825 w 1301825"/>
              <a:gd name="connsiteY2" fmla="*/ 1332668 h 1402537"/>
              <a:gd name="connsiteX3" fmla="*/ 0 w 1301825"/>
              <a:gd name="connsiteY3" fmla="*/ 1402537 h 140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1825" h="1402537">
                <a:moveTo>
                  <a:pt x="0" y="1402537"/>
                </a:moveTo>
                <a:lnTo>
                  <a:pt x="717387" y="0"/>
                </a:lnTo>
                <a:lnTo>
                  <a:pt x="1301825" y="1332668"/>
                </a:lnTo>
                <a:lnTo>
                  <a:pt x="0" y="1402537"/>
                </a:lnTo>
                <a:close/>
              </a:path>
            </a:pathLst>
          </a:custGeom>
          <a:gradFill>
            <a:gsLst>
              <a:gs pos="50000">
                <a:srgbClr val="02A4FF"/>
              </a:gs>
              <a:gs pos="100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0" y="-2"/>
            <a:ext cx="5219512" cy="2671949"/>
          </a:xfrm>
          <a:prstGeom prst="rtTriangle">
            <a:avLst/>
          </a:prstGeom>
          <a:gradFill flip="none" rotWithShape="1">
            <a:gsLst>
              <a:gs pos="0">
                <a:srgbClr val="02A4FF"/>
              </a:gs>
              <a:gs pos="95000">
                <a:srgbClr val="0070C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506172">
            <a:off x="1254728" y="721413"/>
            <a:ext cx="4588971" cy="2494524"/>
          </a:xfrm>
          <a:custGeom>
            <a:avLst/>
            <a:gdLst>
              <a:gd name="connsiteX0" fmla="*/ 0 w 4070496"/>
              <a:gd name="connsiteY0" fmla="*/ 1847814 h 1847814"/>
              <a:gd name="connsiteX1" fmla="*/ 2035248 w 4070496"/>
              <a:gd name="connsiteY1" fmla="*/ 0 h 1847814"/>
              <a:gd name="connsiteX2" fmla="*/ 4070496 w 4070496"/>
              <a:gd name="connsiteY2" fmla="*/ 1847814 h 1847814"/>
              <a:gd name="connsiteX3" fmla="*/ 0 w 4070496"/>
              <a:gd name="connsiteY3" fmla="*/ 1847814 h 1847814"/>
              <a:gd name="connsiteX0" fmla="*/ 0 w 4110043"/>
              <a:gd name="connsiteY0" fmla="*/ 1847814 h 1847814"/>
              <a:gd name="connsiteX1" fmla="*/ 2035248 w 4110043"/>
              <a:gd name="connsiteY1" fmla="*/ 0 h 1847814"/>
              <a:gd name="connsiteX2" fmla="*/ 4110043 w 4110043"/>
              <a:gd name="connsiteY2" fmla="*/ 1812367 h 1847814"/>
              <a:gd name="connsiteX3" fmla="*/ 0 w 4110043"/>
              <a:gd name="connsiteY3" fmla="*/ 1847814 h 1847814"/>
              <a:gd name="connsiteX0" fmla="*/ 0 w 4052773"/>
              <a:gd name="connsiteY0" fmla="*/ 1832139 h 1832139"/>
              <a:gd name="connsiteX1" fmla="*/ 1977978 w 4052773"/>
              <a:gd name="connsiteY1" fmla="*/ 0 h 1832139"/>
              <a:gd name="connsiteX2" fmla="*/ 4052773 w 4052773"/>
              <a:gd name="connsiteY2" fmla="*/ 1812367 h 1832139"/>
              <a:gd name="connsiteX3" fmla="*/ 0 w 4052773"/>
              <a:gd name="connsiteY3" fmla="*/ 1832139 h 1832139"/>
              <a:gd name="connsiteX0" fmla="*/ 0 w 4101314"/>
              <a:gd name="connsiteY0" fmla="*/ 1825725 h 1825725"/>
              <a:gd name="connsiteX1" fmla="*/ 2026519 w 4101314"/>
              <a:gd name="connsiteY1" fmla="*/ 0 h 1825725"/>
              <a:gd name="connsiteX2" fmla="*/ 4101314 w 4101314"/>
              <a:gd name="connsiteY2" fmla="*/ 1812367 h 1825725"/>
              <a:gd name="connsiteX3" fmla="*/ 0 w 4101314"/>
              <a:gd name="connsiteY3" fmla="*/ 1825725 h 1825725"/>
              <a:gd name="connsiteX0" fmla="*/ 0 w 4101773"/>
              <a:gd name="connsiteY0" fmla="*/ 1825725 h 1825725"/>
              <a:gd name="connsiteX1" fmla="*/ 2026519 w 4101773"/>
              <a:gd name="connsiteY1" fmla="*/ 0 h 1825725"/>
              <a:gd name="connsiteX2" fmla="*/ 4101773 w 4101773"/>
              <a:gd name="connsiteY2" fmla="*/ 1391170 h 1825725"/>
              <a:gd name="connsiteX3" fmla="*/ 0 w 4101773"/>
              <a:gd name="connsiteY3" fmla="*/ 1825725 h 1825725"/>
              <a:gd name="connsiteX0" fmla="*/ 0 w 4029094"/>
              <a:gd name="connsiteY0" fmla="*/ 1825725 h 1825725"/>
              <a:gd name="connsiteX1" fmla="*/ 2026519 w 4029094"/>
              <a:gd name="connsiteY1" fmla="*/ 0 h 1825725"/>
              <a:gd name="connsiteX2" fmla="*/ 4029094 w 4029094"/>
              <a:gd name="connsiteY2" fmla="*/ 1413523 h 1825725"/>
              <a:gd name="connsiteX3" fmla="*/ 0 w 4029094"/>
              <a:gd name="connsiteY3" fmla="*/ 1825725 h 1825725"/>
              <a:gd name="connsiteX0" fmla="*/ 0 w 4029094"/>
              <a:gd name="connsiteY0" fmla="*/ 2494524 h 2494524"/>
              <a:gd name="connsiteX1" fmla="*/ 2175905 w 4029094"/>
              <a:gd name="connsiteY1" fmla="*/ 0 h 2494524"/>
              <a:gd name="connsiteX2" fmla="*/ 4029094 w 4029094"/>
              <a:gd name="connsiteY2" fmla="*/ 2082322 h 2494524"/>
              <a:gd name="connsiteX3" fmla="*/ 0 w 4029094"/>
              <a:gd name="connsiteY3" fmla="*/ 2494524 h 2494524"/>
              <a:gd name="connsiteX0" fmla="*/ 0 w 4606694"/>
              <a:gd name="connsiteY0" fmla="*/ 2494524 h 2494524"/>
              <a:gd name="connsiteX1" fmla="*/ 2175905 w 4606694"/>
              <a:gd name="connsiteY1" fmla="*/ 0 h 2494524"/>
              <a:gd name="connsiteX2" fmla="*/ 4606694 w 4606694"/>
              <a:gd name="connsiteY2" fmla="*/ 2042438 h 2494524"/>
              <a:gd name="connsiteX3" fmla="*/ 0 w 4606694"/>
              <a:gd name="connsiteY3" fmla="*/ 2494524 h 2494524"/>
              <a:gd name="connsiteX0" fmla="*/ 0 w 4588971"/>
              <a:gd name="connsiteY0" fmla="*/ 2494524 h 2494524"/>
              <a:gd name="connsiteX1" fmla="*/ 2175905 w 4588971"/>
              <a:gd name="connsiteY1" fmla="*/ 0 h 2494524"/>
              <a:gd name="connsiteX2" fmla="*/ 4588971 w 4588971"/>
              <a:gd name="connsiteY2" fmla="*/ 2022665 h 2494524"/>
              <a:gd name="connsiteX3" fmla="*/ 0 w 4588971"/>
              <a:gd name="connsiteY3" fmla="*/ 2494524 h 249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8971" h="2494524">
                <a:moveTo>
                  <a:pt x="0" y="2494524"/>
                </a:moveTo>
                <a:lnTo>
                  <a:pt x="2175905" y="0"/>
                </a:lnTo>
                <a:lnTo>
                  <a:pt x="4588971" y="2022665"/>
                </a:lnTo>
                <a:lnTo>
                  <a:pt x="0" y="2494524"/>
                </a:lnTo>
                <a:close/>
              </a:path>
            </a:pathLst>
          </a:custGeom>
          <a:gradFill>
            <a:gsLst>
              <a:gs pos="0">
                <a:srgbClr val="02A4FF"/>
              </a:gs>
              <a:gs pos="100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9678186">
            <a:off x="3601208" y="1299081"/>
            <a:ext cx="2343498" cy="1263959"/>
          </a:xfrm>
          <a:custGeom>
            <a:avLst/>
            <a:gdLst>
              <a:gd name="connsiteX0" fmla="*/ 0 w 2343498"/>
              <a:gd name="connsiteY0" fmla="*/ 1071626 h 1071626"/>
              <a:gd name="connsiteX1" fmla="*/ 1171749 w 2343498"/>
              <a:gd name="connsiteY1" fmla="*/ 0 h 1071626"/>
              <a:gd name="connsiteX2" fmla="*/ 2343498 w 2343498"/>
              <a:gd name="connsiteY2" fmla="*/ 1071626 h 1071626"/>
              <a:gd name="connsiteX3" fmla="*/ 0 w 2343498"/>
              <a:gd name="connsiteY3" fmla="*/ 1071626 h 1071626"/>
              <a:gd name="connsiteX0" fmla="*/ 0 w 2343498"/>
              <a:gd name="connsiteY0" fmla="*/ 1021146 h 1021146"/>
              <a:gd name="connsiteX1" fmla="*/ 1279240 w 2343498"/>
              <a:gd name="connsiteY1" fmla="*/ 0 h 1021146"/>
              <a:gd name="connsiteX2" fmla="*/ 2343498 w 2343498"/>
              <a:gd name="connsiteY2" fmla="*/ 1021146 h 1021146"/>
              <a:gd name="connsiteX3" fmla="*/ 0 w 2343498"/>
              <a:gd name="connsiteY3" fmla="*/ 1021146 h 1021146"/>
              <a:gd name="connsiteX0" fmla="*/ 0 w 2343498"/>
              <a:gd name="connsiteY0" fmla="*/ 1118003 h 1118003"/>
              <a:gd name="connsiteX1" fmla="*/ 1437888 w 2343498"/>
              <a:gd name="connsiteY1" fmla="*/ 0 h 1118003"/>
              <a:gd name="connsiteX2" fmla="*/ 2343498 w 2343498"/>
              <a:gd name="connsiteY2" fmla="*/ 1118003 h 1118003"/>
              <a:gd name="connsiteX3" fmla="*/ 0 w 2343498"/>
              <a:gd name="connsiteY3" fmla="*/ 1118003 h 1118003"/>
              <a:gd name="connsiteX0" fmla="*/ 0 w 2343498"/>
              <a:gd name="connsiteY0" fmla="*/ 1263959 h 1263959"/>
              <a:gd name="connsiteX1" fmla="*/ 1585229 w 2343498"/>
              <a:gd name="connsiteY1" fmla="*/ 0 h 1263959"/>
              <a:gd name="connsiteX2" fmla="*/ 2343498 w 2343498"/>
              <a:gd name="connsiteY2" fmla="*/ 1263959 h 1263959"/>
              <a:gd name="connsiteX3" fmla="*/ 0 w 2343498"/>
              <a:gd name="connsiteY3" fmla="*/ 1263959 h 126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498" h="1263959">
                <a:moveTo>
                  <a:pt x="0" y="1263959"/>
                </a:moveTo>
                <a:lnTo>
                  <a:pt x="1585229" y="0"/>
                </a:lnTo>
                <a:lnTo>
                  <a:pt x="2343498" y="1263959"/>
                </a:lnTo>
                <a:lnTo>
                  <a:pt x="0" y="1263959"/>
                </a:lnTo>
                <a:close/>
              </a:path>
            </a:pathLst>
          </a:custGeom>
          <a:gradFill flip="none" rotWithShape="1">
            <a:gsLst>
              <a:gs pos="78000">
                <a:srgbClr val="0195ED"/>
              </a:gs>
              <a:gs pos="100000">
                <a:srgbClr val="02A4FF"/>
              </a:gs>
              <a:gs pos="26000">
                <a:srgbClr val="007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498769" y="2106017"/>
            <a:ext cx="5583580" cy="1729704"/>
            <a:chOff x="6498769" y="2106017"/>
            <a:chExt cx="5583580" cy="1729704"/>
          </a:xfrm>
        </p:grpSpPr>
        <p:sp>
          <p:nvSpPr>
            <p:cNvPr id="14" name="矩形 13"/>
            <p:cNvSpPr/>
            <p:nvPr/>
          </p:nvSpPr>
          <p:spPr>
            <a:xfrm>
              <a:off x="6498769" y="2106017"/>
              <a:ext cx="5583580" cy="1729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 latinLnBrk="1">
                <a:lnSpc>
                  <a:spcPct val="140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应届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毕业生培训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- 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第一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PPT</a:t>
              </a:r>
              <a:endParaRPr lang="en-US" altLang="zh-CN" sz="3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  <a:p>
              <a:pPr algn="ctr" latinLnBrk="1">
                <a:lnSpc>
                  <a:spcPct val="14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www.1ppt.com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6684446" y="2981431"/>
              <a:ext cx="5167128" cy="2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8"/>
          <p:cNvSpPr txBox="1"/>
          <p:nvPr/>
        </p:nvSpPr>
        <p:spPr>
          <a:xfrm>
            <a:off x="3325651" y="6254426"/>
            <a:ext cx="699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第一</a:t>
            </a:r>
            <a:r>
              <a:rPr lang="en-US" altLang="zh-CN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PPT</a:t>
            </a:r>
            <a:r>
              <a:rPr lang="zh-CN" altLang="en-US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模板网      </a:t>
            </a:r>
            <a:r>
              <a:rPr lang="en-US" altLang="zh-CN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www.1ppt.com</a:t>
            </a:r>
            <a:endParaRPr lang="zh-CN" altLang="en-US" dirty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048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83" y="843451"/>
            <a:ext cx="5769428" cy="384478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3635829" cy="6858000"/>
          </a:xfrm>
          <a:prstGeom prst="rect">
            <a:avLst/>
          </a:prstGeom>
          <a:gradFill flip="none" rotWithShape="1">
            <a:gsLst>
              <a:gs pos="86000">
                <a:srgbClr val="0070C0"/>
              </a:gs>
              <a:gs pos="38000">
                <a:srgbClr val="02A4FF"/>
              </a:gs>
              <a:gs pos="100000">
                <a:srgbClr val="0070C0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六边形 3"/>
          <p:cNvSpPr/>
          <p:nvPr/>
        </p:nvSpPr>
        <p:spPr>
          <a:xfrm rot="16200000">
            <a:off x="1655328" y="917821"/>
            <a:ext cx="1464876" cy="1277424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六边形 2"/>
          <p:cNvSpPr/>
          <p:nvPr/>
        </p:nvSpPr>
        <p:spPr>
          <a:xfrm rot="16200000">
            <a:off x="257650" y="1676338"/>
            <a:ext cx="1872466" cy="1632857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 rot="16200000">
            <a:off x="1804759" y="3053827"/>
            <a:ext cx="1253104" cy="1092751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 rot="16200000">
            <a:off x="985622" y="4118809"/>
            <a:ext cx="1094734" cy="954647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84883" y="0"/>
            <a:ext cx="5772974" cy="8240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4883" y="4688234"/>
            <a:ext cx="5772974" cy="21697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56808" y="1171486"/>
            <a:ext cx="1256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领导</a:t>
            </a:r>
            <a:r>
              <a:rPr lang="zh-CN" altLang="en-US" sz="2400" dirty="0" smtClean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力测评</a:t>
            </a:r>
            <a:endParaRPr lang="zh-CN" altLang="en-US" sz="2400" dirty="0">
              <a:solidFill>
                <a:prstClr val="white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3079" y="2165574"/>
            <a:ext cx="1521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高管教练</a:t>
            </a:r>
            <a:endParaRPr lang="en-US" altLang="zh-CN" sz="2400" dirty="0" smtClean="0">
              <a:solidFill>
                <a:prstClr val="white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传播</a:t>
            </a:r>
            <a:endParaRPr lang="zh-CN" altLang="en-US" sz="2400" dirty="0">
              <a:solidFill>
                <a:prstClr val="white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70507" y="3226008"/>
            <a:ext cx="1521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管理</a:t>
            </a:r>
            <a:endParaRPr lang="en-US" altLang="zh-CN" sz="2400" dirty="0" smtClean="0">
              <a:solidFill>
                <a:prstClr val="white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智库</a:t>
            </a:r>
            <a:endParaRPr lang="zh-CN" altLang="en-US" sz="2400" dirty="0">
              <a:solidFill>
                <a:prstClr val="white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2185" y="4448720"/>
            <a:ext cx="1521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E-</a:t>
            </a:r>
            <a:r>
              <a:rPr lang="en-US" altLang="zh-CN" sz="1400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learning</a:t>
            </a:r>
            <a:endParaRPr lang="zh-CN" altLang="en-US" sz="1400" dirty="0">
              <a:solidFill>
                <a:prstClr val="white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97928" y="6092776"/>
            <a:ext cx="2845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第一</a:t>
            </a:r>
            <a:r>
              <a:rPr lang="en-US" altLang="zh-CN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PPT</a:t>
            </a:r>
            <a:r>
              <a:rPr lang="zh-CN" altLang="en-US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模板网</a:t>
            </a:r>
            <a:r>
              <a:rPr lang="en-US" altLang="zh-CN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www.1ppt.com</a:t>
            </a:r>
            <a:endParaRPr lang="zh-CN" altLang="en-US" dirty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57683" y="4894460"/>
            <a:ext cx="5378235" cy="1266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建设目的：是为广大中国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爱好者，提供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素材等，建设中国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爱好者的网上家园，立志成为最大最权威的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中文网站。</a:t>
            </a:r>
            <a:endParaRPr lang="zh-CN" altLang="en-US" sz="14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62679" y="4840351"/>
            <a:ext cx="95004" cy="386914"/>
          </a:xfrm>
          <a:prstGeom prst="rect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45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957214" y="1014991"/>
            <a:ext cx="3898096" cy="6905625"/>
            <a:chOff x="8016102" y="1019175"/>
            <a:chExt cx="3898096" cy="6905625"/>
          </a:xfrm>
        </p:grpSpPr>
        <p:sp>
          <p:nvSpPr>
            <p:cNvPr id="18" name="圆角右箭头 17"/>
            <p:cNvSpPr/>
            <p:nvPr/>
          </p:nvSpPr>
          <p:spPr>
            <a:xfrm rot="5400000" flipH="1">
              <a:off x="10183637" y="1813016"/>
              <a:ext cx="1119741" cy="1480699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角右箭头 16"/>
            <p:cNvSpPr/>
            <p:nvPr/>
          </p:nvSpPr>
          <p:spPr>
            <a:xfrm rot="5400000" flipH="1">
              <a:off x="9334279" y="3932112"/>
              <a:ext cx="2313144" cy="1296363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角右箭头 14"/>
            <p:cNvSpPr/>
            <p:nvPr/>
          </p:nvSpPr>
          <p:spPr>
            <a:xfrm rot="16200000">
              <a:off x="7784788" y="4601540"/>
              <a:ext cx="2952058" cy="951260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角右箭头 13"/>
            <p:cNvSpPr/>
            <p:nvPr/>
          </p:nvSpPr>
          <p:spPr>
            <a:xfrm rot="16200000">
              <a:off x="8174613" y="1902365"/>
              <a:ext cx="706030" cy="920464"/>
            </a:xfrm>
            <a:prstGeom prst="bentArrow">
              <a:avLst>
                <a:gd name="adj1" fmla="val 8297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696450" y="1752600"/>
              <a:ext cx="361950" cy="61722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9386454" y="1019175"/>
              <a:ext cx="981941" cy="93345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8016102" y="2023588"/>
              <a:ext cx="392689" cy="373297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9592261" y="5121918"/>
              <a:ext cx="739698" cy="115131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0497651" y="3210192"/>
              <a:ext cx="672317" cy="63911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右箭头 12"/>
            <p:cNvSpPr/>
            <p:nvPr/>
          </p:nvSpPr>
          <p:spPr>
            <a:xfrm rot="16200000">
              <a:off x="8678891" y="1757213"/>
              <a:ext cx="1106504" cy="1181100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454782" y="1574091"/>
              <a:ext cx="785379" cy="74659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圆角右箭头 15"/>
            <p:cNvSpPr/>
            <p:nvPr/>
          </p:nvSpPr>
          <p:spPr>
            <a:xfrm rot="16200000">
              <a:off x="8398332" y="5088337"/>
              <a:ext cx="817174" cy="36187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16200000">
              <a:off x="8528331" y="4441124"/>
              <a:ext cx="556887" cy="86677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右箭头 18"/>
            <p:cNvSpPr/>
            <p:nvPr/>
          </p:nvSpPr>
          <p:spPr>
            <a:xfrm rot="5400000" flipH="1">
              <a:off x="10564151" y="4919534"/>
              <a:ext cx="797461" cy="525980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0468664" y="4062837"/>
              <a:ext cx="1151836" cy="120793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右箭头 19"/>
            <p:cNvSpPr/>
            <p:nvPr/>
          </p:nvSpPr>
          <p:spPr>
            <a:xfrm rot="16200000">
              <a:off x="8518768" y="3640345"/>
              <a:ext cx="817174" cy="36187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582974" y="3134390"/>
              <a:ext cx="876300" cy="83302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右箭头 20"/>
            <p:cNvSpPr/>
            <p:nvPr/>
          </p:nvSpPr>
          <p:spPr>
            <a:xfrm rot="5400000" flipH="1">
              <a:off x="10942319" y="1932629"/>
              <a:ext cx="817174" cy="36187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0474208" y="1074318"/>
              <a:ext cx="1439990" cy="123053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2211" y="4957689"/>
            <a:ext cx="5752953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</a:t>
            </a:r>
            <a:endParaRPr lang="en-US" altLang="zh-CN" sz="2800" dirty="0" smtClean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-232212" y="5039172"/>
            <a:ext cx="464423" cy="464423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32211" y="0"/>
            <a:ext cx="2679216" cy="914400"/>
            <a:chOff x="232211" y="0"/>
            <a:chExt cx="2679216" cy="914400"/>
          </a:xfrm>
        </p:grpSpPr>
        <p:sp>
          <p:nvSpPr>
            <p:cNvPr id="26" name="矩形 14"/>
            <p:cNvSpPr/>
            <p:nvPr/>
          </p:nvSpPr>
          <p:spPr>
            <a:xfrm>
              <a:off x="232212" y="105056"/>
              <a:ext cx="2541318" cy="809344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" fmla="*/ 0 w 2541319"/>
                <a:gd name="connsiteY0" fmla="*/ 0 h 827592"/>
                <a:gd name="connsiteX1" fmla="*/ 2541319 w 2541319"/>
                <a:gd name="connsiteY1" fmla="*/ 0 h 827592"/>
                <a:gd name="connsiteX2" fmla="*/ 2529443 w 2541319"/>
                <a:gd name="connsiteY2" fmla="*/ 827592 h 827592"/>
                <a:gd name="connsiteX3" fmla="*/ 0 w 2541319"/>
                <a:gd name="connsiteY3" fmla="*/ 673213 h 827592"/>
                <a:gd name="connsiteX4" fmla="*/ 0 w 2541319"/>
                <a:gd name="connsiteY4" fmla="*/ 0 h 827592"/>
                <a:gd name="connsiteX0" fmla="*/ 0 w 2553194"/>
                <a:gd name="connsiteY0" fmla="*/ 0 h 827592"/>
                <a:gd name="connsiteX1" fmla="*/ 2541319 w 2553194"/>
                <a:gd name="connsiteY1" fmla="*/ 0 h 827592"/>
                <a:gd name="connsiteX2" fmla="*/ 2553194 w 2553194"/>
                <a:gd name="connsiteY2" fmla="*/ 827592 h 827592"/>
                <a:gd name="connsiteX3" fmla="*/ 0 w 2553194"/>
                <a:gd name="connsiteY3" fmla="*/ 673213 h 827592"/>
                <a:gd name="connsiteX4" fmla="*/ 0 w 2553194"/>
                <a:gd name="connsiteY4" fmla="*/ 0 h 827592"/>
                <a:gd name="connsiteX0" fmla="*/ 0 w 2553194"/>
                <a:gd name="connsiteY0" fmla="*/ 0 h 791966"/>
                <a:gd name="connsiteX1" fmla="*/ 2541319 w 2553194"/>
                <a:gd name="connsiteY1" fmla="*/ 0 h 791966"/>
                <a:gd name="connsiteX2" fmla="*/ 2553194 w 2553194"/>
                <a:gd name="connsiteY2" fmla="*/ 791966 h 791966"/>
                <a:gd name="connsiteX3" fmla="*/ 0 w 2553194"/>
                <a:gd name="connsiteY3" fmla="*/ 673213 h 791966"/>
                <a:gd name="connsiteX4" fmla="*/ 0 w 2553194"/>
                <a:gd name="connsiteY4" fmla="*/ 0 h 7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32211" y="0"/>
              <a:ext cx="2541319" cy="6732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0757" y="251403"/>
              <a:ext cx="2550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标题文字</a:t>
              </a:r>
              <a:endParaRPr lang="zh-CN" altLang="en-US" sz="20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73734" y="215778"/>
              <a:ext cx="228202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742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2211" y="4957689"/>
            <a:ext cx="5752953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内容文字</a:t>
            </a:r>
            <a:endParaRPr lang="en-US" altLang="zh-CN" sz="2800" dirty="0" smtClean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232212" y="5039172"/>
            <a:ext cx="464423" cy="464423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32211" y="0"/>
            <a:ext cx="2679216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2" y="105056"/>
              <a:ext cx="2541318" cy="809344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" fmla="*/ 0 w 2541319"/>
                <a:gd name="connsiteY0" fmla="*/ 0 h 827592"/>
                <a:gd name="connsiteX1" fmla="*/ 2541319 w 2541319"/>
                <a:gd name="connsiteY1" fmla="*/ 0 h 827592"/>
                <a:gd name="connsiteX2" fmla="*/ 2529443 w 2541319"/>
                <a:gd name="connsiteY2" fmla="*/ 827592 h 827592"/>
                <a:gd name="connsiteX3" fmla="*/ 0 w 2541319"/>
                <a:gd name="connsiteY3" fmla="*/ 673213 h 827592"/>
                <a:gd name="connsiteX4" fmla="*/ 0 w 2541319"/>
                <a:gd name="connsiteY4" fmla="*/ 0 h 827592"/>
                <a:gd name="connsiteX0" fmla="*/ 0 w 2553194"/>
                <a:gd name="connsiteY0" fmla="*/ 0 h 827592"/>
                <a:gd name="connsiteX1" fmla="*/ 2541319 w 2553194"/>
                <a:gd name="connsiteY1" fmla="*/ 0 h 827592"/>
                <a:gd name="connsiteX2" fmla="*/ 2553194 w 2553194"/>
                <a:gd name="connsiteY2" fmla="*/ 827592 h 827592"/>
                <a:gd name="connsiteX3" fmla="*/ 0 w 2553194"/>
                <a:gd name="connsiteY3" fmla="*/ 673213 h 827592"/>
                <a:gd name="connsiteX4" fmla="*/ 0 w 2553194"/>
                <a:gd name="connsiteY4" fmla="*/ 0 h 827592"/>
                <a:gd name="connsiteX0" fmla="*/ 0 w 2553194"/>
                <a:gd name="connsiteY0" fmla="*/ 0 h 791966"/>
                <a:gd name="connsiteX1" fmla="*/ 2541319 w 2553194"/>
                <a:gd name="connsiteY1" fmla="*/ 0 h 791966"/>
                <a:gd name="connsiteX2" fmla="*/ 2553194 w 2553194"/>
                <a:gd name="connsiteY2" fmla="*/ 791966 h 791966"/>
                <a:gd name="connsiteX3" fmla="*/ 0 w 2553194"/>
                <a:gd name="connsiteY3" fmla="*/ 673213 h 791966"/>
                <a:gd name="connsiteX4" fmla="*/ 0 w 2553194"/>
                <a:gd name="connsiteY4" fmla="*/ 0 h 7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319" cy="6732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0757" y="251403"/>
              <a:ext cx="2550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标题文字</a:t>
              </a:r>
              <a:endParaRPr lang="en-US" altLang="zh-CN" sz="2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734" y="215778"/>
              <a:ext cx="228202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4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4087" y="0"/>
            <a:ext cx="3925695" cy="2159248"/>
            <a:chOff x="232211" y="-561949"/>
            <a:chExt cx="2684130" cy="1476349"/>
          </a:xfrm>
        </p:grpSpPr>
        <p:sp>
          <p:nvSpPr>
            <p:cNvPr id="19" name="矩形 14"/>
            <p:cNvSpPr/>
            <p:nvPr/>
          </p:nvSpPr>
          <p:spPr>
            <a:xfrm>
              <a:off x="232212" y="105056"/>
              <a:ext cx="2541318" cy="809344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" fmla="*/ 0 w 2541319"/>
                <a:gd name="connsiteY0" fmla="*/ 0 h 827592"/>
                <a:gd name="connsiteX1" fmla="*/ 2541319 w 2541319"/>
                <a:gd name="connsiteY1" fmla="*/ 0 h 827592"/>
                <a:gd name="connsiteX2" fmla="*/ 2529443 w 2541319"/>
                <a:gd name="connsiteY2" fmla="*/ 827592 h 827592"/>
                <a:gd name="connsiteX3" fmla="*/ 0 w 2541319"/>
                <a:gd name="connsiteY3" fmla="*/ 673213 h 827592"/>
                <a:gd name="connsiteX4" fmla="*/ 0 w 2541319"/>
                <a:gd name="connsiteY4" fmla="*/ 0 h 827592"/>
                <a:gd name="connsiteX0" fmla="*/ 0 w 2553194"/>
                <a:gd name="connsiteY0" fmla="*/ 0 h 827592"/>
                <a:gd name="connsiteX1" fmla="*/ 2541319 w 2553194"/>
                <a:gd name="connsiteY1" fmla="*/ 0 h 827592"/>
                <a:gd name="connsiteX2" fmla="*/ 2553194 w 2553194"/>
                <a:gd name="connsiteY2" fmla="*/ 827592 h 827592"/>
                <a:gd name="connsiteX3" fmla="*/ 0 w 2553194"/>
                <a:gd name="connsiteY3" fmla="*/ 673213 h 827592"/>
                <a:gd name="connsiteX4" fmla="*/ 0 w 2553194"/>
                <a:gd name="connsiteY4" fmla="*/ 0 h 827592"/>
                <a:gd name="connsiteX0" fmla="*/ 0 w 2553194"/>
                <a:gd name="connsiteY0" fmla="*/ 0 h 791966"/>
                <a:gd name="connsiteX1" fmla="*/ 2541319 w 2553194"/>
                <a:gd name="connsiteY1" fmla="*/ 0 h 791966"/>
                <a:gd name="connsiteX2" fmla="*/ 2553194 w 2553194"/>
                <a:gd name="connsiteY2" fmla="*/ 791966 h 791966"/>
                <a:gd name="connsiteX3" fmla="*/ 0 w 2553194"/>
                <a:gd name="connsiteY3" fmla="*/ 673213 h 791966"/>
                <a:gd name="connsiteX4" fmla="*/ 0 w 2553194"/>
                <a:gd name="connsiteY4" fmla="*/ 0 h 7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211" y="-561949"/>
              <a:ext cx="2541319" cy="12351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5671" y="211750"/>
              <a:ext cx="2550670" cy="357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说明文字</a:t>
              </a:r>
              <a:endParaRPr lang="zh-CN" altLang="en-US" sz="28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65671" y="153343"/>
              <a:ext cx="228202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4105884" y="257319"/>
            <a:ext cx="1826141" cy="678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 smtClean="0">
                <a:solidFill>
                  <a:srgbClr val="02A4FF"/>
                </a:solidFill>
                <a:latin typeface="方正呐喊体" panose="02010600010101010101" pitchFamily="2" charset="-122"/>
                <a:ea typeface="方正呐喊体" panose="02010600010101010101" pitchFamily="2" charset="-122"/>
              </a:rPr>
              <a:t>标题文字</a:t>
            </a:r>
            <a:endParaRPr lang="en-US" altLang="zh-CN" sz="3200" dirty="0">
              <a:solidFill>
                <a:srgbClr val="02A4FF"/>
              </a:solidFill>
              <a:latin typeface="方正呐喊体" panose="02010600010101010101" pitchFamily="2" charset="-122"/>
              <a:ea typeface="方正呐喊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910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26819" y="4005064"/>
            <a:ext cx="10613864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12192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23" y="714816"/>
            <a:ext cx="7720636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8" y="2386386"/>
            <a:ext cx="5471583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386386"/>
            <a:ext cx="5471584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84" y="248798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867" y="248798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36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236</Words>
  <Application>Microsoft Office PowerPoint</Application>
  <PresentationFormat>自定义</PresentationFormat>
  <Paragraphs>35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智慧云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</dc:creator>
  <cp:lastModifiedBy>lenovo</cp:lastModifiedBy>
  <cp:revision>65</cp:revision>
  <dcterms:created xsi:type="dcterms:W3CDTF">2013-07-16T01:55:39Z</dcterms:created>
  <dcterms:modified xsi:type="dcterms:W3CDTF">2013-09-02T00:09:05Z</dcterms:modified>
</cp:coreProperties>
</file>