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7" r:id="rId4"/>
    <p:sldId id="272" r:id="rId5"/>
    <p:sldId id="273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7423" userDrawn="1">
          <p15:clr>
            <a:srgbClr val="A4A3A4"/>
          </p15:clr>
        </p15:guide>
        <p15:guide id="3" pos="801" userDrawn="1">
          <p15:clr>
            <a:srgbClr val="A4A3A4"/>
          </p15:clr>
        </p15:guide>
        <p15:guide id="4" pos="143" userDrawn="1">
          <p15:clr>
            <a:srgbClr val="A4A3A4"/>
          </p15:clr>
        </p15:guide>
        <p15:guide id="5" pos="3228" userDrawn="1">
          <p15:clr>
            <a:srgbClr val="A4A3A4"/>
          </p15:clr>
        </p15:guide>
        <p15:guide id="6" orient="horz" pos="731" userDrawn="1">
          <p15:clr>
            <a:srgbClr val="A4A3A4"/>
          </p15:clr>
        </p15:guide>
        <p15:guide id="7" orient="horz" pos="388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2A4FF"/>
    <a:srgbClr val="019CDE"/>
    <a:srgbClr val="76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80" d="100"/>
          <a:sy n="80" d="100"/>
        </p:scale>
        <p:origin x="-906" y="-474"/>
      </p:cViewPr>
      <p:guideLst>
        <p:guide orient="horz" pos="2160"/>
        <p:guide orient="horz" pos="731"/>
        <p:guide orient="horz" pos="3884"/>
        <p:guide pos="7423"/>
        <p:guide pos="801"/>
        <p:guide pos="143"/>
        <p:guide pos="3228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24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734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2352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362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95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024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19973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9002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7733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792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80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8512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05A950-9FF2-47E8-9FF2-A2D8AFDE1F12}" type="datetimeFigureOut">
              <a:rPr lang="zh-CN" altLang="en-US" smtClean="0"/>
              <a:t>2013/9/2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08EC6-ABCE-44C8-8DBE-010835B300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304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00000">
              <a:schemeClr val="bg1">
                <a:lumMod val="85000"/>
              </a:schemeClr>
            </a:gs>
            <a:gs pos="67000">
              <a:schemeClr val="bg1"/>
            </a:gs>
          </a:gsLst>
          <a:path path="circl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梯形 2"/>
          <p:cNvSpPr/>
          <p:nvPr/>
        </p:nvSpPr>
        <p:spPr>
          <a:xfrm rot="13705847">
            <a:off x="320918" y="-390327"/>
            <a:ext cx="3249903" cy="7811677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" fmla="*/ 0 w 2634484"/>
              <a:gd name="connsiteY0" fmla="*/ 4166455 h 4166455"/>
              <a:gd name="connsiteX1" fmla="*/ 979992 w 2634484"/>
              <a:gd name="connsiteY1" fmla="*/ 0 h 4166455"/>
              <a:gd name="connsiteX2" fmla="*/ 2082987 w 2634484"/>
              <a:gd name="connsiteY2" fmla="*/ 0 h 4166455"/>
              <a:gd name="connsiteX3" fmla="*/ 2634484 w 2634484"/>
              <a:gd name="connsiteY3" fmla="*/ 3166110 h 4166455"/>
              <a:gd name="connsiteX4" fmla="*/ 0 w 2634484"/>
              <a:gd name="connsiteY4" fmla="*/ 4166455 h 4166455"/>
              <a:gd name="connsiteX0" fmla="*/ 0 w 3295966"/>
              <a:gd name="connsiteY0" fmla="*/ 4166455 h 4166455"/>
              <a:gd name="connsiteX1" fmla="*/ 979992 w 3295966"/>
              <a:gd name="connsiteY1" fmla="*/ 0 h 4166455"/>
              <a:gd name="connsiteX2" fmla="*/ 2082987 w 3295966"/>
              <a:gd name="connsiteY2" fmla="*/ 0 h 4166455"/>
              <a:gd name="connsiteX3" fmla="*/ 3295966 w 3295966"/>
              <a:gd name="connsiteY3" fmla="*/ 3682571 h 4166455"/>
              <a:gd name="connsiteX4" fmla="*/ 0 w 3295966"/>
              <a:gd name="connsiteY4" fmla="*/ 4166455 h 4166455"/>
              <a:gd name="connsiteX0" fmla="*/ -1 w 3324029"/>
              <a:gd name="connsiteY0" fmla="*/ 4561223 h 4561223"/>
              <a:gd name="connsiteX1" fmla="*/ 1008055 w 3324029"/>
              <a:gd name="connsiteY1" fmla="*/ 0 h 4561223"/>
              <a:gd name="connsiteX2" fmla="*/ 2111050 w 3324029"/>
              <a:gd name="connsiteY2" fmla="*/ 0 h 4561223"/>
              <a:gd name="connsiteX3" fmla="*/ 3324029 w 3324029"/>
              <a:gd name="connsiteY3" fmla="*/ 3682571 h 4561223"/>
              <a:gd name="connsiteX4" fmla="*/ -1 w 3324029"/>
              <a:gd name="connsiteY4" fmla="*/ 4561223 h 4561223"/>
              <a:gd name="connsiteX0" fmla="*/ 0 w 3324030"/>
              <a:gd name="connsiteY0" fmla="*/ 4706744 h 4706744"/>
              <a:gd name="connsiteX1" fmla="*/ 523967 w 3324030"/>
              <a:gd name="connsiteY1" fmla="*/ 0 h 4706744"/>
              <a:gd name="connsiteX2" fmla="*/ 2111051 w 3324030"/>
              <a:gd name="connsiteY2" fmla="*/ 145521 h 4706744"/>
              <a:gd name="connsiteX3" fmla="*/ 3324030 w 3324030"/>
              <a:gd name="connsiteY3" fmla="*/ 3828092 h 4706744"/>
              <a:gd name="connsiteX4" fmla="*/ 0 w 3324030"/>
              <a:gd name="connsiteY4" fmla="*/ 4706744 h 4706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24030" h="4706744">
                <a:moveTo>
                  <a:pt x="0" y="4706744"/>
                </a:moveTo>
                <a:lnTo>
                  <a:pt x="523967" y="0"/>
                </a:lnTo>
                <a:lnTo>
                  <a:pt x="2111051" y="145521"/>
                </a:lnTo>
                <a:lnTo>
                  <a:pt x="3324030" y="3828092"/>
                </a:lnTo>
                <a:lnTo>
                  <a:pt x="0" y="4706744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2"/>
          <p:cNvSpPr/>
          <p:nvPr/>
        </p:nvSpPr>
        <p:spPr>
          <a:xfrm rot="13782576">
            <a:off x="1394727" y="-1917954"/>
            <a:ext cx="6292005" cy="11605135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" fmla="*/ 0 w 2634484"/>
              <a:gd name="connsiteY0" fmla="*/ 4166455 h 4166455"/>
              <a:gd name="connsiteX1" fmla="*/ 979992 w 2634484"/>
              <a:gd name="connsiteY1" fmla="*/ 0 h 4166455"/>
              <a:gd name="connsiteX2" fmla="*/ 2082987 w 2634484"/>
              <a:gd name="connsiteY2" fmla="*/ 0 h 4166455"/>
              <a:gd name="connsiteX3" fmla="*/ 2634484 w 2634484"/>
              <a:gd name="connsiteY3" fmla="*/ 3166110 h 4166455"/>
              <a:gd name="connsiteX4" fmla="*/ 0 w 2634484"/>
              <a:gd name="connsiteY4" fmla="*/ 4166455 h 4166455"/>
              <a:gd name="connsiteX0" fmla="*/ 0 w 3295966"/>
              <a:gd name="connsiteY0" fmla="*/ 4166455 h 4166455"/>
              <a:gd name="connsiteX1" fmla="*/ 979992 w 3295966"/>
              <a:gd name="connsiteY1" fmla="*/ 0 h 4166455"/>
              <a:gd name="connsiteX2" fmla="*/ 2082987 w 3295966"/>
              <a:gd name="connsiteY2" fmla="*/ 0 h 4166455"/>
              <a:gd name="connsiteX3" fmla="*/ 3295966 w 3295966"/>
              <a:gd name="connsiteY3" fmla="*/ 3682571 h 4166455"/>
              <a:gd name="connsiteX4" fmla="*/ 0 w 3295966"/>
              <a:gd name="connsiteY4" fmla="*/ 4166455 h 4166455"/>
              <a:gd name="connsiteX0" fmla="*/ -1 w 3324029"/>
              <a:gd name="connsiteY0" fmla="*/ 4561223 h 4561223"/>
              <a:gd name="connsiteX1" fmla="*/ 1008055 w 3324029"/>
              <a:gd name="connsiteY1" fmla="*/ 0 h 4561223"/>
              <a:gd name="connsiteX2" fmla="*/ 2111050 w 3324029"/>
              <a:gd name="connsiteY2" fmla="*/ 0 h 4561223"/>
              <a:gd name="connsiteX3" fmla="*/ 3324029 w 3324029"/>
              <a:gd name="connsiteY3" fmla="*/ 3682571 h 4561223"/>
              <a:gd name="connsiteX4" fmla="*/ -1 w 3324029"/>
              <a:gd name="connsiteY4" fmla="*/ 4561223 h 4561223"/>
              <a:gd name="connsiteX0" fmla="*/ 0 w 4388628"/>
              <a:gd name="connsiteY0" fmla="*/ 4768389 h 4768389"/>
              <a:gd name="connsiteX1" fmla="*/ 2072654 w 4388628"/>
              <a:gd name="connsiteY1" fmla="*/ 0 h 4768389"/>
              <a:gd name="connsiteX2" fmla="*/ 3175649 w 4388628"/>
              <a:gd name="connsiteY2" fmla="*/ 0 h 4768389"/>
              <a:gd name="connsiteX3" fmla="*/ 4388628 w 4388628"/>
              <a:gd name="connsiteY3" fmla="*/ 3682571 h 4768389"/>
              <a:gd name="connsiteX4" fmla="*/ 0 w 4388628"/>
              <a:gd name="connsiteY4" fmla="*/ 4768389 h 476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388628" h="4768389">
                <a:moveTo>
                  <a:pt x="0" y="4768389"/>
                </a:moveTo>
                <a:lnTo>
                  <a:pt x="2072654" y="0"/>
                </a:lnTo>
                <a:lnTo>
                  <a:pt x="3175649" y="0"/>
                </a:lnTo>
                <a:lnTo>
                  <a:pt x="4388628" y="3682571"/>
                </a:lnTo>
                <a:lnTo>
                  <a:pt x="0" y="4768389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梯形 2"/>
          <p:cNvSpPr/>
          <p:nvPr/>
        </p:nvSpPr>
        <p:spPr>
          <a:xfrm rot="15082343">
            <a:off x="4394769" y="1469031"/>
            <a:ext cx="3672587" cy="11448307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" fmla="*/ 0 w 2634484"/>
              <a:gd name="connsiteY0" fmla="*/ 4166455 h 4166455"/>
              <a:gd name="connsiteX1" fmla="*/ 979992 w 2634484"/>
              <a:gd name="connsiteY1" fmla="*/ 0 h 4166455"/>
              <a:gd name="connsiteX2" fmla="*/ 2082987 w 2634484"/>
              <a:gd name="connsiteY2" fmla="*/ 0 h 4166455"/>
              <a:gd name="connsiteX3" fmla="*/ 2634484 w 2634484"/>
              <a:gd name="connsiteY3" fmla="*/ 3166110 h 4166455"/>
              <a:gd name="connsiteX4" fmla="*/ 0 w 2634484"/>
              <a:gd name="connsiteY4" fmla="*/ 4166455 h 4166455"/>
              <a:gd name="connsiteX0" fmla="*/ 0 w 3295966"/>
              <a:gd name="connsiteY0" fmla="*/ 4166455 h 4166455"/>
              <a:gd name="connsiteX1" fmla="*/ 979992 w 3295966"/>
              <a:gd name="connsiteY1" fmla="*/ 0 h 4166455"/>
              <a:gd name="connsiteX2" fmla="*/ 2082987 w 3295966"/>
              <a:gd name="connsiteY2" fmla="*/ 0 h 4166455"/>
              <a:gd name="connsiteX3" fmla="*/ 3295966 w 3295966"/>
              <a:gd name="connsiteY3" fmla="*/ 3682571 h 4166455"/>
              <a:gd name="connsiteX4" fmla="*/ 0 w 3295966"/>
              <a:gd name="connsiteY4" fmla="*/ 4166455 h 4166455"/>
              <a:gd name="connsiteX0" fmla="*/ -1 w 3324029"/>
              <a:gd name="connsiteY0" fmla="*/ 4561223 h 4561223"/>
              <a:gd name="connsiteX1" fmla="*/ 1008055 w 3324029"/>
              <a:gd name="connsiteY1" fmla="*/ 0 h 4561223"/>
              <a:gd name="connsiteX2" fmla="*/ 2111050 w 3324029"/>
              <a:gd name="connsiteY2" fmla="*/ 0 h 4561223"/>
              <a:gd name="connsiteX3" fmla="*/ 3324029 w 3324029"/>
              <a:gd name="connsiteY3" fmla="*/ 3682571 h 4561223"/>
              <a:gd name="connsiteX4" fmla="*/ -1 w 3324029"/>
              <a:gd name="connsiteY4" fmla="*/ 4561223 h 4561223"/>
              <a:gd name="connsiteX0" fmla="*/ -1 w 4339730"/>
              <a:gd name="connsiteY0" fmla="*/ 6551931 h 6551931"/>
              <a:gd name="connsiteX1" fmla="*/ 2023756 w 4339730"/>
              <a:gd name="connsiteY1" fmla="*/ 0 h 6551931"/>
              <a:gd name="connsiteX2" fmla="*/ 3126751 w 4339730"/>
              <a:gd name="connsiteY2" fmla="*/ 0 h 6551931"/>
              <a:gd name="connsiteX3" fmla="*/ 4339730 w 4339730"/>
              <a:gd name="connsiteY3" fmla="*/ 3682571 h 6551931"/>
              <a:gd name="connsiteX4" fmla="*/ -1 w 4339730"/>
              <a:gd name="connsiteY4" fmla="*/ 6551931 h 6551931"/>
              <a:gd name="connsiteX0" fmla="*/ 0 w 3756355"/>
              <a:gd name="connsiteY0" fmla="*/ 6897911 h 6897911"/>
              <a:gd name="connsiteX1" fmla="*/ 1440381 w 3756355"/>
              <a:gd name="connsiteY1" fmla="*/ 0 h 6897911"/>
              <a:gd name="connsiteX2" fmla="*/ 2543376 w 3756355"/>
              <a:gd name="connsiteY2" fmla="*/ 0 h 6897911"/>
              <a:gd name="connsiteX3" fmla="*/ 3756355 w 3756355"/>
              <a:gd name="connsiteY3" fmla="*/ 3682571 h 6897911"/>
              <a:gd name="connsiteX4" fmla="*/ 0 w 3756355"/>
              <a:gd name="connsiteY4" fmla="*/ 6897911 h 68979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56355" h="6897911">
                <a:moveTo>
                  <a:pt x="0" y="6897911"/>
                </a:moveTo>
                <a:lnTo>
                  <a:pt x="1440381" y="0"/>
                </a:lnTo>
                <a:lnTo>
                  <a:pt x="2543376" y="0"/>
                </a:lnTo>
                <a:lnTo>
                  <a:pt x="3756355" y="3682571"/>
                </a:lnTo>
                <a:lnTo>
                  <a:pt x="0" y="6897911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梯形 2"/>
          <p:cNvSpPr/>
          <p:nvPr/>
        </p:nvSpPr>
        <p:spPr>
          <a:xfrm rot="15082343">
            <a:off x="4427796" y="2096779"/>
            <a:ext cx="3949656" cy="11435327"/>
          </a:xfrm>
          <a:custGeom>
            <a:avLst/>
            <a:gdLst>
              <a:gd name="connsiteX0" fmla="*/ 0 w 2205990"/>
              <a:gd name="connsiteY0" fmla="*/ 3166110 h 3166110"/>
              <a:gd name="connsiteX1" fmla="*/ 551498 w 2205990"/>
              <a:gd name="connsiteY1" fmla="*/ 0 h 3166110"/>
              <a:gd name="connsiteX2" fmla="*/ 1654493 w 2205990"/>
              <a:gd name="connsiteY2" fmla="*/ 0 h 3166110"/>
              <a:gd name="connsiteX3" fmla="*/ 2205990 w 2205990"/>
              <a:gd name="connsiteY3" fmla="*/ 3166110 h 3166110"/>
              <a:gd name="connsiteX4" fmla="*/ 0 w 2205990"/>
              <a:gd name="connsiteY4" fmla="*/ 3166110 h 3166110"/>
              <a:gd name="connsiteX0" fmla="*/ 0 w 2634484"/>
              <a:gd name="connsiteY0" fmla="*/ 4166455 h 4166455"/>
              <a:gd name="connsiteX1" fmla="*/ 979992 w 2634484"/>
              <a:gd name="connsiteY1" fmla="*/ 0 h 4166455"/>
              <a:gd name="connsiteX2" fmla="*/ 2082987 w 2634484"/>
              <a:gd name="connsiteY2" fmla="*/ 0 h 4166455"/>
              <a:gd name="connsiteX3" fmla="*/ 2634484 w 2634484"/>
              <a:gd name="connsiteY3" fmla="*/ 3166110 h 4166455"/>
              <a:gd name="connsiteX4" fmla="*/ 0 w 2634484"/>
              <a:gd name="connsiteY4" fmla="*/ 4166455 h 4166455"/>
              <a:gd name="connsiteX0" fmla="*/ 0 w 3295966"/>
              <a:gd name="connsiteY0" fmla="*/ 4166455 h 4166455"/>
              <a:gd name="connsiteX1" fmla="*/ 979992 w 3295966"/>
              <a:gd name="connsiteY1" fmla="*/ 0 h 4166455"/>
              <a:gd name="connsiteX2" fmla="*/ 2082987 w 3295966"/>
              <a:gd name="connsiteY2" fmla="*/ 0 h 4166455"/>
              <a:gd name="connsiteX3" fmla="*/ 3295966 w 3295966"/>
              <a:gd name="connsiteY3" fmla="*/ 3682571 h 4166455"/>
              <a:gd name="connsiteX4" fmla="*/ 0 w 3295966"/>
              <a:gd name="connsiteY4" fmla="*/ 4166455 h 4166455"/>
              <a:gd name="connsiteX0" fmla="*/ -1 w 3324029"/>
              <a:gd name="connsiteY0" fmla="*/ 4561223 h 4561223"/>
              <a:gd name="connsiteX1" fmla="*/ 1008055 w 3324029"/>
              <a:gd name="connsiteY1" fmla="*/ 0 h 4561223"/>
              <a:gd name="connsiteX2" fmla="*/ 2111050 w 3324029"/>
              <a:gd name="connsiteY2" fmla="*/ 0 h 4561223"/>
              <a:gd name="connsiteX3" fmla="*/ 3324029 w 3324029"/>
              <a:gd name="connsiteY3" fmla="*/ 3682571 h 4561223"/>
              <a:gd name="connsiteX4" fmla="*/ -1 w 3324029"/>
              <a:gd name="connsiteY4" fmla="*/ 4561223 h 4561223"/>
              <a:gd name="connsiteX0" fmla="*/ -1 w 4339730"/>
              <a:gd name="connsiteY0" fmla="*/ 6551931 h 6551931"/>
              <a:gd name="connsiteX1" fmla="*/ 2023756 w 4339730"/>
              <a:gd name="connsiteY1" fmla="*/ 0 h 6551931"/>
              <a:gd name="connsiteX2" fmla="*/ 3126751 w 4339730"/>
              <a:gd name="connsiteY2" fmla="*/ 0 h 6551931"/>
              <a:gd name="connsiteX3" fmla="*/ 4339730 w 4339730"/>
              <a:gd name="connsiteY3" fmla="*/ 3682571 h 6551931"/>
              <a:gd name="connsiteX4" fmla="*/ -1 w 4339730"/>
              <a:gd name="connsiteY4" fmla="*/ 6551931 h 6551931"/>
              <a:gd name="connsiteX0" fmla="*/ 0 w 4039743"/>
              <a:gd name="connsiteY0" fmla="*/ 6890090 h 6890090"/>
              <a:gd name="connsiteX1" fmla="*/ 1723769 w 4039743"/>
              <a:gd name="connsiteY1" fmla="*/ 0 h 6890090"/>
              <a:gd name="connsiteX2" fmla="*/ 2826764 w 4039743"/>
              <a:gd name="connsiteY2" fmla="*/ 0 h 6890090"/>
              <a:gd name="connsiteX3" fmla="*/ 4039743 w 4039743"/>
              <a:gd name="connsiteY3" fmla="*/ 3682571 h 6890090"/>
              <a:gd name="connsiteX4" fmla="*/ 0 w 4039743"/>
              <a:gd name="connsiteY4" fmla="*/ 6890090 h 689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039743" h="6890090">
                <a:moveTo>
                  <a:pt x="0" y="6890090"/>
                </a:moveTo>
                <a:lnTo>
                  <a:pt x="1723769" y="0"/>
                </a:lnTo>
                <a:lnTo>
                  <a:pt x="2826764" y="0"/>
                </a:lnTo>
                <a:lnTo>
                  <a:pt x="4039743" y="3682571"/>
                </a:lnTo>
                <a:lnTo>
                  <a:pt x="0" y="6890090"/>
                </a:lnTo>
                <a:close/>
              </a:path>
            </a:pathLst>
          </a:custGeom>
          <a:solidFill>
            <a:srgbClr val="0070C0">
              <a:alpha val="8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/>
          <p:cNvGrpSpPr/>
          <p:nvPr/>
        </p:nvGrpSpPr>
        <p:grpSpPr>
          <a:xfrm>
            <a:off x="1029600" y="2604387"/>
            <a:ext cx="7087351" cy="1372335"/>
            <a:chOff x="1201050" y="2280537"/>
            <a:chExt cx="7087351" cy="1372335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1502254" y="3652872"/>
              <a:ext cx="655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1502254" y="3164965"/>
              <a:ext cx="655200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文本框 9"/>
            <p:cNvSpPr txBox="1"/>
            <p:nvPr/>
          </p:nvSpPr>
          <p:spPr>
            <a:xfrm>
              <a:off x="1201050" y="2280537"/>
              <a:ext cx="569595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</a:t>
              </a:r>
              <a:r>
                <a:rPr lang="zh-CN" altLang="en-US" sz="48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蓝色快车”</a:t>
              </a:r>
              <a:endPara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703888" y="2519356"/>
              <a:ext cx="3441968" cy="61555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3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r>
                <a:rPr lang="zh-CN" altLang="en-US" sz="3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应届生培训</a:t>
              </a:r>
              <a:endParaRPr lang="zh-CN" altLang="en-US" sz="3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1454671" y="3233727"/>
              <a:ext cx="6833730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BLUE EXPRESS 2013 FRESH GRADUATES TRAINING</a:t>
              </a:r>
              <a:endPara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1302781" y="2092299"/>
            <a:ext cx="122020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Logo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235554" y="4648916"/>
            <a:ext cx="104547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i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XXX</a:t>
            </a:r>
            <a:endParaRPr lang="zh-CN" altLang="en-US" sz="3200" b="1" i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2"/>
          <p:cNvSpPr txBox="1"/>
          <p:nvPr/>
        </p:nvSpPr>
        <p:spPr>
          <a:xfrm>
            <a:off x="7974406" y="4633713"/>
            <a:ext cx="575295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000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第一</a:t>
            </a:r>
            <a:r>
              <a:rPr lang="en-US" altLang="zh-CN" sz="2000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PPT</a:t>
            </a:r>
            <a:r>
              <a:rPr lang="zh-CN" altLang="en-US" sz="2000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模板网</a:t>
            </a:r>
            <a:endParaRPr lang="en-US" altLang="zh-CN" sz="2000" dirty="0" smtClean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r>
              <a:rPr lang="en-US" altLang="zh-CN" sz="2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www.1ppt.com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13479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/>
          <p:cNvGrpSpPr/>
          <p:nvPr/>
        </p:nvGrpSpPr>
        <p:grpSpPr>
          <a:xfrm>
            <a:off x="2957214" y="1014991"/>
            <a:ext cx="3898096" cy="6905625"/>
            <a:chOff x="8016102" y="1019175"/>
            <a:chExt cx="3898096" cy="6905625"/>
          </a:xfrm>
        </p:grpSpPr>
        <p:sp>
          <p:nvSpPr>
            <p:cNvPr id="18" name="圆角右箭头 17"/>
            <p:cNvSpPr/>
            <p:nvPr/>
          </p:nvSpPr>
          <p:spPr>
            <a:xfrm rot="5400000" flipH="1">
              <a:off x="10183637" y="1813016"/>
              <a:ext cx="1119741" cy="1480699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圆角右箭头 16"/>
            <p:cNvSpPr/>
            <p:nvPr/>
          </p:nvSpPr>
          <p:spPr>
            <a:xfrm rot="5400000" flipH="1">
              <a:off x="9334279" y="3932112"/>
              <a:ext cx="2313144" cy="1296363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5" name="圆角右箭头 14"/>
            <p:cNvSpPr/>
            <p:nvPr/>
          </p:nvSpPr>
          <p:spPr>
            <a:xfrm rot="16200000">
              <a:off x="7784788" y="4601540"/>
              <a:ext cx="2952058" cy="95126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4" name="圆角右箭头 13"/>
            <p:cNvSpPr/>
            <p:nvPr/>
          </p:nvSpPr>
          <p:spPr>
            <a:xfrm rot="16200000">
              <a:off x="8174613" y="1902365"/>
              <a:ext cx="706030" cy="920464"/>
            </a:xfrm>
            <a:prstGeom prst="bentArrow">
              <a:avLst>
                <a:gd name="adj1" fmla="val 8297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9696450" y="1752600"/>
              <a:ext cx="361950" cy="6172200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9386454" y="1019175"/>
              <a:ext cx="981941" cy="93345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8016102" y="2023588"/>
              <a:ext cx="392689" cy="373297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圆角矩形 9"/>
            <p:cNvSpPr/>
            <p:nvPr/>
          </p:nvSpPr>
          <p:spPr>
            <a:xfrm rot="16200000">
              <a:off x="9592261" y="5121918"/>
              <a:ext cx="739698" cy="1151312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圆角矩形 11"/>
            <p:cNvSpPr/>
            <p:nvPr/>
          </p:nvSpPr>
          <p:spPr>
            <a:xfrm>
              <a:off x="10497651" y="3210192"/>
              <a:ext cx="672317" cy="63911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圆角右箭头 12"/>
            <p:cNvSpPr/>
            <p:nvPr/>
          </p:nvSpPr>
          <p:spPr>
            <a:xfrm rot="16200000">
              <a:off x="8678891" y="1757213"/>
              <a:ext cx="1106504" cy="118110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8454782" y="1574091"/>
              <a:ext cx="785379" cy="746595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圆角右箭头 15"/>
            <p:cNvSpPr/>
            <p:nvPr/>
          </p:nvSpPr>
          <p:spPr>
            <a:xfrm rot="16200000">
              <a:off x="8398332" y="5088337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 rot="16200000">
              <a:off x="8528331" y="4441124"/>
              <a:ext cx="556887" cy="866774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圆角右箭头 18"/>
            <p:cNvSpPr/>
            <p:nvPr/>
          </p:nvSpPr>
          <p:spPr>
            <a:xfrm rot="5400000" flipH="1">
              <a:off x="10564151" y="4919534"/>
              <a:ext cx="797461" cy="525980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0468664" y="4062837"/>
              <a:ext cx="1151836" cy="1207933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圆角右箭头 19"/>
            <p:cNvSpPr/>
            <p:nvPr/>
          </p:nvSpPr>
          <p:spPr>
            <a:xfrm rot="16200000">
              <a:off x="8518768" y="3640345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8582974" y="3134390"/>
              <a:ext cx="876300" cy="833026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圆角右箭头 20"/>
            <p:cNvSpPr/>
            <p:nvPr/>
          </p:nvSpPr>
          <p:spPr>
            <a:xfrm rot="5400000" flipH="1">
              <a:off x="10942319" y="1932629"/>
              <a:ext cx="817174" cy="361876"/>
            </a:xfrm>
            <a:prstGeom prst="bentArrow">
              <a:avLst>
                <a:gd name="adj1" fmla="val 16392"/>
                <a:gd name="adj2" fmla="val 25000"/>
                <a:gd name="adj3" fmla="val 26722"/>
                <a:gd name="adj4" fmla="val 50637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4" name="圆角矩形 3"/>
            <p:cNvSpPr/>
            <p:nvPr/>
          </p:nvSpPr>
          <p:spPr>
            <a:xfrm>
              <a:off x="10474208" y="1074318"/>
              <a:ext cx="1439990" cy="1230530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232211" y="4957689"/>
            <a:ext cx="5752953" cy="10833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</a:t>
            </a:r>
            <a:endParaRPr lang="en-US" altLang="zh-CN" sz="2800" dirty="0" smtClean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-232212" y="5039172"/>
            <a:ext cx="464423" cy="464423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/>
          <p:cNvGrpSpPr/>
          <p:nvPr/>
        </p:nvGrpSpPr>
        <p:grpSpPr>
          <a:xfrm>
            <a:off x="232211" y="0"/>
            <a:ext cx="2679216" cy="914400"/>
            <a:chOff x="232211" y="0"/>
            <a:chExt cx="2679216" cy="914400"/>
          </a:xfrm>
        </p:grpSpPr>
        <p:sp>
          <p:nvSpPr>
            <p:cNvPr id="26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232211" y="0"/>
              <a:ext cx="2541319" cy="6732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60757" y="251403"/>
              <a:ext cx="2550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标题文字</a:t>
              </a:r>
              <a:endParaRPr lang="zh-CN" altLang="en-US" sz="20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373734" y="215778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8974266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32211" y="4957689"/>
            <a:ext cx="5752953" cy="14711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dirty="0" smtClean="0">
                <a:solidFill>
                  <a:srgbClr val="02A4FF"/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sz="2800" dirty="0" smtClean="0">
              <a:solidFill>
                <a:srgbClr val="02A4FF"/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Microsoft JhengHei UI" panose="020B0604030504040204" pitchFamily="34" charset="-120"/>
                <a:ea typeface="Microsoft JhengHei UI" panose="020B0604030504040204" pitchFamily="34" charset="-120"/>
              </a:rPr>
              <a:t>内容文字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  <a:p>
            <a:pPr>
              <a:lnSpc>
                <a:spcPct val="140000"/>
              </a:lnSpc>
            </a:pP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Microsoft JhengHei UI" panose="020B0604030504040204" pitchFamily="34" charset="-120"/>
              <a:ea typeface="Microsoft JhengHei UI" panose="020B0604030504040204" pitchFamily="34" charset="-12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-232212" y="5039172"/>
            <a:ext cx="464423" cy="464423"/>
          </a:xfrm>
          <a:prstGeom prst="ellipse">
            <a:avLst/>
          </a:prstGeom>
          <a:solidFill>
            <a:srgbClr val="02A4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>
            <a:off x="232211" y="0"/>
            <a:ext cx="2679216" cy="914400"/>
            <a:chOff x="232211" y="0"/>
            <a:chExt cx="2679216" cy="914400"/>
          </a:xfrm>
        </p:grpSpPr>
        <p:sp>
          <p:nvSpPr>
            <p:cNvPr id="6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232211" y="0"/>
              <a:ext cx="2541319" cy="673213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360757" y="251403"/>
              <a:ext cx="25506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标题文字</a:t>
              </a:r>
              <a:endParaRPr lang="en-US" altLang="zh-CN" sz="2000" dirty="0" smtClean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373734" y="215778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9947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4004087" y="0"/>
            <a:ext cx="3925695" cy="2159248"/>
            <a:chOff x="232211" y="-561949"/>
            <a:chExt cx="2684130" cy="1476349"/>
          </a:xfrm>
        </p:grpSpPr>
        <p:sp>
          <p:nvSpPr>
            <p:cNvPr id="19" name="矩形 14"/>
            <p:cNvSpPr/>
            <p:nvPr/>
          </p:nvSpPr>
          <p:spPr>
            <a:xfrm>
              <a:off x="232212" y="105056"/>
              <a:ext cx="2541318" cy="809344"/>
            </a:xfrm>
            <a:custGeom>
              <a:avLst/>
              <a:gdLst>
                <a:gd name="connsiteX0" fmla="*/ 0 w 2541319"/>
                <a:gd name="connsiteY0" fmla="*/ 0 h 673213"/>
                <a:gd name="connsiteX1" fmla="*/ 2541319 w 2541319"/>
                <a:gd name="connsiteY1" fmla="*/ 0 h 673213"/>
                <a:gd name="connsiteX2" fmla="*/ 2541319 w 2541319"/>
                <a:gd name="connsiteY2" fmla="*/ 673213 h 673213"/>
                <a:gd name="connsiteX3" fmla="*/ 0 w 2541319"/>
                <a:gd name="connsiteY3" fmla="*/ 673213 h 673213"/>
                <a:gd name="connsiteX4" fmla="*/ 0 w 2541319"/>
                <a:gd name="connsiteY4" fmla="*/ 0 h 673213"/>
                <a:gd name="connsiteX0" fmla="*/ 0 w 2541319"/>
                <a:gd name="connsiteY0" fmla="*/ 0 h 827592"/>
                <a:gd name="connsiteX1" fmla="*/ 2541319 w 2541319"/>
                <a:gd name="connsiteY1" fmla="*/ 0 h 827592"/>
                <a:gd name="connsiteX2" fmla="*/ 2529443 w 2541319"/>
                <a:gd name="connsiteY2" fmla="*/ 827592 h 827592"/>
                <a:gd name="connsiteX3" fmla="*/ 0 w 2541319"/>
                <a:gd name="connsiteY3" fmla="*/ 673213 h 827592"/>
                <a:gd name="connsiteX4" fmla="*/ 0 w 2541319"/>
                <a:gd name="connsiteY4" fmla="*/ 0 h 827592"/>
                <a:gd name="connsiteX0" fmla="*/ 0 w 2553194"/>
                <a:gd name="connsiteY0" fmla="*/ 0 h 827592"/>
                <a:gd name="connsiteX1" fmla="*/ 2541319 w 2553194"/>
                <a:gd name="connsiteY1" fmla="*/ 0 h 827592"/>
                <a:gd name="connsiteX2" fmla="*/ 2553194 w 2553194"/>
                <a:gd name="connsiteY2" fmla="*/ 827592 h 827592"/>
                <a:gd name="connsiteX3" fmla="*/ 0 w 2553194"/>
                <a:gd name="connsiteY3" fmla="*/ 673213 h 827592"/>
                <a:gd name="connsiteX4" fmla="*/ 0 w 2553194"/>
                <a:gd name="connsiteY4" fmla="*/ 0 h 827592"/>
                <a:gd name="connsiteX0" fmla="*/ 0 w 2553194"/>
                <a:gd name="connsiteY0" fmla="*/ 0 h 791966"/>
                <a:gd name="connsiteX1" fmla="*/ 2541319 w 2553194"/>
                <a:gd name="connsiteY1" fmla="*/ 0 h 791966"/>
                <a:gd name="connsiteX2" fmla="*/ 2553194 w 2553194"/>
                <a:gd name="connsiteY2" fmla="*/ 791966 h 791966"/>
                <a:gd name="connsiteX3" fmla="*/ 0 w 2553194"/>
                <a:gd name="connsiteY3" fmla="*/ 673213 h 791966"/>
                <a:gd name="connsiteX4" fmla="*/ 0 w 2553194"/>
                <a:gd name="connsiteY4" fmla="*/ 0 h 7919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553194" h="791966">
                  <a:moveTo>
                    <a:pt x="0" y="0"/>
                  </a:moveTo>
                  <a:lnTo>
                    <a:pt x="2541319" y="0"/>
                  </a:lnTo>
                  <a:lnTo>
                    <a:pt x="2553194" y="791966"/>
                  </a:lnTo>
                  <a:lnTo>
                    <a:pt x="0" y="67321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2A4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232211" y="-561949"/>
              <a:ext cx="2541319" cy="1235162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65671" y="211750"/>
              <a:ext cx="2550670" cy="3577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 smtClean="0">
                  <a:solidFill>
                    <a:schemeClr val="bg1"/>
                  </a:solidFill>
                  <a:latin typeface="方正喵呜体" panose="02010600010101010101" pitchFamily="2" charset="-122"/>
                  <a:ea typeface="方正喵呜体" panose="02010600010101010101" pitchFamily="2" charset="-122"/>
                </a:rPr>
                <a:t>说明文字</a:t>
              </a:r>
              <a:endParaRPr lang="zh-CN" altLang="en-US" sz="2800" dirty="0">
                <a:solidFill>
                  <a:schemeClr val="bg1"/>
                </a:solidFill>
                <a:latin typeface="方正喵呜体" panose="02010600010101010101" pitchFamily="2" charset="-122"/>
                <a:ea typeface="方正喵呜体" panose="02010600010101010101" pitchFamily="2" charset="-122"/>
              </a:endParaRPr>
            </a:p>
          </p:txBody>
        </p:sp>
        <p:cxnSp>
          <p:nvCxnSpPr>
            <p:cNvPr id="22" name="直接连接符 21"/>
            <p:cNvCxnSpPr/>
            <p:nvPr/>
          </p:nvCxnSpPr>
          <p:spPr>
            <a:xfrm>
              <a:off x="365671" y="153343"/>
              <a:ext cx="2282021" cy="0"/>
            </a:xfrm>
            <a:prstGeom prst="line">
              <a:avLst/>
            </a:prstGeom>
            <a:ln w="762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矩形 3"/>
          <p:cNvSpPr/>
          <p:nvPr/>
        </p:nvSpPr>
        <p:spPr>
          <a:xfrm>
            <a:off x="4105884" y="257319"/>
            <a:ext cx="1826141" cy="67864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200" dirty="0" smtClean="0">
                <a:solidFill>
                  <a:srgbClr val="02A4FF"/>
                </a:solidFill>
                <a:latin typeface="方正呐喊体" panose="02010600010101010101" pitchFamily="2" charset="-122"/>
                <a:ea typeface="方正呐喊体" panose="02010600010101010101" pitchFamily="2" charset="-122"/>
              </a:rPr>
              <a:t>标题文字</a:t>
            </a:r>
            <a:endParaRPr lang="en-US" altLang="zh-CN" sz="3200" dirty="0">
              <a:solidFill>
                <a:srgbClr val="02A4FF"/>
              </a:solidFill>
              <a:latin typeface="方正呐喊体" panose="02010600010101010101" pitchFamily="2" charset="-122"/>
              <a:ea typeface="方正呐喊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3910998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626819" y="4005064"/>
            <a:ext cx="10613864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12192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3823" y="714816"/>
            <a:ext cx="7720636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8" y="2386386"/>
            <a:ext cx="5471583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386386"/>
            <a:ext cx="5471584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8184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93867" y="248798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83694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445</TotalTime>
  <Words>188</Words>
  <Application>Microsoft Office PowerPoint</Application>
  <PresentationFormat>自定义</PresentationFormat>
  <Paragraphs>31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智慧云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</dc:creator>
  <cp:lastModifiedBy>lenovo</cp:lastModifiedBy>
  <cp:revision>61</cp:revision>
  <dcterms:created xsi:type="dcterms:W3CDTF">2013-07-16T01:55:39Z</dcterms:created>
  <dcterms:modified xsi:type="dcterms:W3CDTF">2013-09-02T00:00:39Z</dcterms:modified>
</cp:coreProperties>
</file>