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</p:sldIdLst>
  <p:sldSz cx="10693400" cy="7561263"/>
  <p:notesSz cx="6858000" cy="9144000"/>
  <p:defaultTextStyle>
    <a:defPPr>
      <a:defRPr lang="zh-CN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43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966" y="-7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85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0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358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20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915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716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130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64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16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33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725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68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29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793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6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26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7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76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51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5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02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3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C56A4-8462-46B5-B24F-C432E4EF6D5C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D2F25-D465-4919-8AF7-A40F0D6A93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66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586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38425" y="3595172"/>
            <a:ext cx="4016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www.1ppt.com/moban/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" r="4599" b="4020"/>
          <a:stretch/>
        </p:blipFill>
        <p:spPr>
          <a:xfrm>
            <a:off x="1" y="0"/>
            <a:ext cx="10693400" cy="7561263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855448" y="242277"/>
            <a:ext cx="6982505" cy="91416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第一届“星源杯”美式普尔</a:t>
            </a:r>
            <a:r>
              <a:rPr lang="en-US" altLang="zh-CN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8</a:t>
            </a:r>
            <a:r>
              <a:rPr lang="zh-CN" altLang="en-US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球赛</a:t>
            </a:r>
            <a:endParaRPr lang="zh-CN" altLang="en-US" sz="3200" dirty="0">
              <a:solidFill>
                <a:srgbClr val="FFC000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098693" y="900311"/>
            <a:ext cx="6496015" cy="81038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 fontScale="97500"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即将火热开杆</a:t>
            </a:r>
            <a:r>
              <a:rPr lang="en-US" altLang="zh-CN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,</a:t>
            </a:r>
            <a:r>
              <a:rPr lang="zh-CN" altLang="en-US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丰厚奖品等你来拿</a:t>
            </a:r>
            <a:r>
              <a:rPr lang="en-US" altLang="zh-CN" sz="3200" dirty="0" smtClean="0">
                <a:solidFill>
                  <a:srgbClr val="FFC000"/>
                </a:solidFill>
                <a:latin typeface="方正小标宋_GBK" pitchFamily="65" charset="-122"/>
                <a:ea typeface="方正小标宋_GBK" pitchFamily="65" charset="-122"/>
              </a:rPr>
              <a:t>!</a:t>
            </a:r>
            <a:endParaRPr lang="zh-CN" altLang="en-US" sz="3200" dirty="0">
              <a:solidFill>
                <a:srgbClr val="FFC000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013338" y="1836415"/>
            <a:ext cx="6666725" cy="1440160"/>
          </a:xfrm>
          <a:prstGeom prst="rect">
            <a:avLst/>
          </a:prstGeom>
        </p:spPr>
        <p:txBody>
          <a:bodyPr vert="horz" lIns="104306" tIns="52153" rIns="104306" bIns="52153" rtlCol="0" anchor="ctr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rgbClr val="FFC000"/>
                </a:solidFill>
                <a:latin typeface="华康俪金黑W8(P)" pitchFamily="34" charset="-122"/>
                <a:ea typeface="华康俪金黑W8(P)" pitchFamily="34" charset="-122"/>
              </a:rPr>
              <a:t>亲，你报名了吗？</a:t>
            </a:r>
            <a:endParaRPr lang="zh-CN" altLang="en-US" sz="6600" dirty="0">
              <a:solidFill>
                <a:srgbClr val="FFC0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724847"/>
            <a:ext cx="10693400" cy="136815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14252" y="5845692"/>
            <a:ext cx="367240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名时间：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日～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名联系人：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郭宝成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36800999-8618</a:t>
            </a:r>
            <a:endParaRPr lang="zh-CN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基地前台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36800999-8001</a:t>
            </a:r>
            <a:endParaRPr lang="zh-CN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8707" y="5845692"/>
            <a:ext cx="475252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冠军：证书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亚军：证书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季军：证书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参与奖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：进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入决赛阶段选手（除前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名）可获优胜奖。</a:t>
            </a:r>
          </a:p>
        </p:txBody>
      </p:sp>
    </p:spTree>
    <p:extLst>
      <p:ext uri="{BB962C8B-B14F-4D97-AF65-F5344CB8AC3E}">
        <p14:creationId xmlns:p14="http://schemas.microsoft.com/office/powerpoint/2010/main" val="319989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9"/>
          <a:stretch/>
        </p:blipFill>
        <p:spPr>
          <a:xfrm>
            <a:off x="5058668" y="-5650"/>
            <a:ext cx="5634732" cy="7566914"/>
          </a:xfrm>
        </p:spPr>
      </p:pic>
      <p:sp>
        <p:nvSpPr>
          <p:cNvPr id="5" name="矩形 4"/>
          <p:cNvSpPr/>
          <p:nvPr/>
        </p:nvSpPr>
        <p:spPr>
          <a:xfrm>
            <a:off x="5058668" y="0"/>
            <a:ext cx="2736304" cy="7561263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34132" y="0"/>
            <a:ext cx="1343007" cy="7561263"/>
          </a:xfrm>
          <a:prstGeom prst="rect">
            <a:avLst/>
          </a:prstGeom>
        </p:spPr>
        <p:txBody>
          <a:bodyPr vert="eaVert" lIns="104306" tIns="52153" rIns="104306" bIns="52153" rtlCol="0" anchor="ctr">
            <a:norm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第一届“星源杯”美式普尔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8</a:t>
            </a:r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球赛</a:t>
            </a:r>
            <a:endParaRPr lang="zh-CN" altLang="en-US" sz="3200" dirty="0">
              <a:solidFill>
                <a:schemeClr val="accent1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026220" y="428404"/>
            <a:ext cx="1249436" cy="6702868"/>
          </a:xfrm>
          <a:prstGeom prst="rect">
            <a:avLst/>
          </a:prstGeom>
        </p:spPr>
        <p:txBody>
          <a:bodyPr vert="eaVert" lIns="104306" tIns="52153" rIns="104306" bIns="52153" rtlCol="0" anchor="ctr">
            <a:normAutofit fontScale="97500"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即将火热开杆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,</a:t>
            </a:r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丰厚奖品等你来拿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!</a:t>
            </a:r>
            <a:endParaRPr lang="zh-CN" altLang="en-US" sz="3200" dirty="0">
              <a:solidFill>
                <a:schemeClr val="accent1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2178348" y="0"/>
            <a:ext cx="1282270" cy="7561263"/>
          </a:xfrm>
          <a:prstGeom prst="rect">
            <a:avLst/>
          </a:prstGeom>
        </p:spPr>
        <p:txBody>
          <a:bodyPr vert="eaVert" lIns="104306" tIns="52153" rIns="104306" bIns="52153" rtlCol="0" anchor="ctr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chemeClr val="accent1"/>
                </a:solidFill>
                <a:latin typeface="华康俪金黑W8(P)" pitchFamily="34" charset="-122"/>
                <a:ea typeface="华康俪金黑W8(P)" pitchFamily="34" charset="-122"/>
              </a:rPr>
              <a:t>亲，你报名了吗？</a:t>
            </a:r>
            <a:endParaRPr lang="zh-CN" altLang="en-US" sz="6600" dirty="0">
              <a:solidFill>
                <a:schemeClr val="accent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91600" y="463194"/>
            <a:ext cx="1218795" cy="53285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名时间：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日～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名联系人：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郭宝成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36800999-8618</a:t>
            </a:r>
            <a:endParaRPr lang="zh-CN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基地前台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36800999-8001</a:t>
            </a:r>
            <a:endParaRPr lang="zh-CN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4270" y="463194"/>
            <a:ext cx="1218795" cy="53285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冠军：证书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亚军：证书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季军：证书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参与奖</a:t>
            </a:r>
            <a:r>
              <a:rPr lang="zh-CN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：进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入决赛阶段选手（除前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名）可获优胜奖。</a:t>
            </a:r>
          </a:p>
        </p:txBody>
      </p:sp>
      <p:grpSp>
        <p:nvGrpSpPr>
          <p:cNvPr id="11" name="Group 7"/>
          <p:cNvGrpSpPr>
            <a:grpSpLocks noChangeAspect="1"/>
          </p:cNvGrpSpPr>
          <p:nvPr/>
        </p:nvGrpSpPr>
        <p:grpSpPr bwMode="auto">
          <a:xfrm flipV="1">
            <a:off x="6498828" y="0"/>
            <a:ext cx="4194572" cy="1243988"/>
            <a:chOff x="-3571" y="-205"/>
            <a:chExt cx="14435" cy="4281"/>
          </a:xfrm>
          <a:solidFill>
            <a:schemeClr val="accent1"/>
          </a:solidFill>
        </p:grpSpPr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-3571" y="3477"/>
              <a:ext cx="14435" cy="599"/>
            </a:xfrm>
            <a:custGeom>
              <a:avLst/>
              <a:gdLst>
                <a:gd name="T0" fmla="*/ 4 w 505"/>
                <a:gd name="T1" fmla="*/ 11 h 21"/>
                <a:gd name="T2" fmla="*/ 0 w 505"/>
                <a:gd name="T3" fmla="*/ 11 h 21"/>
                <a:gd name="T4" fmla="*/ 505 w 505"/>
                <a:gd name="T5" fmla="*/ 2 h 21"/>
                <a:gd name="T6" fmla="*/ 504 w 505"/>
                <a:gd name="T7" fmla="*/ 20 h 21"/>
                <a:gd name="T8" fmla="*/ 485 w 505"/>
                <a:gd name="T9" fmla="*/ 20 h 21"/>
                <a:gd name="T10" fmla="*/ 467 w 505"/>
                <a:gd name="T11" fmla="*/ 21 h 21"/>
                <a:gd name="T12" fmla="*/ 448 w 505"/>
                <a:gd name="T13" fmla="*/ 21 h 21"/>
                <a:gd name="T14" fmla="*/ 430 w 505"/>
                <a:gd name="T15" fmla="*/ 21 h 21"/>
                <a:gd name="T16" fmla="*/ 409 w 505"/>
                <a:gd name="T17" fmla="*/ 0 h 21"/>
                <a:gd name="T18" fmla="*/ 390 w 505"/>
                <a:gd name="T19" fmla="*/ 0 h 21"/>
                <a:gd name="T20" fmla="*/ 372 w 505"/>
                <a:gd name="T21" fmla="*/ 1 h 21"/>
                <a:gd name="T22" fmla="*/ 354 w 505"/>
                <a:gd name="T23" fmla="*/ 1 h 21"/>
                <a:gd name="T24" fmla="*/ 335 w 505"/>
                <a:gd name="T25" fmla="*/ 1 h 21"/>
                <a:gd name="T26" fmla="*/ 335 w 505"/>
                <a:gd name="T27" fmla="*/ 20 h 21"/>
                <a:gd name="T28" fmla="*/ 354 w 505"/>
                <a:gd name="T29" fmla="*/ 20 h 21"/>
                <a:gd name="T30" fmla="*/ 372 w 505"/>
                <a:gd name="T31" fmla="*/ 21 h 21"/>
                <a:gd name="T32" fmla="*/ 390 w 505"/>
                <a:gd name="T33" fmla="*/ 21 h 21"/>
                <a:gd name="T34" fmla="*/ 409 w 505"/>
                <a:gd name="T35" fmla="*/ 21 h 21"/>
                <a:gd name="T36" fmla="*/ 430 w 505"/>
                <a:gd name="T37" fmla="*/ 0 h 21"/>
                <a:gd name="T38" fmla="*/ 448 w 505"/>
                <a:gd name="T39" fmla="*/ 0 h 21"/>
                <a:gd name="T40" fmla="*/ 467 w 505"/>
                <a:gd name="T41" fmla="*/ 1 h 21"/>
                <a:gd name="T42" fmla="*/ 485 w 505"/>
                <a:gd name="T43" fmla="*/ 1 h 21"/>
                <a:gd name="T44" fmla="*/ 504 w 505"/>
                <a:gd name="T45" fmla="*/ 1 h 21"/>
                <a:gd name="T46" fmla="*/ 23 w 505"/>
                <a:gd name="T47" fmla="*/ 13 h 21"/>
                <a:gd name="T48" fmla="*/ 23 w 505"/>
                <a:gd name="T49" fmla="*/ 8 h 21"/>
                <a:gd name="T50" fmla="*/ 23 w 505"/>
                <a:gd name="T51" fmla="*/ 13 h 21"/>
                <a:gd name="T52" fmla="*/ 46 w 505"/>
                <a:gd name="T53" fmla="*/ 11 h 21"/>
                <a:gd name="T54" fmla="*/ 41 w 505"/>
                <a:gd name="T55" fmla="*/ 11 h 21"/>
                <a:gd name="T56" fmla="*/ 64 w 505"/>
                <a:gd name="T57" fmla="*/ 14 h 21"/>
                <a:gd name="T58" fmla="*/ 64 w 505"/>
                <a:gd name="T59" fmla="*/ 7 h 21"/>
                <a:gd name="T60" fmla="*/ 64 w 505"/>
                <a:gd name="T61" fmla="*/ 14 h 21"/>
                <a:gd name="T62" fmla="*/ 88 w 505"/>
                <a:gd name="T63" fmla="*/ 11 h 21"/>
                <a:gd name="T64" fmla="*/ 80 w 505"/>
                <a:gd name="T65" fmla="*/ 11 h 21"/>
                <a:gd name="T66" fmla="*/ 104 w 505"/>
                <a:gd name="T67" fmla="*/ 15 h 21"/>
                <a:gd name="T68" fmla="*/ 104 w 505"/>
                <a:gd name="T69" fmla="*/ 6 h 21"/>
                <a:gd name="T70" fmla="*/ 104 w 505"/>
                <a:gd name="T71" fmla="*/ 15 h 21"/>
                <a:gd name="T72" fmla="*/ 129 w 505"/>
                <a:gd name="T73" fmla="*/ 11 h 21"/>
                <a:gd name="T74" fmla="*/ 119 w 505"/>
                <a:gd name="T75" fmla="*/ 11 h 21"/>
                <a:gd name="T76" fmla="*/ 144 w 505"/>
                <a:gd name="T77" fmla="*/ 16 h 21"/>
                <a:gd name="T78" fmla="*/ 144 w 505"/>
                <a:gd name="T79" fmla="*/ 6 h 21"/>
                <a:gd name="T80" fmla="*/ 144 w 505"/>
                <a:gd name="T81" fmla="*/ 16 h 21"/>
                <a:gd name="T82" fmla="*/ 169 w 505"/>
                <a:gd name="T83" fmla="*/ 11 h 21"/>
                <a:gd name="T84" fmla="*/ 158 w 505"/>
                <a:gd name="T85" fmla="*/ 11 h 21"/>
                <a:gd name="T86" fmla="*/ 183 w 505"/>
                <a:gd name="T87" fmla="*/ 16 h 21"/>
                <a:gd name="T88" fmla="*/ 183 w 505"/>
                <a:gd name="T89" fmla="*/ 5 h 21"/>
                <a:gd name="T90" fmla="*/ 183 w 505"/>
                <a:gd name="T91" fmla="*/ 16 h 21"/>
                <a:gd name="T92" fmla="*/ 209 w 505"/>
                <a:gd name="T93" fmla="*/ 11 h 21"/>
                <a:gd name="T94" fmla="*/ 196 w 505"/>
                <a:gd name="T95" fmla="*/ 11 h 21"/>
                <a:gd name="T96" fmla="*/ 222 w 505"/>
                <a:gd name="T97" fmla="*/ 17 h 21"/>
                <a:gd name="T98" fmla="*/ 222 w 505"/>
                <a:gd name="T99" fmla="*/ 4 h 21"/>
                <a:gd name="T100" fmla="*/ 222 w 505"/>
                <a:gd name="T101" fmla="*/ 17 h 21"/>
                <a:gd name="T102" fmla="*/ 248 w 505"/>
                <a:gd name="T103" fmla="*/ 11 h 21"/>
                <a:gd name="T104" fmla="*/ 234 w 505"/>
                <a:gd name="T105" fmla="*/ 11 h 21"/>
                <a:gd name="T106" fmla="*/ 260 w 505"/>
                <a:gd name="T107" fmla="*/ 18 h 21"/>
                <a:gd name="T108" fmla="*/ 260 w 505"/>
                <a:gd name="T109" fmla="*/ 3 h 21"/>
                <a:gd name="T110" fmla="*/ 260 w 505"/>
                <a:gd name="T111" fmla="*/ 18 h 21"/>
                <a:gd name="T112" fmla="*/ 287 w 505"/>
                <a:gd name="T113" fmla="*/ 11 h 21"/>
                <a:gd name="T114" fmla="*/ 271 w 505"/>
                <a:gd name="T115" fmla="*/ 11 h 21"/>
                <a:gd name="T116" fmla="*/ 298 w 505"/>
                <a:gd name="T117" fmla="*/ 19 h 21"/>
                <a:gd name="T118" fmla="*/ 298 w 505"/>
                <a:gd name="T119" fmla="*/ 2 h 21"/>
                <a:gd name="T120" fmla="*/ 298 w 505"/>
                <a:gd name="T121" fmla="*/ 19 h 21"/>
                <a:gd name="T122" fmla="*/ 325 w 505"/>
                <a:gd name="T123" fmla="*/ 11 h 21"/>
                <a:gd name="T124" fmla="*/ 308 w 505"/>
                <a:gd name="T12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5" h="21">
                  <a:moveTo>
                    <a:pt x="2" y="13"/>
                  </a:moveTo>
                  <a:cubicBezTo>
                    <a:pt x="4" y="13"/>
                    <a:pt x="4" y="12"/>
                    <a:pt x="4" y="11"/>
                  </a:cubicBezTo>
                  <a:cubicBezTo>
                    <a:pt x="4" y="9"/>
                    <a:pt x="4" y="9"/>
                    <a:pt x="2" y="9"/>
                  </a:cubicBezTo>
                  <a:cubicBezTo>
                    <a:pt x="1" y="9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505" y="2"/>
                  </a:moveTo>
                  <a:cubicBezTo>
                    <a:pt x="505" y="20"/>
                    <a:pt x="505" y="20"/>
                    <a:pt x="505" y="20"/>
                  </a:cubicBezTo>
                  <a:cubicBezTo>
                    <a:pt x="505" y="20"/>
                    <a:pt x="504" y="20"/>
                    <a:pt x="504" y="20"/>
                  </a:cubicBezTo>
                  <a:cubicBezTo>
                    <a:pt x="499" y="20"/>
                    <a:pt x="495" y="16"/>
                    <a:pt x="495" y="12"/>
                  </a:cubicBezTo>
                  <a:cubicBezTo>
                    <a:pt x="494" y="17"/>
                    <a:pt x="490" y="20"/>
                    <a:pt x="485" y="20"/>
                  </a:cubicBezTo>
                  <a:cubicBezTo>
                    <a:pt x="481" y="20"/>
                    <a:pt x="478" y="18"/>
                    <a:pt x="476" y="14"/>
                  </a:cubicBezTo>
                  <a:cubicBezTo>
                    <a:pt x="475" y="18"/>
                    <a:pt x="471" y="21"/>
                    <a:pt x="467" y="21"/>
                  </a:cubicBezTo>
                  <a:cubicBezTo>
                    <a:pt x="463" y="21"/>
                    <a:pt x="460" y="18"/>
                    <a:pt x="458" y="15"/>
                  </a:cubicBezTo>
                  <a:cubicBezTo>
                    <a:pt x="456" y="19"/>
                    <a:pt x="453" y="21"/>
                    <a:pt x="448" y="21"/>
                  </a:cubicBezTo>
                  <a:cubicBezTo>
                    <a:pt x="445" y="21"/>
                    <a:pt x="441" y="19"/>
                    <a:pt x="440" y="16"/>
                  </a:cubicBezTo>
                  <a:cubicBezTo>
                    <a:pt x="438" y="19"/>
                    <a:pt x="434" y="21"/>
                    <a:pt x="430" y="21"/>
                  </a:cubicBezTo>
                  <a:cubicBezTo>
                    <a:pt x="424" y="21"/>
                    <a:pt x="419" y="17"/>
                    <a:pt x="419" y="11"/>
                  </a:cubicBezTo>
                  <a:cubicBezTo>
                    <a:pt x="419" y="5"/>
                    <a:pt x="415" y="0"/>
                    <a:pt x="409" y="0"/>
                  </a:cubicBezTo>
                  <a:cubicBezTo>
                    <a:pt x="405" y="0"/>
                    <a:pt x="401" y="2"/>
                    <a:pt x="399" y="5"/>
                  </a:cubicBezTo>
                  <a:cubicBezTo>
                    <a:pt x="397" y="2"/>
                    <a:pt x="394" y="0"/>
                    <a:pt x="390" y="0"/>
                  </a:cubicBezTo>
                  <a:cubicBezTo>
                    <a:pt x="386" y="0"/>
                    <a:pt x="383" y="3"/>
                    <a:pt x="381" y="6"/>
                  </a:cubicBezTo>
                  <a:cubicBezTo>
                    <a:pt x="379" y="3"/>
                    <a:pt x="376" y="1"/>
                    <a:pt x="372" y="1"/>
                  </a:cubicBezTo>
                  <a:cubicBezTo>
                    <a:pt x="368" y="1"/>
                    <a:pt x="364" y="3"/>
                    <a:pt x="363" y="7"/>
                  </a:cubicBezTo>
                  <a:cubicBezTo>
                    <a:pt x="361" y="4"/>
                    <a:pt x="358" y="1"/>
                    <a:pt x="354" y="1"/>
                  </a:cubicBezTo>
                  <a:cubicBezTo>
                    <a:pt x="349" y="1"/>
                    <a:pt x="345" y="4"/>
                    <a:pt x="344" y="9"/>
                  </a:cubicBezTo>
                  <a:cubicBezTo>
                    <a:pt x="344" y="5"/>
                    <a:pt x="340" y="1"/>
                    <a:pt x="335" y="1"/>
                  </a:cubicBezTo>
                  <a:cubicBezTo>
                    <a:pt x="330" y="1"/>
                    <a:pt x="326" y="6"/>
                    <a:pt x="326" y="11"/>
                  </a:cubicBezTo>
                  <a:cubicBezTo>
                    <a:pt x="326" y="16"/>
                    <a:pt x="330" y="20"/>
                    <a:pt x="335" y="20"/>
                  </a:cubicBezTo>
                  <a:cubicBezTo>
                    <a:pt x="340" y="20"/>
                    <a:pt x="344" y="16"/>
                    <a:pt x="344" y="12"/>
                  </a:cubicBezTo>
                  <a:cubicBezTo>
                    <a:pt x="345" y="17"/>
                    <a:pt x="349" y="20"/>
                    <a:pt x="354" y="20"/>
                  </a:cubicBezTo>
                  <a:cubicBezTo>
                    <a:pt x="358" y="20"/>
                    <a:pt x="361" y="18"/>
                    <a:pt x="363" y="14"/>
                  </a:cubicBezTo>
                  <a:cubicBezTo>
                    <a:pt x="364" y="18"/>
                    <a:pt x="368" y="21"/>
                    <a:pt x="372" y="21"/>
                  </a:cubicBezTo>
                  <a:cubicBezTo>
                    <a:pt x="376" y="21"/>
                    <a:pt x="379" y="18"/>
                    <a:pt x="381" y="15"/>
                  </a:cubicBezTo>
                  <a:cubicBezTo>
                    <a:pt x="383" y="19"/>
                    <a:pt x="386" y="21"/>
                    <a:pt x="390" y="21"/>
                  </a:cubicBezTo>
                  <a:cubicBezTo>
                    <a:pt x="394" y="21"/>
                    <a:pt x="397" y="19"/>
                    <a:pt x="399" y="16"/>
                  </a:cubicBezTo>
                  <a:cubicBezTo>
                    <a:pt x="401" y="19"/>
                    <a:pt x="405" y="21"/>
                    <a:pt x="409" y="21"/>
                  </a:cubicBezTo>
                  <a:cubicBezTo>
                    <a:pt x="415" y="21"/>
                    <a:pt x="419" y="17"/>
                    <a:pt x="419" y="11"/>
                  </a:cubicBezTo>
                  <a:cubicBezTo>
                    <a:pt x="419" y="5"/>
                    <a:pt x="424" y="0"/>
                    <a:pt x="430" y="0"/>
                  </a:cubicBezTo>
                  <a:cubicBezTo>
                    <a:pt x="434" y="0"/>
                    <a:pt x="438" y="2"/>
                    <a:pt x="440" y="5"/>
                  </a:cubicBezTo>
                  <a:cubicBezTo>
                    <a:pt x="441" y="2"/>
                    <a:pt x="445" y="0"/>
                    <a:pt x="448" y="0"/>
                  </a:cubicBezTo>
                  <a:cubicBezTo>
                    <a:pt x="453" y="0"/>
                    <a:pt x="456" y="3"/>
                    <a:pt x="458" y="6"/>
                  </a:cubicBezTo>
                  <a:cubicBezTo>
                    <a:pt x="460" y="3"/>
                    <a:pt x="463" y="1"/>
                    <a:pt x="467" y="1"/>
                  </a:cubicBezTo>
                  <a:cubicBezTo>
                    <a:pt x="471" y="1"/>
                    <a:pt x="475" y="3"/>
                    <a:pt x="476" y="7"/>
                  </a:cubicBezTo>
                  <a:cubicBezTo>
                    <a:pt x="478" y="4"/>
                    <a:pt x="481" y="1"/>
                    <a:pt x="485" y="1"/>
                  </a:cubicBezTo>
                  <a:cubicBezTo>
                    <a:pt x="490" y="1"/>
                    <a:pt x="494" y="4"/>
                    <a:pt x="495" y="9"/>
                  </a:cubicBezTo>
                  <a:cubicBezTo>
                    <a:pt x="495" y="5"/>
                    <a:pt x="499" y="1"/>
                    <a:pt x="504" y="1"/>
                  </a:cubicBezTo>
                  <a:cubicBezTo>
                    <a:pt x="504" y="1"/>
                    <a:pt x="505" y="1"/>
                    <a:pt x="505" y="2"/>
                  </a:cubicBezTo>
                  <a:close/>
                  <a:moveTo>
                    <a:pt x="23" y="13"/>
                  </a:moveTo>
                  <a:cubicBezTo>
                    <a:pt x="24" y="13"/>
                    <a:pt x="25" y="12"/>
                    <a:pt x="25" y="11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3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3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3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9"/>
                    <a:pt x="86" y="7"/>
                    <a:pt x="84" y="7"/>
                  </a:cubicBezTo>
                  <a:cubicBezTo>
                    <a:pt x="82" y="7"/>
                    <a:pt x="80" y="9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1" y="6"/>
                    <a:pt x="119" y="8"/>
                    <a:pt x="119" y="11"/>
                  </a:cubicBezTo>
                  <a:cubicBezTo>
                    <a:pt x="119" y="13"/>
                    <a:pt x="121" y="15"/>
                    <a:pt x="124" y="15"/>
                  </a:cubicBezTo>
                  <a:close/>
                  <a:moveTo>
                    <a:pt x="144" y="16"/>
                  </a:moveTo>
                  <a:cubicBezTo>
                    <a:pt x="147" y="16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6"/>
                    <a:pt x="144" y="16"/>
                  </a:cubicBezTo>
                  <a:close/>
                  <a:moveTo>
                    <a:pt x="163" y="16"/>
                  </a:moveTo>
                  <a:cubicBezTo>
                    <a:pt x="166" y="16"/>
                    <a:pt x="169" y="14"/>
                    <a:pt x="169" y="11"/>
                  </a:cubicBezTo>
                  <a:cubicBezTo>
                    <a:pt x="169" y="8"/>
                    <a:pt x="166" y="5"/>
                    <a:pt x="163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4"/>
                    <a:pt x="161" y="16"/>
                    <a:pt x="163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2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2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2" y="17"/>
                  </a:cubicBezTo>
                  <a:close/>
                  <a:moveTo>
                    <a:pt x="222" y="17"/>
                  </a:moveTo>
                  <a:cubicBezTo>
                    <a:pt x="225" y="17"/>
                    <a:pt x="228" y="14"/>
                    <a:pt x="228" y="11"/>
                  </a:cubicBezTo>
                  <a:cubicBezTo>
                    <a:pt x="228" y="7"/>
                    <a:pt x="225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5"/>
                    <a:pt x="248" y="11"/>
                  </a:cubicBezTo>
                  <a:cubicBezTo>
                    <a:pt x="248" y="7"/>
                    <a:pt x="245" y="4"/>
                    <a:pt x="241" y="4"/>
                  </a:cubicBezTo>
                  <a:cubicBezTo>
                    <a:pt x="237" y="4"/>
                    <a:pt x="234" y="7"/>
                    <a:pt x="234" y="11"/>
                  </a:cubicBezTo>
                  <a:cubicBezTo>
                    <a:pt x="234" y="15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9"/>
                  </a:moveTo>
                  <a:cubicBezTo>
                    <a:pt x="283" y="19"/>
                    <a:pt x="287" y="15"/>
                    <a:pt x="287" y="11"/>
                  </a:cubicBezTo>
                  <a:cubicBezTo>
                    <a:pt x="287" y="6"/>
                    <a:pt x="283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9"/>
                    <a:pt x="279" y="19"/>
                  </a:cubicBezTo>
                  <a:close/>
                  <a:moveTo>
                    <a:pt x="298" y="19"/>
                  </a:moveTo>
                  <a:cubicBezTo>
                    <a:pt x="302" y="19"/>
                    <a:pt x="306" y="15"/>
                    <a:pt x="306" y="11"/>
                  </a:cubicBezTo>
                  <a:cubicBezTo>
                    <a:pt x="306" y="6"/>
                    <a:pt x="302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1" y="19"/>
                    <a:pt x="325" y="15"/>
                    <a:pt x="325" y="11"/>
                  </a:cubicBezTo>
                  <a:cubicBezTo>
                    <a:pt x="325" y="6"/>
                    <a:pt x="321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-2342" y="2934"/>
              <a:ext cx="13206" cy="600"/>
            </a:xfrm>
            <a:custGeom>
              <a:avLst/>
              <a:gdLst>
                <a:gd name="T0" fmla="*/ 4 w 462"/>
                <a:gd name="T1" fmla="*/ 11 h 21"/>
                <a:gd name="T2" fmla="*/ 0 w 462"/>
                <a:gd name="T3" fmla="*/ 11 h 21"/>
                <a:gd name="T4" fmla="*/ 462 w 462"/>
                <a:gd name="T5" fmla="*/ 2 h 21"/>
                <a:gd name="T6" fmla="*/ 458 w 462"/>
                <a:gd name="T7" fmla="*/ 15 h 21"/>
                <a:gd name="T8" fmla="*/ 440 w 462"/>
                <a:gd name="T9" fmla="*/ 16 h 21"/>
                <a:gd name="T10" fmla="*/ 420 w 462"/>
                <a:gd name="T11" fmla="*/ 11 h 21"/>
                <a:gd name="T12" fmla="*/ 399 w 462"/>
                <a:gd name="T13" fmla="*/ 5 h 21"/>
                <a:gd name="T14" fmla="*/ 381 w 462"/>
                <a:gd name="T15" fmla="*/ 6 h 21"/>
                <a:gd name="T16" fmla="*/ 363 w 462"/>
                <a:gd name="T17" fmla="*/ 7 h 21"/>
                <a:gd name="T18" fmla="*/ 344 w 462"/>
                <a:gd name="T19" fmla="*/ 9 h 21"/>
                <a:gd name="T20" fmla="*/ 326 w 462"/>
                <a:gd name="T21" fmla="*/ 11 h 21"/>
                <a:gd name="T22" fmla="*/ 344 w 462"/>
                <a:gd name="T23" fmla="*/ 12 h 21"/>
                <a:gd name="T24" fmla="*/ 363 w 462"/>
                <a:gd name="T25" fmla="*/ 14 h 21"/>
                <a:gd name="T26" fmla="*/ 381 w 462"/>
                <a:gd name="T27" fmla="*/ 15 h 21"/>
                <a:gd name="T28" fmla="*/ 399 w 462"/>
                <a:gd name="T29" fmla="*/ 16 h 21"/>
                <a:gd name="T30" fmla="*/ 420 w 462"/>
                <a:gd name="T31" fmla="*/ 11 h 21"/>
                <a:gd name="T32" fmla="*/ 440 w 462"/>
                <a:gd name="T33" fmla="*/ 5 h 21"/>
                <a:gd name="T34" fmla="*/ 458 w 462"/>
                <a:gd name="T35" fmla="*/ 6 h 21"/>
                <a:gd name="T36" fmla="*/ 23 w 462"/>
                <a:gd name="T37" fmla="*/ 13 h 21"/>
                <a:gd name="T38" fmla="*/ 23 w 462"/>
                <a:gd name="T39" fmla="*/ 8 h 21"/>
                <a:gd name="T40" fmla="*/ 23 w 462"/>
                <a:gd name="T41" fmla="*/ 13 h 21"/>
                <a:gd name="T42" fmla="*/ 46 w 462"/>
                <a:gd name="T43" fmla="*/ 11 h 21"/>
                <a:gd name="T44" fmla="*/ 41 w 462"/>
                <a:gd name="T45" fmla="*/ 11 h 21"/>
                <a:gd name="T46" fmla="*/ 64 w 462"/>
                <a:gd name="T47" fmla="*/ 14 h 21"/>
                <a:gd name="T48" fmla="*/ 64 w 462"/>
                <a:gd name="T49" fmla="*/ 7 h 21"/>
                <a:gd name="T50" fmla="*/ 64 w 462"/>
                <a:gd name="T51" fmla="*/ 14 h 21"/>
                <a:gd name="T52" fmla="*/ 88 w 462"/>
                <a:gd name="T53" fmla="*/ 11 h 21"/>
                <a:gd name="T54" fmla="*/ 80 w 462"/>
                <a:gd name="T55" fmla="*/ 11 h 21"/>
                <a:gd name="T56" fmla="*/ 104 w 462"/>
                <a:gd name="T57" fmla="*/ 15 h 21"/>
                <a:gd name="T58" fmla="*/ 104 w 462"/>
                <a:gd name="T59" fmla="*/ 6 h 21"/>
                <a:gd name="T60" fmla="*/ 104 w 462"/>
                <a:gd name="T61" fmla="*/ 15 h 21"/>
                <a:gd name="T62" fmla="*/ 129 w 462"/>
                <a:gd name="T63" fmla="*/ 11 h 21"/>
                <a:gd name="T64" fmla="*/ 119 w 462"/>
                <a:gd name="T65" fmla="*/ 11 h 21"/>
                <a:gd name="T66" fmla="*/ 144 w 462"/>
                <a:gd name="T67" fmla="*/ 16 h 21"/>
                <a:gd name="T68" fmla="*/ 144 w 462"/>
                <a:gd name="T69" fmla="*/ 6 h 21"/>
                <a:gd name="T70" fmla="*/ 144 w 462"/>
                <a:gd name="T71" fmla="*/ 16 h 21"/>
                <a:gd name="T72" fmla="*/ 169 w 462"/>
                <a:gd name="T73" fmla="*/ 11 h 21"/>
                <a:gd name="T74" fmla="*/ 158 w 462"/>
                <a:gd name="T75" fmla="*/ 11 h 21"/>
                <a:gd name="T76" fmla="*/ 183 w 462"/>
                <a:gd name="T77" fmla="*/ 16 h 21"/>
                <a:gd name="T78" fmla="*/ 183 w 462"/>
                <a:gd name="T79" fmla="*/ 5 h 21"/>
                <a:gd name="T80" fmla="*/ 183 w 462"/>
                <a:gd name="T81" fmla="*/ 16 h 21"/>
                <a:gd name="T82" fmla="*/ 209 w 462"/>
                <a:gd name="T83" fmla="*/ 11 h 21"/>
                <a:gd name="T84" fmla="*/ 196 w 462"/>
                <a:gd name="T85" fmla="*/ 11 h 21"/>
                <a:gd name="T86" fmla="*/ 222 w 462"/>
                <a:gd name="T87" fmla="*/ 17 h 21"/>
                <a:gd name="T88" fmla="*/ 222 w 462"/>
                <a:gd name="T89" fmla="*/ 4 h 21"/>
                <a:gd name="T90" fmla="*/ 222 w 462"/>
                <a:gd name="T91" fmla="*/ 17 h 21"/>
                <a:gd name="T92" fmla="*/ 248 w 462"/>
                <a:gd name="T93" fmla="*/ 11 h 21"/>
                <a:gd name="T94" fmla="*/ 234 w 462"/>
                <a:gd name="T95" fmla="*/ 11 h 21"/>
                <a:gd name="T96" fmla="*/ 260 w 462"/>
                <a:gd name="T97" fmla="*/ 18 h 21"/>
                <a:gd name="T98" fmla="*/ 260 w 462"/>
                <a:gd name="T99" fmla="*/ 3 h 21"/>
                <a:gd name="T100" fmla="*/ 260 w 462"/>
                <a:gd name="T101" fmla="*/ 18 h 21"/>
                <a:gd name="T102" fmla="*/ 287 w 462"/>
                <a:gd name="T103" fmla="*/ 11 h 21"/>
                <a:gd name="T104" fmla="*/ 271 w 462"/>
                <a:gd name="T105" fmla="*/ 11 h 21"/>
                <a:gd name="T106" fmla="*/ 298 w 462"/>
                <a:gd name="T107" fmla="*/ 19 h 21"/>
                <a:gd name="T108" fmla="*/ 298 w 462"/>
                <a:gd name="T109" fmla="*/ 2 h 21"/>
                <a:gd name="T110" fmla="*/ 298 w 462"/>
                <a:gd name="T111" fmla="*/ 19 h 21"/>
                <a:gd name="T112" fmla="*/ 325 w 462"/>
                <a:gd name="T113" fmla="*/ 11 h 21"/>
                <a:gd name="T114" fmla="*/ 308 w 462"/>
                <a:gd name="T11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2" h="21">
                  <a:moveTo>
                    <a:pt x="2" y="13"/>
                  </a:moveTo>
                  <a:cubicBezTo>
                    <a:pt x="4" y="13"/>
                    <a:pt x="4" y="12"/>
                    <a:pt x="4" y="11"/>
                  </a:cubicBezTo>
                  <a:cubicBezTo>
                    <a:pt x="4" y="9"/>
                    <a:pt x="4" y="9"/>
                    <a:pt x="2" y="9"/>
                  </a:cubicBezTo>
                  <a:cubicBezTo>
                    <a:pt x="1" y="9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462" y="2"/>
                  </a:moveTo>
                  <a:cubicBezTo>
                    <a:pt x="462" y="20"/>
                    <a:pt x="462" y="20"/>
                    <a:pt x="462" y="20"/>
                  </a:cubicBezTo>
                  <a:cubicBezTo>
                    <a:pt x="461" y="19"/>
                    <a:pt x="459" y="17"/>
                    <a:pt x="458" y="15"/>
                  </a:cubicBezTo>
                  <a:cubicBezTo>
                    <a:pt x="456" y="19"/>
                    <a:pt x="453" y="21"/>
                    <a:pt x="449" y="21"/>
                  </a:cubicBezTo>
                  <a:cubicBezTo>
                    <a:pt x="445" y="21"/>
                    <a:pt x="442" y="19"/>
                    <a:pt x="440" y="16"/>
                  </a:cubicBezTo>
                  <a:cubicBezTo>
                    <a:pt x="438" y="19"/>
                    <a:pt x="434" y="21"/>
                    <a:pt x="430" y="21"/>
                  </a:cubicBezTo>
                  <a:cubicBezTo>
                    <a:pt x="424" y="21"/>
                    <a:pt x="420" y="17"/>
                    <a:pt x="420" y="11"/>
                  </a:cubicBezTo>
                  <a:cubicBezTo>
                    <a:pt x="420" y="5"/>
                    <a:pt x="415" y="0"/>
                    <a:pt x="409" y="0"/>
                  </a:cubicBezTo>
                  <a:cubicBezTo>
                    <a:pt x="405" y="0"/>
                    <a:pt x="401" y="2"/>
                    <a:pt x="399" y="5"/>
                  </a:cubicBezTo>
                  <a:cubicBezTo>
                    <a:pt x="397" y="2"/>
                    <a:pt x="394" y="0"/>
                    <a:pt x="390" y="0"/>
                  </a:cubicBezTo>
                  <a:cubicBezTo>
                    <a:pt x="386" y="0"/>
                    <a:pt x="383" y="3"/>
                    <a:pt x="381" y="6"/>
                  </a:cubicBezTo>
                  <a:cubicBezTo>
                    <a:pt x="379" y="3"/>
                    <a:pt x="376" y="1"/>
                    <a:pt x="372" y="1"/>
                  </a:cubicBezTo>
                  <a:cubicBezTo>
                    <a:pt x="368" y="1"/>
                    <a:pt x="364" y="3"/>
                    <a:pt x="363" y="7"/>
                  </a:cubicBezTo>
                  <a:cubicBezTo>
                    <a:pt x="361" y="4"/>
                    <a:pt x="358" y="1"/>
                    <a:pt x="354" y="1"/>
                  </a:cubicBezTo>
                  <a:cubicBezTo>
                    <a:pt x="349" y="1"/>
                    <a:pt x="345" y="4"/>
                    <a:pt x="344" y="9"/>
                  </a:cubicBezTo>
                  <a:cubicBezTo>
                    <a:pt x="344" y="5"/>
                    <a:pt x="340" y="1"/>
                    <a:pt x="335" y="1"/>
                  </a:cubicBezTo>
                  <a:cubicBezTo>
                    <a:pt x="330" y="1"/>
                    <a:pt x="326" y="5"/>
                    <a:pt x="326" y="11"/>
                  </a:cubicBezTo>
                  <a:cubicBezTo>
                    <a:pt x="326" y="16"/>
                    <a:pt x="330" y="20"/>
                    <a:pt x="335" y="20"/>
                  </a:cubicBezTo>
                  <a:cubicBezTo>
                    <a:pt x="340" y="20"/>
                    <a:pt x="344" y="16"/>
                    <a:pt x="344" y="12"/>
                  </a:cubicBezTo>
                  <a:cubicBezTo>
                    <a:pt x="345" y="17"/>
                    <a:pt x="349" y="20"/>
                    <a:pt x="354" y="20"/>
                  </a:cubicBezTo>
                  <a:cubicBezTo>
                    <a:pt x="358" y="20"/>
                    <a:pt x="361" y="18"/>
                    <a:pt x="363" y="14"/>
                  </a:cubicBezTo>
                  <a:cubicBezTo>
                    <a:pt x="364" y="18"/>
                    <a:pt x="368" y="21"/>
                    <a:pt x="372" y="21"/>
                  </a:cubicBezTo>
                  <a:cubicBezTo>
                    <a:pt x="376" y="21"/>
                    <a:pt x="379" y="18"/>
                    <a:pt x="381" y="15"/>
                  </a:cubicBezTo>
                  <a:cubicBezTo>
                    <a:pt x="383" y="19"/>
                    <a:pt x="386" y="21"/>
                    <a:pt x="390" y="21"/>
                  </a:cubicBezTo>
                  <a:cubicBezTo>
                    <a:pt x="394" y="21"/>
                    <a:pt x="397" y="19"/>
                    <a:pt x="399" y="16"/>
                  </a:cubicBezTo>
                  <a:cubicBezTo>
                    <a:pt x="401" y="19"/>
                    <a:pt x="405" y="21"/>
                    <a:pt x="409" y="21"/>
                  </a:cubicBezTo>
                  <a:cubicBezTo>
                    <a:pt x="415" y="21"/>
                    <a:pt x="420" y="17"/>
                    <a:pt x="420" y="11"/>
                  </a:cubicBezTo>
                  <a:cubicBezTo>
                    <a:pt x="420" y="5"/>
                    <a:pt x="424" y="0"/>
                    <a:pt x="430" y="0"/>
                  </a:cubicBezTo>
                  <a:cubicBezTo>
                    <a:pt x="434" y="0"/>
                    <a:pt x="438" y="2"/>
                    <a:pt x="440" y="5"/>
                  </a:cubicBezTo>
                  <a:cubicBezTo>
                    <a:pt x="442" y="2"/>
                    <a:pt x="445" y="0"/>
                    <a:pt x="449" y="0"/>
                  </a:cubicBezTo>
                  <a:cubicBezTo>
                    <a:pt x="453" y="0"/>
                    <a:pt x="456" y="3"/>
                    <a:pt x="458" y="6"/>
                  </a:cubicBezTo>
                  <a:cubicBezTo>
                    <a:pt x="459" y="4"/>
                    <a:pt x="461" y="2"/>
                    <a:pt x="462" y="2"/>
                  </a:cubicBezTo>
                  <a:close/>
                  <a:moveTo>
                    <a:pt x="23" y="13"/>
                  </a:moveTo>
                  <a:cubicBezTo>
                    <a:pt x="24" y="13"/>
                    <a:pt x="26" y="12"/>
                    <a:pt x="26" y="11"/>
                  </a:cubicBezTo>
                  <a:cubicBezTo>
                    <a:pt x="26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4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4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4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9"/>
                    <a:pt x="86" y="7"/>
                    <a:pt x="84" y="7"/>
                  </a:cubicBezTo>
                  <a:cubicBezTo>
                    <a:pt x="82" y="7"/>
                    <a:pt x="80" y="9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2" y="6"/>
                    <a:pt x="119" y="8"/>
                    <a:pt x="119" y="11"/>
                  </a:cubicBezTo>
                  <a:cubicBezTo>
                    <a:pt x="119" y="13"/>
                    <a:pt x="122" y="15"/>
                    <a:pt x="124" y="15"/>
                  </a:cubicBezTo>
                  <a:close/>
                  <a:moveTo>
                    <a:pt x="144" y="16"/>
                  </a:moveTo>
                  <a:cubicBezTo>
                    <a:pt x="147" y="16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6"/>
                    <a:pt x="144" y="16"/>
                  </a:cubicBezTo>
                  <a:close/>
                  <a:moveTo>
                    <a:pt x="164" y="16"/>
                  </a:moveTo>
                  <a:cubicBezTo>
                    <a:pt x="167" y="16"/>
                    <a:pt x="169" y="14"/>
                    <a:pt x="169" y="11"/>
                  </a:cubicBezTo>
                  <a:cubicBezTo>
                    <a:pt x="169" y="8"/>
                    <a:pt x="167" y="5"/>
                    <a:pt x="164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4"/>
                    <a:pt x="161" y="16"/>
                    <a:pt x="164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3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3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3" y="17"/>
                  </a:cubicBezTo>
                  <a:close/>
                  <a:moveTo>
                    <a:pt x="222" y="17"/>
                  </a:moveTo>
                  <a:cubicBezTo>
                    <a:pt x="226" y="17"/>
                    <a:pt x="229" y="14"/>
                    <a:pt x="229" y="11"/>
                  </a:cubicBezTo>
                  <a:cubicBezTo>
                    <a:pt x="229" y="7"/>
                    <a:pt x="226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4"/>
                    <a:pt x="248" y="11"/>
                  </a:cubicBezTo>
                  <a:cubicBezTo>
                    <a:pt x="248" y="7"/>
                    <a:pt x="245" y="3"/>
                    <a:pt x="241" y="3"/>
                  </a:cubicBezTo>
                  <a:cubicBezTo>
                    <a:pt x="237" y="3"/>
                    <a:pt x="234" y="7"/>
                    <a:pt x="234" y="11"/>
                  </a:cubicBezTo>
                  <a:cubicBezTo>
                    <a:pt x="234" y="14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8"/>
                  </a:moveTo>
                  <a:cubicBezTo>
                    <a:pt x="283" y="18"/>
                    <a:pt x="287" y="15"/>
                    <a:pt x="287" y="11"/>
                  </a:cubicBezTo>
                  <a:cubicBezTo>
                    <a:pt x="287" y="6"/>
                    <a:pt x="283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8"/>
                    <a:pt x="279" y="18"/>
                  </a:cubicBezTo>
                  <a:close/>
                  <a:moveTo>
                    <a:pt x="298" y="19"/>
                  </a:moveTo>
                  <a:cubicBezTo>
                    <a:pt x="303" y="19"/>
                    <a:pt x="306" y="15"/>
                    <a:pt x="306" y="11"/>
                  </a:cubicBezTo>
                  <a:cubicBezTo>
                    <a:pt x="306" y="6"/>
                    <a:pt x="303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2" y="19"/>
                    <a:pt x="325" y="15"/>
                    <a:pt x="325" y="11"/>
                  </a:cubicBezTo>
                  <a:cubicBezTo>
                    <a:pt x="325" y="6"/>
                    <a:pt x="322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-1113" y="2392"/>
              <a:ext cx="11977" cy="599"/>
            </a:xfrm>
            <a:custGeom>
              <a:avLst/>
              <a:gdLst>
                <a:gd name="T0" fmla="*/ 5 w 419"/>
                <a:gd name="T1" fmla="*/ 11 h 21"/>
                <a:gd name="T2" fmla="*/ 0 w 419"/>
                <a:gd name="T3" fmla="*/ 11 h 21"/>
                <a:gd name="T4" fmla="*/ 419 w 419"/>
                <a:gd name="T5" fmla="*/ 9 h 21"/>
                <a:gd name="T6" fmla="*/ 409 w 419"/>
                <a:gd name="T7" fmla="*/ 21 h 21"/>
                <a:gd name="T8" fmla="*/ 391 w 419"/>
                <a:gd name="T9" fmla="*/ 21 h 21"/>
                <a:gd name="T10" fmla="*/ 372 w 419"/>
                <a:gd name="T11" fmla="*/ 21 h 21"/>
                <a:gd name="T12" fmla="*/ 354 w 419"/>
                <a:gd name="T13" fmla="*/ 20 h 21"/>
                <a:gd name="T14" fmla="*/ 335 w 419"/>
                <a:gd name="T15" fmla="*/ 20 h 21"/>
                <a:gd name="T16" fmla="*/ 335 w 419"/>
                <a:gd name="T17" fmla="*/ 1 h 21"/>
                <a:gd name="T18" fmla="*/ 354 w 419"/>
                <a:gd name="T19" fmla="*/ 1 h 21"/>
                <a:gd name="T20" fmla="*/ 372 w 419"/>
                <a:gd name="T21" fmla="*/ 1 h 21"/>
                <a:gd name="T22" fmla="*/ 391 w 419"/>
                <a:gd name="T23" fmla="*/ 0 h 21"/>
                <a:gd name="T24" fmla="*/ 409 w 419"/>
                <a:gd name="T25" fmla="*/ 0 h 21"/>
                <a:gd name="T26" fmla="*/ 23 w 419"/>
                <a:gd name="T27" fmla="*/ 13 h 21"/>
                <a:gd name="T28" fmla="*/ 23 w 419"/>
                <a:gd name="T29" fmla="*/ 8 h 21"/>
                <a:gd name="T30" fmla="*/ 23 w 419"/>
                <a:gd name="T31" fmla="*/ 13 h 21"/>
                <a:gd name="T32" fmla="*/ 46 w 419"/>
                <a:gd name="T33" fmla="*/ 11 h 21"/>
                <a:gd name="T34" fmla="*/ 41 w 419"/>
                <a:gd name="T35" fmla="*/ 11 h 21"/>
                <a:gd name="T36" fmla="*/ 64 w 419"/>
                <a:gd name="T37" fmla="*/ 14 h 21"/>
                <a:gd name="T38" fmla="*/ 64 w 419"/>
                <a:gd name="T39" fmla="*/ 7 h 21"/>
                <a:gd name="T40" fmla="*/ 64 w 419"/>
                <a:gd name="T41" fmla="*/ 14 h 21"/>
                <a:gd name="T42" fmla="*/ 88 w 419"/>
                <a:gd name="T43" fmla="*/ 11 h 21"/>
                <a:gd name="T44" fmla="*/ 80 w 419"/>
                <a:gd name="T45" fmla="*/ 11 h 21"/>
                <a:gd name="T46" fmla="*/ 104 w 419"/>
                <a:gd name="T47" fmla="*/ 15 h 21"/>
                <a:gd name="T48" fmla="*/ 104 w 419"/>
                <a:gd name="T49" fmla="*/ 6 h 21"/>
                <a:gd name="T50" fmla="*/ 104 w 419"/>
                <a:gd name="T51" fmla="*/ 15 h 21"/>
                <a:gd name="T52" fmla="*/ 129 w 419"/>
                <a:gd name="T53" fmla="*/ 11 h 21"/>
                <a:gd name="T54" fmla="*/ 120 w 419"/>
                <a:gd name="T55" fmla="*/ 11 h 21"/>
                <a:gd name="T56" fmla="*/ 144 w 419"/>
                <a:gd name="T57" fmla="*/ 15 h 21"/>
                <a:gd name="T58" fmla="*/ 144 w 419"/>
                <a:gd name="T59" fmla="*/ 6 h 21"/>
                <a:gd name="T60" fmla="*/ 144 w 419"/>
                <a:gd name="T61" fmla="*/ 15 h 21"/>
                <a:gd name="T62" fmla="*/ 169 w 419"/>
                <a:gd name="T63" fmla="*/ 11 h 21"/>
                <a:gd name="T64" fmla="*/ 158 w 419"/>
                <a:gd name="T65" fmla="*/ 11 h 21"/>
                <a:gd name="T66" fmla="*/ 183 w 419"/>
                <a:gd name="T67" fmla="*/ 16 h 21"/>
                <a:gd name="T68" fmla="*/ 183 w 419"/>
                <a:gd name="T69" fmla="*/ 5 h 21"/>
                <a:gd name="T70" fmla="*/ 183 w 419"/>
                <a:gd name="T71" fmla="*/ 16 h 21"/>
                <a:gd name="T72" fmla="*/ 209 w 419"/>
                <a:gd name="T73" fmla="*/ 11 h 21"/>
                <a:gd name="T74" fmla="*/ 196 w 419"/>
                <a:gd name="T75" fmla="*/ 11 h 21"/>
                <a:gd name="T76" fmla="*/ 222 w 419"/>
                <a:gd name="T77" fmla="*/ 17 h 21"/>
                <a:gd name="T78" fmla="*/ 222 w 419"/>
                <a:gd name="T79" fmla="*/ 4 h 21"/>
                <a:gd name="T80" fmla="*/ 222 w 419"/>
                <a:gd name="T81" fmla="*/ 17 h 21"/>
                <a:gd name="T82" fmla="*/ 248 w 419"/>
                <a:gd name="T83" fmla="*/ 11 h 21"/>
                <a:gd name="T84" fmla="*/ 234 w 419"/>
                <a:gd name="T85" fmla="*/ 11 h 21"/>
                <a:gd name="T86" fmla="*/ 260 w 419"/>
                <a:gd name="T87" fmla="*/ 18 h 21"/>
                <a:gd name="T88" fmla="*/ 260 w 419"/>
                <a:gd name="T89" fmla="*/ 3 h 21"/>
                <a:gd name="T90" fmla="*/ 260 w 419"/>
                <a:gd name="T91" fmla="*/ 18 h 21"/>
                <a:gd name="T92" fmla="*/ 287 w 419"/>
                <a:gd name="T93" fmla="*/ 11 h 21"/>
                <a:gd name="T94" fmla="*/ 271 w 419"/>
                <a:gd name="T95" fmla="*/ 11 h 21"/>
                <a:gd name="T96" fmla="*/ 298 w 419"/>
                <a:gd name="T97" fmla="*/ 19 h 21"/>
                <a:gd name="T98" fmla="*/ 298 w 419"/>
                <a:gd name="T99" fmla="*/ 2 h 21"/>
                <a:gd name="T100" fmla="*/ 298 w 419"/>
                <a:gd name="T101" fmla="*/ 19 h 21"/>
                <a:gd name="T102" fmla="*/ 325 w 419"/>
                <a:gd name="T103" fmla="*/ 11 h 21"/>
                <a:gd name="T104" fmla="*/ 308 w 419"/>
                <a:gd name="T10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9" h="21">
                  <a:moveTo>
                    <a:pt x="2" y="13"/>
                  </a:moveTo>
                  <a:cubicBezTo>
                    <a:pt x="4" y="13"/>
                    <a:pt x="5" y="12"/>
                    <a:pt x="5" y="11"/>
                  </a:cubicBezTo>
                  <a:cubicBezTo>
                    <a:pt x="5" y="9"/>
                    <a:pt x="4" y="8"/>
                    <a:pt x="2" y="8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419" y="9"/>
                  </a:moveTo>
                  <a:cubicBezTo>
                    <a:pt x="419" y="12"/>
                    <a:pt x="419" y="12"/>
                    <a:pt x="419" y="12"/>
                  </a:cubicBezTo>
                  <a:cubicBezTo>
                    <a:pt x="419" y="17"/>
                    <a:pt x="414" y="21"/>
                    <a:pt x="409" y="21"/>
                  </a:cubicBezTo>
                  <a:cubicBezTo>
                    <a:pt x="405" y="21"/>
                    <a:pt x="401" y="19"/>
                    <a:pt x="399" y="16"/>
                  </a:cubicBezTo>
                  <a:cubicBezTo>
                    <a:pt x="398" y="19"/>
                    <a:pt x="394" y="21"/>
                    <a:pt x="391" y="21"/>
                  </a:cubicBezTo>
                  <a:cubicBezTo>
                    <a:pt x="386" y="21"/>
                    <a:pt x="383" y="19"/>
                    <a:pt x="381" y="15"/>
                  </a:cubicBezTo>
                  <a:cubicBezTo>
                    <a:pt x="379" y="18"/>
                    <a:pt x="376" y="21"/>
                    <a:pt x="372" y="21"/>
                  </a:cubicBezTo>
                  <a:cubicBezTo>
                    <a:pt x="368" y="21"/>
                    <a:pt x="364" y="18"/>
                    <a:pt x="363" y="14"/>
                  </a:cubicBezTo>
                  <a:cubicBezTo>
                    <a:pt x="361" y="18"/>
                    <a:pt x="358" y="20"/>
                    <a:pt x="354" y="20"/>
                  </a:cubicBezTo>
                  <a:cubicBezTo>
                    <a:pt x="349" y="20"/>
                    <a:pt x="345" y="17"/>
                    <a:pt x="344" y="12"/>
                  </a:cubicBezTo>
                  <a:cubicBezTo>
                    <a:pt x="344" y="16"/>
                    <a:pt x="340" y="20"/>
                    <a:pt x="335" y="20"/>
                  </a:cubicBezTo>
                  <a:cubicBezTo>
                    <a:pt x="330" y="20"/>
                    <a:pt x="326" y="16"/>
                    <a:pt x="326" y="11"/>
                  </a:cubicBezTo>
                  <a:cubicBezTo>
                    <a:pt x="326" y="5"/>
                    <a:pt x="330" y="1"/>
                    <a:pt x="335" y="1"/>
                  </a:cubicBezTo>
                  <a:cubicBezTo>
                    <a:pt x="340" y="1"/>
                    <a:pt x="344" y="5"/>
                    <a:pt x="344" y="9"/>
                  </a:cubicBezTo>
                  <a:cubicBezTo>
                    <a:pt x="345" y="4"/>
                    <a:pt x="349" y="1"/>
                    <a:pt x="354" y="1"/>
                  </a:cubicBezTo>
                  <a:cubicBezTo>
                    <a:pt x="358" y="1"/>
                    <a:pt x="361" y="4"/>
                    <a:pt x="363" y="7"/>
                  </a:cubicBezTo>
                  <a:cubicBezTo>
                    <a:pt x="364" y="3"/>
                    <a:pt x="368" y="1"/>
                    <a:pt x="372" y="1"/>
                  </a:cubicBezTo>
                  <a:cubicBezTo>
                    <a:pt x="376" y="1"/>
                    <a:pt x="379" y="3"/>
                    <a:pt x="381" y="6"/>
                  </a:cubicBezTo>
                  <a:cubicBezTo>
                    <a:pt x="383" y="2"/>
                    <a:pt x="386" y="0"/>
                    <a:pt x="391" y="0"/>
                  </a:cubicBezTo>
                  <a:cubicBezTo>
                    <a:pt x="394" y="0"/>
                    <a:pt x="398" y="2"/>
                    <a:pt x="399" y="5"/>
                  </a:cubicBezTo>
                  <a:cubicBezTo>
                    <a:pt x="401" y="2"/>
                    <a:pt x="405" y="0"/>
                    <a:pt x="409" y="0"/>
                  </a:cubicBezTo>
                  <a:cubicBezTo>
                    <a:pt x="414" y="0"/>
                    <a:pt x="419" y="4"/>
                    <a:pt x="419" y="9"/>
                  </a:cubicBezTo>
                  <a:close/>
                  <a:moveTo>
                    <a:pt x="23" y="13"/>
                  </a:moveTo>
                  <a:cubicBezTo>
                    <a:pt x="24" y="13"/>
                    <a:pt x="26" y="12"/>
                    <a:pt x="26" y="11"/>
                  </a:cubicBezTo>
                  <a:cubicBezTo>
                    <a:pt x="26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4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4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4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8"/>
                    <a:pt x="86" y="7"/>
                    <a:pt x="84" y="7"/>
                  </a:cubicBezTo>
                  <a:cubicBezTo>
                    <a:pt x="82" y="7"/>
                    <a:pt x="80" y="8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2" y="6"/>
                    <a:pt x="120" y="8"/>
                    <a:pt x="120" y="11"/>
                  </a:cubicBezTo>
                  <a:cubicBezTo>
                    <a:pt x="120" y="13"/>
                    <a:pt x="122" y="15"/>
                    <a:pt x="124" y="15"/>
                  </a:cubicBezTo>
                  <a:close/>
                  <a:moveTo>
                    <a:pt x="144" y="15"/>
                  </a:moveTo>
                  <a:cubicBezTo>
                    <a:pt x="147" y="15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5"/>
                    <a:pt x="144" y="15"/>
                  </a:cubicBezTo>
                  <a:close/>
                  <a:moveTo>
                    <a:pt x="164" y="16"/>
                  </a:moveTo>
                  <a:cubicBezTo>
                    <a:pt x="167" y="16"/>
                    <a:pt x="169" y="13"/>
                    <a:pt x="169" y="11"/>
                  </a:cubicBezTo>
                  <a:cubicBezTo>
                    <a:pt x="169" y="8"/>
                    <a:pt x="167" y="5"/>
                    <a:pt x="164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3"/>
                    <a:pt x="161" y="16"/>
                    <a:pt x="164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3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3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3" y="17"/>
                  </a:cubicBezTo>
                  <a:close/>
                  <a:moveTo>
                    <a:pt x="222" y="17"/>
                  </a:moveTo>
                  <a:cubicBezTo>
                    <a:pt x="226" y="17"/>
                    <a:pt x="229" y="14"/>
                    <a:pt x="229" y="11"/>
                  </a:cubicBezTo>
                  <a:cubicBezTo>
                    <a:pt x="229" y="7"/>
                    <a:pt x="226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4"/>
                    <a:pt x="248" y="11"/>
                  </a:cubicBezTo>
                  <a:cubicBezTo>
                    <a:pt x="248" y="7"/>
                    <a:pt x="245" y="3"/>
                    <a:pt x="241" y="3"/>
                  </a:cubicBezTo>
                  <a:cubicBezTo>
                    <a:pt x="237" y="3"/>
                    <a:pt x="234" y="7"/>
                    <a:pt x="234" y="11"/>
                  </a:cubicBezTo>
                  <a:cubicBezTo>
                    <a:pt x="234" y="14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8"/>
                  </a:moveTo>
                  <a:cubicBezTo>
                    <a:pt x="284" y="18"/>
                    <a:pt x="287" y="15"/>
                    <a:pt x="287" y="11"/>
                  </a:cubicBezTo>
                  <a:cubicBezTo>
                    <a:pt x="287" y="6"/>
                    <a:pt x="284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8"/>
                    <a:pt x="279" y="18"/>
                  </a:cubicBezTo>
                  <a:close/>
                  <a:moveTo>
                    <a:pt x="298" y="19"/>
                  </a:moveTo>
                  <a:cubicBezTo>
                    <a:pt x="303" y="19"/>
                    <a:pt x="306" y="15"/>
                    <a:pt x="306" y="11"/>
                  </a:cubicBezTo>
                  <a:cubicBezTo>
                    <a:pt x="306" y="6"/>
                    <a:pt x="303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2" y="19"/>
                    <a:pt x="325" y="15"/>
                    <a:pt x="325" y="11"/>
                  </a:cubicBezTo>
                  <a:cubicBezTo>
                    <a:pt x="325" y="6"/>
                    <a:pt x="322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45" y="1850"/>
              <a:ext cx="10719" cy="571"/>
            </a:xfrm>
            <a:custGeom>
              <a:avLst/>
              <a:gdLst>
                <a:gd name="T0" fmla="*/ 4 w 375"/>
                <a:gd name="T1" fmla="*/ 10 h 20"/>
                <a:gd name="T2" fmla="*/ 0 w 375"/>
                <a:gd name="T3" fmla="*/ 10 h 20"/>
                <a:gd name="T4" fmla="*/ 375 w 375"/>
                <a:gd name="T5" fmla="*/ 1 h 20"/>
                <a:gd name="T6" fmla="*/ 371 w 375"/>
                <a:gd name="T7" fmla="*/ 20 h 20"/>
                <a:gd name="T8" fmla="*/ 353 w 375"/>
                <a:gd name="T9" fmla="*/ 20 h 20"/>
                <a:gd name="T10" fmla="*/ 334 w 375"/>
                <a:gd name="T11" fmla="*/ 20 h 20"/>
                <a:gd name="T12" fmla="*/ 334 w 375"/>
                <a:gd name="T13" fmla="*/ 1 h 20"/>
                <a:gd name="T14" fmla="*/ 353 w 375"/>
                <a:gd name="T15" fmla="*/ 1 h 20"/>
                <a:gd name="T16" fmla="*/ 371 w 375"/>
                <a:gd name="T17" fmla="*/ 0 h 20"/>
                <a:gd name="T18" fmla="*/ 22 w 375"/>
                <a:gd name="T19" fmla="*/ 13 h 20"/>
                <a:gd name="T20" fmla="*/ 22 w 375"/>
                <a:gd name="T21" fmla="*/ 8 h 20"/>
                <a:gd name="T22" fmla="*/ 22 w 375"/>
                <a:gd name="T23" fmla="*/ 13 h 20"/>
                <a:gd name="T24" fmla="*/ 45 w 375"/>
                <a:gd name="T25" fmla="*/ 10 h 20"/>
                <a:gd name="T26" fmla="*/ 40 w 375"/>
                <a:gd name="T27" fmla="*/ 10 h 20"/>
                <a:gd name="T28" fmla="*/ 63 w 375"/>
                <a:gd name="T29" fmla="*/ 14 h 20"/>
                <a:gd name="T30" fmla="*/ 63 w 375"/>
                <a:gd name="T31" fmla="*/ 7 h 20"/>
                <a:gd name="T32" fmla="*/ 63 w 375"/>
                <a:gd name="T33" fmla="*/ 14 h 20"/>
                <a:gd name="T34" fmla="*/ 87 w 375"/>
                <a:gd name="T35" fmla="*/ 10 h 20"/>
                <a:gd name="T36" fmla="*/ 79 w 375"/>
                <a:gd name="T37" fmla="*/ 10 h 20"/>
                <a:gd name="T38" fmla="*/ 103 w 375"/>
                <a:gd name="T39" fmla="*/ 15 h 20"/>
                <a:gd name="T40" fmla="*/ 103 w 375"/>
                <a:gd name="T41" fmla="*/ 6 h 20"/>
                <a:gd name="T42" fmla="*/ 103 w 375"/>
                <a:gd name="T43" fmla="*/ 15 h 20"/>
                <a:gd name="T44" fmla="*/ 128 w 375"/>
                <a:gd name="T45" fmla="*/ 10 h 20"/>
                <a:gd name="T46" fmla="*/ 119 w 375"/>
                <a:gd name="T47" fmla="*/ 10 h 20"/>
                <a:gd name="T48" fmla="*/ 143 w 375"/>
                <a:gd name="T49" fmla="*/ 15 h 20"/>
                <a:gd name="T50" fmla="*/ 143 w 375"/>
                <a:gd name="T51" fmla="*/ 6 h 20"/>
                <a:gd name="T52" fmla="*/ 143 w 375"/>
                <a:gd name="T53" fmla="*/ 15 h 20"/>
                <a:gd name="T54" fmla="*/ 168 w 375"/>
                <a:gd name="T55" fmla="*/ 10 h 20"/>
                <a:gd name="T56" fmla="*/ 157 w 375"/>
                <a:gd name="T57" fmla="*/ 10 h 20"/>
                <a:gd name="T58" fmla="*/ 182 w 375"/>
                <a:gd name="T59" fmla="*/ 16 h 20"/>
                <a:gd name="T60" fmla="*/ 182 w 375"/>
                <a:gd name="T61" fmla="*/ 5 h 20"/>
                <a:gd name="T62" fmla="*/ 182 w 375"/>
                <a:gd name="T63" fmla="*/ 16 h 20"/>
                <a:gd name="T64" fmla="*/ 208 w 375"/>
                <a:gd name="T65" fmla="*/ 10 h 20"/>
                <a:gd name="T66" fmla="*/ 195 w 375"/>
                <a:gd name="T67" fmla="*/ 10 h 20"/>
                <a:gd name="T68" fmla="*/ 221 w 375"/>
                <a:gd name="T69" fmla="*/ 17 h 20"/>
                <a:gd name="T70" fmla="*/ 221 w 375"/>
                <a:gd name="T71" fmla="*/ 4 h 20"/>
                <a:gd name="T72" fmla="*/ 221 w 375"/>
                <a:gd name="T73" fmla="*/ 17 h 20"/>
                <a:gd name="T74" fmla="*/ 247 w 375"/>
                <a:gd name="T75" fmla="*/ 10 h 20"/>
                <a:gd name="T76" fmla="*/ 233 w 375"/>
                <a:gd name="T77" fmla="*/ 10 h 20"/>
                <a:gd name="T78" fmla="*/ 259 w 375"/>
                <a:gd name="T79" fmla="*/ 18 h 20"/>
                <a:gd name="T80" fmla="*/ 259 w 375"/>
                <a:gd name="T81" fmla="*/ 3 h 20"/>
                <a:gd name="T82" fmla="*/ 259 w 375"/>
                <a:gd name="T83" fmla="*/ 18 h 20"/>
                <a:gd name="T84" fmla="*/ 286 w 375"/>
                <a:gd name="T85" fmla="*/ 10 h 20"/>
                <a:gd name="T86" fmla="*/ 270 w 375"/>
                <a:gd name="T87" fmla="*/ 10 h 20"/>
                <a:gd name="T88" fmla="*/ 297 w 375"/>
                <a:gd name="T89" fmla="*/ 19 h 20"/>
                <a:gd name="T90" fmla="*/ 297 w 375"/>
                <a:gd name="T91" fmla="*/ 2 h 20"/>
                <a:gd name="T92" fmla="*/ 297 w 375"/>
                <a:gd name="T93" fmla="*/ 19 h 20"/>
                <a:gd name="T94" fmla="*/ 325 w 375"/>
                <a:gd name="T95" fmla="*/ 10 h 20"/>
                <a:gd name="T96" fmla="*/ 307 w 375"/>
                <a:gd name="T9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20">
                  <a:moveTo>
                    <a:pt x="2" y="13"/>
                  </a:moveTo>
                  <a:cubicBezTo>
                    <a:pt x="3" y="13"/>
                    <a:pt x="4" y="12"/>
                    <a:pt x="4" y="10"/>
                  </a:cubicBezTo>
                  <a:cubicBezTo>
                    <a:pt x="4" y="9"/>
                    <a:pt x="3" y="8"/>
                    <a:pt x="2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2" y="13"/>
                  </a:cubicBezTo>
                  <a:close/>
                  <a:moveTo>
                    <a:pt x="375" y="1"/>
                  </a:move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3" y="20"/>
                    <a:pt x="371" y="20"/>
                  </a:cubicBezTo>
                  <a:cubicBezTo>
                    <a:pt x="367" y="20"/>
                    <a:pt x="363" y="18"/>
                    <a:pt x="362" y="14"/>
                  </a:cubicBezTo>
                  <a:cubicBezTo>
                    <a:pt x="361" y="17"/>
                    <a:pt x="357" y="20"/>
                    <a:pt x="353" y="20"/>
                  </a:cubicBezTo>
                  <a:cubicBezTo>
                    <a:pt x="348" y="20"/>
                    <a:pt x="344" y="17"/>
                    <a:pt x="343" y="12"/>
                  </a:cubicBezTo>
                  <a:cubicBezTo>
                    <a:pt x="343" y="16"/>
                    <a:pt x="339" y="20"/>
                    <a:pt x="334" y="20"/>
                  </a:cubicBezTo>
                  <a:cubicBezTo>
                    <a:pt x="329" y="20"/>
                    <a:pt x="325" y="16"/>
                    <a:pt x="325" y="10"/>
                  </a:cubicBezTo>
                  <a:cubicBezTo>
                    <a:pt x="325" y="5"/>
                    <a:pt x="329" y="1"/>
                    <a:pt x="334" y="1"/>
                  </a:cubicBezTo>
                  <a:cubicBezTo>
                    <a:pt x="339" y="1"/>
                    <a:pt x="343" y="5"/>
                    <a:pt x="343" y="9"/>
                  </a:cubicBezTo>
                  <a:cubicBezTo>
                    <a:pt x="344" y="4"/>
                    <a:pt x="348" y="1"/>
                    <a:pt x="353" y="1"/>
                  </a:cubicBezTo>
                  <a:cubicBezTo>
                    <a:pt x="357" y="1"/>
                    <a:pt x="361" y="3"/>
                    <a:pt x="362" y="7"/>
                  </a:cubicBezTo>
                  <a:cubicBezTo>
                    <a:pt x="363" y="3"/>
                    <a:pt x="367" y="0"/>
                    <a:pt x="371" y="0"/>
                  </a:cubicBezTo>
                  <a:cubicBezTo>
                    <a:pt x="373" y="0"/>
                    <a:pt x="374" y="1"/>
                    <a:pt x="375" y="1"/>
                  </a:cubicBezTo>
                  <a:close/>
                  <a:moveTo>
                    <a:pt x="22" y="13"/>
                  </a:moveTo>
                  <a:cubicBezTo>
                    <a:pt x="24" y="13"/>
                    <a:pt x="25" y="12"/>
                    <a:pt x="25" y="10"/>
                  </a:cubicBezTo>
                  <a:cubicBezTo>
                    <a:pt x="25" y="9"/>
                    <a:pt x="24" y="8"/>
                    <a:pt x="22" y="8"/>
                  </a:cubicBezTo>
                  <a:cubicBezTo>
                    <a:pt x="21" y="8"/>
                    <a:pt x="20" y="9"/>
                    <a:pt x="20" y="10"/>
                  </a:cubicBezTo>
                  <a:cubicBezTo>
                    <a:pt x="20" y="12"/>
                    <a:pt x="21" y="13"/>
                    <a:pt x="22" y="13"/>
                  </a:cubicBezTo>
                  <a:close/>
                  <a:moveTo>
                    <a:pt x="43" y="13"/>
                  </a:moveTo>
                  <a:cubicBezTo>
                    <a:pt x="44" y="13"/>
                    <a:pt x="45" y="12"/>
                    <a:pt x="45" y="10"/>
                  </a:cubicBezTo>
                  <a:cubicBezTo>
                    <a:pt x="45" y="9"/>
                    <a:pt x="44" y="8"/>
                    <a:pt x="43" y="8"/>
                  </a:cubicBezTo>
                  <a:cubicBezTo>
                    <a:pt x="41" y="8"/>
                    <a:pt x="40" y="9"/>
                    <a:pt x="40" y="10"/>
                  </a:cubicBezTo>
                  <a:cubicBezTo>
                    <a:pt x="40" y="12"/>
                    <a:pt x="41" y="13"/>
                    <a:pt x="43" y="13"/>
                  </a:cubicBezTo>
                  <a:close/>
                  <a:moveTo>
                    <a:pt x="63" y="14"/>
                  </a:moveTo>
                  <a:cubicBezTo>
                    <a:pt x="65" y="14"/>
                    <a:pt x="66" y="12"/>
                    <a:pt x="66" y="10"/>
                  </a:cubicBezTo>
                  <a:cubicBezTo>
                    <a:pt x="66" y="9"/>
                    <a:pt x="65" y="7"/>
                    <a:pt x="63" y="7"/>
                  </a:cubicBezTo>
                  <a:cubicBezTo>
                    <a:pt x="61" y="7"/>
                    <a:pt x="60" y="9"/>
                    <a:pt x="60" y="10"/>
                  </a:cubicBezTo>
                  <a:cubicBezTo>
                    <a:pt x="60" y="12"/>
                    <a:pt x="61" y="14"/>
                    <a:pt x="63" y="14"/>
                  </a:cubicBezTo>
                  <a:close/>
                  <a:moveTo>
                    <a:pt x="83" y="14"/>
                  </a:moveTo>
                  <a:cubicBezTo>
                    <a:pt x="85" y="14"/>
                    <a:pt x="87" y="13"/>
                    <a:pt x="87" y="10"/>
                  </a:cubicBezTo>
                  <a:cubicBezTo>
                    <a:pt x="87" y="8"/>
                    <a:pt x="85" y="7"/>
                    <a:pt x="83" y="7"/>
                  </a:cubicBezTo>
                  <a:cubicBezTo>
                    <a:pt x="81" y="7"/>
                    <a:pt x="79" y="8"/>
                    <a:pt x="79" y="10"/>
                  </a:cubicBezTo>
                  <a:cubicBezTo>
                    <a:pt x="79" y="13"/>
                    <a:pt x="81" y="14"/>
                    <a:pt x="83" y="14"/>
                  </a:cubicBezTo>
                  <a:close/>
                  <a:moveTo>
                    <a:pt x="103" y="15"/>
                  </a:moveTo>
                  <a:cubicBezTo>
                    <a:pt x="105" y="15"/>
                    <a:pt x="107" y="13"/>
                    <a:pt x="107" y="10"/>
                  </a:cubicBezTo>
                  <a:cubicBezTo>
                    <a:pt x="107" y="8"/>
                    <a:pt x="105" y="6"/>
                    <a:pt x="103" y="6"/>
                  </a:cubicBezTo>
                  <a:cubicBezTo>
                    <a:pt x="101" y="6"/>
                    <a:pt x="99" y="8"/>
                    <a:pt x="99" y="10"/>
                  </a:cubicBezTo>
                  <a:cubicBezTo>
                    <a:pt x="99" y="13"/>
                    <a:pt x="101" y="15"/>
                    <a:pt x="103" y="15"/>
                  </a:cubicBezTo>
                  <a:close/>
                  <a:moveTo>
                    <a:pt x="123" y="15"/>
                  </a:moveTo>
                  <a:cubicBezTo>
                    <a:pt x="126" y="15"/>
                    <a:pt x="128" y="13"/>
                    <a:pt x="128" y="10"/>
                  </a:cubicBezTo>
                  <a:cubicBezTo>
                    <a:pt x="128" y="8"/>
                    <a:pt x="126" y="6"/>
                    <a:pt x="123" y="6"/>
                  </a:cubicBezTo>
                  <a:cubicBezTo>
                    <a:pt x="121" y="6"/>
                    <a:pt x="119" y="8"/>
                    <a:pt x="119" y="10"/>
                  </a:cubicBezTo>
                  <a:cubicBezTo>
                    <a:pt x="119" y="13"/>
                    <a:pt x="121" y="15"/>
                    <a:pt x="123" y="15"/>
                  </a:cubicBezTo>
                  <a:close/>
                  <a:moveTo>
                    <a:pt x="143" y="15"/>
                  </a:moveTo>
                  <a:cubicBezTo>
                    <a:pt x="146" y="15"/>
                    <a:pt x="148" y="13"/>
                    <a:pt x="148" y="10"/>
                  </a:cubicBezTo>
                  <a:cubicBezTo>
                    <a:pt x="148" y="8"/>
                    <a:pt x="146" y="6"/>
                    <a:pt x="143" y="6"/>
                  </a:cubicBezTo>
                  <a:cubicBezTo>
                    <a:pt x="140" y="5"/>
                    <a:pt x="138" y="8"/>
                    <a:pt x="138" y="10"/>
                  </a:cubicBezTo>
                  <a:cubicBezTo>
                    <a:pt x="138" y="13"/>
                    <a:pt x="140" y="15"/>
                    <a:pt x="143" y="15"/>
                  </a:cubicBezTo>
                  <a:close/>
                  <a:moveTo>
                    <a:pt x="163" y="16"/>
                  </a:moveTo>
                  <a:cubicBezTo>
                    <a:pt x="166" y="16"/>
                    <a:pt x="168" y="13"/>
                    <a:pt x="168" y="10"/>
                  </a:cubicBezTo>
                  <a:cubicBezTo>
                    <a:pt x="168" y="7"/>
                    <a:pt x="166" y="5"/>
                    <a:pt x="163" y="5"/>
                  </a:cubicBezTo>
                  <a:cubicBezTo>
                    <a:pt x="160" y="5"/>
                    <a:pt x="157" y="7"/>
                    <a:pt x="157" y="10"/>
                  </a:cubicBezTo>
                  <a:cubicBezTo>
                    <a:pt x="157" y="13"/>
                    <a:pt x="160" y="16"/>
                    <a:pt x="163" y="16"/>
                  </a:cubicBezTo>
                  <a:close/>
                  <a:moveTo>
                    <a:pt x="182" y="16"/>
                  </a:moveTo>
                  <a:cubicBezTo>
                    <a:pt x="185" y="16"/>
                    <a:pt x="188" y="14"/>
                    <a:pt x="188" y="10"/>
                  </a:cubicBezTo>
                  <a:cubicBezTo>
                    <a:pt x="188" y="7"/>
                    <a:pt x="185" y="5"/>
                    <a:pt x="182" y="5"/>
                  </a:cubicBezTo>
                  <a:cubicBezTo>
                    <a:pt x="179" y="5"/>
                    <a:pt x="176" y="7"/>
                    <a:pt x="176" y="10"/>
                  </a:cubicBezTo>
                  <a:cubicBezTo>
                    <a:pt x="176" y="14"/>
                    <a:pt x="179" y="16"/>
                    <a:pt x="182" y="16"/>
                  </a:cubicBezTo>
                  <a:close/>
                  <a:moveTo>
                    <a:pt x="202" y="17"/>
                  </a:moveTo>
                  <a:cubicBezTo>
                    <a:pt x="205" y="17"/>
                    <a:pt x="208" y="14"/>
                    <a:pt x="208" y="10"/>
                  </a:cubicBezTo>
                  <a:cubicBezTo>
                    <a:pt x="208" y="7"/>
                    <a:pt x="205" y="4"/>
                    <a:pt x="202" y="4"/>
                  </a:cubicBezTo>
                  <a:cubicBezTo>
                    <a:pt x="198" y="4"/>
                    <a:pt x="195" y="7"/>
                    <a:pt x="195" y="10"/>
                  </a:cubicBezTo>
                  <a:cubicBezTo>
                    <a:pt x="195" y="14"/>
                    <a:pt x="198" y="17"/>
                    <a:pt x="202" y="17"/>
                  </a:cubicBezTo>
                  <a:close/>
                  <a:moveTo>
                    <a:pt x="221" y="17"/>
                  </a:moveTo>
                  <a:cubicBezTo>
                    <a:pt x="225" y="17"/>
                    <a:pt x="228" y="14"/>
                    <a:pt x="228" y="10"/>
                  </a:cubicBezTo>
                  <a:cubicBezTo>
                    <a:pt x="228" y="7"/>
                    <a:pt x="225" y="4"/>
                    <a:pt x="221" y="4"/>
                  </a:cubicBezTo>
                  <a:cubicBezTo>
                    <a:pt x="217" y="4"/>
                    <a:pt x="214" y="7"/>
                    <a:pt x="214" y="10"/>
                  </a:cubicBezTo>
                  <a:cubicBezTo>
                    <a:pt x="214" y="14"/>
                    <a:pt x="217" y="17"/>
                    <a:pt x="221" y="17"/>
                  </a:cubicBezTo>
                  <a:close/>
                  <a:moveTo>
                    <a:pt x="240" y="18"/>
                  </a:moveTo>
                  <a:cubicBezTo>
                    <a:pt x="244" y="18"/>
                    <a:pt x="247" y="14"/>
                    <a:pt x="247" y="10"/>
                  </a:cubicBezTo>
                  <a:cubicBezTo>
                    <a:pt x="247" y="7"/>
                    <a:pt x="244" y="3"/>
                    <a:pt x="240" y="3"/>
                  </a:cubicBezTo>
                  <a:cubicBezTo>
                    <a:pt x="236" y="3"/>
                    <a:pt x="233" y="7"/>
                    <a:pt x="233" y="10"/>
                  </a:cubicBezTo>
                  <a:cubicBezTo>
                    <a:pt x="233" y="14"/>
                    <a:pt x="236" y="18"/>
                    <a:pt x="240" y="18"/>
                  </a:cubicBezTo>
                  <a:close/>
                  <a:moveTo>
                    <a:pt x="259" y="18"/>
                  </a:moveTo>
                  <a:cubicBezTo>
                    <a:pt x="263" y="18"/>
                    <a:pt x="267" y="15"/>
                    <a:pt x="267" y="10"/>
                  </a:cubicBezTo>
                  <a:cubicBezTo>
                    <a:pt x="267" y="6"/>
                    <a:pt x="263" y="3"/>
                    <a:pt x="259" y="3"/>
                  </a:cubicBezTo>
                  <a:cubicBezTo>
                    <a:pt x="255" y="3"/>
                    <a:pt x="252" y="6"/>
                    <a:pt x="252" y="10"/>
                  </a:cubicBezTo>
                  <a:cubicBezTo>
                    <a:pt x="252" y="15"/>
                    <a:pt x="255" y="18"/>
                    <a:pt x="259" y="18"/>
                  </a:cubicBezTo>
                  <a:close/>
                  <a:moveTo>
                    <a:pt x="278" y="18"/>
                  </a:moveTo>
                  <a:cubicBezTo>
                    <a:pt x="283" y="18"/>
                    <a:pt x="286" y="15"/>
                    <a:pt x="286" y="10"/>
                  </a:cubicBezTo>
                  <a:cubicBezTo>
                    <a:pt x="286" y="6"/>
                    <a:pt x="283" y="3"/>
                    <a:pt x="278" y="3"/>
                  </a:cubicBezTo>
                  <a:cubicBezTo>
                    <a:pt x="274" y="3"/>
                    <a:pt x="270" y="6"/>
                    <a:pt x="270" y="10"/>
                  </a:cubicBezTo>
                  <a:cubicBezTo>
                    <a:pt x="270" y="15"/>
                    <a:pt x="274" y="18"/>
                    <a:pt x="278" y="18"/>
                  </a:cubicBezTo>
                  <a:close/>
                  <a:moveTo>
                    <a:pt x="297" y="19"/>
                  </a:moveTo>
                  <a:cubicBezTo>
                    <a:pt x="302" y="19"/>
                    <a:pt x="305" y="15"/>
                    <a:pt x="305" y="10"/>
                  </a:cubicBezTo>
                  <a:cubicBezTo>
                    <a:pt x="305" y="6"/>
                    <a:pt x="302" y="2"/>
                    <a:pt x="297" y="2"/>
                  </a:cubicBezTo>
                  <a:cubicBezTo>
                    <a:pt x="292" y="2"/>
                    <a:pt x="289" y="6"/>
                    <a:pt x="289" y="10"/>
                  </a:cubicBezTo>
                  <a:cubicBezTo>
                    <a:pt x="289" y="15"/>
                    <a:pt x="292" y="19"/>
                    <a:pt x="297" y="19"/>
                  </a:cubicBezTo>
                  <a:close/>
                  <a:moveTo>
                    <a:pt x="316" y="19"/>
                  </a:moveTo>
                  <a:cubicBezTo>
                    <a:pt x="321" y="19"/>
                    <a:pt x="325" y="15"/>
                    <a:pt x="325" y="10"/>
                  </a:cubicBezTo>
                  <a:cubicBezTo>
                    <a:pt x="325" y="6"/>
                    <a:pt x="321" y="2"/>
                    <a:pt x="316" y="2"/>
                  </a:cubicBezTo>
                  <a:cubicBezTo>
                    <a:pt x="311" y="2"/>
                    <a:pt x="307" y="6"/>
                    <a:pt x="307" y="10"/>
                  </a:cubicBezTo>
                  <a:cubicBezTo>
                    <a:pt x="307" y="15"/>
                    <a:pt x="311" y="19"/>
                    <a:pt x="3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374" y="1336"/>
              <a:ext cx="9490" cy="514"/>
            </a:xfrm>
            <a:custGeom>
              <a:avLst/>
              <a:gdLst>
                <a:gd name="T0" fmla="*/ 4 w 332"/>
                <a:gd name="T1" fmla="*/ 9 h 18"/>
                <a:gd name="T2" fmla="*/ 0 w 332"/>
                <a:gd name="T3" fmla="*/ 9 h 18"/>
                <a:gd name="T4" fmla="*/ 332 w 332"/>
                <a:gd name="T5" fmla="*/ 0 h 18"/>
                <a:gd name="T6" fmla="*/ 325 w 332"/>
                <a:gd name="T7" fmla="*/ 9 h 18"/>
                <a:gd name="T8" fmla="*/ 22 w 332"/>
                <a:gd name="T9" fmla="*/ 12 h 18"/>
                <a:gd name="T10" fmla="*/ 22 w 332"/>
                <a:gd name="T11" fmla="*/ 7 h 18"/>
                <a:gd name="T12" fmla="*/ 22 w 332"/>
                <a:gd name="T13" fmla="*/ 12 h 18"/>
                <a:gd name="T14" fmla="*/ 46 w 332"/>
                <a:gd name="T15" fmla="*/ 9 h 18"/>
                <a:gd name="T16" fmla="*/ 40 w 332"/>
                <a:gd name="T17" fmla="*/ 9 h 18"/>
                <a:gd name="T18" fmla="*/ 63 w 332"/>
                <a:gd name="T19" fmla="*/ 13 h 18"/>
                <a:gd name="T20" fmla="*/ 63 w 332"/>
                <a:gd name="T21" fmla="*/ 6 h 18"/>
                <a:gd name="T22" fmla="*/ 63 w 332"/>
                <a:gd name="T23" fmla="*/ 13 h 18"/>
                <a:gd name="T24" fmla="*/ 87 w 332"/>
                <a:gd name="T25" fmla="*/ 9 h 18"/>
                <a:gd name="T26" fmla="*/ 79 w 332"/>
                <a:gd name="T27" fmla="*/ 9 h 18"/>
                <a:gd name="T28" fmla="*/ 103 w 332"/>
                <a:gd name="T29" fmla="*/ 14 h 18"/>
                <a:gd name="T30" fmla="*/ 103 w 332"/>
                <a:gd name="T31" fmla="*/ 5 h 18"/>
                <a:gd name="T32" fmla="*/ 103 w 332"/>
                <a:gd name="T33" fmla="*/ 14 h 18"/>
                <a:gd name="T34" fmla="*/ 128 w 332"/>
                <a:gd name="T35" fmla="*/ 9 h 18"/>
                <a:gd name="T36" fmla="*/ 119 w 332"/>
                <a:gd name="T37" fmla="*/ 9 h 18"/>
                <a:gd name="T38" fmla="*/ 143 w 332"/>
                <a:gd name="T39" fmla="*/ 14 h 18"/>
                <a:gd name="T40" fmla="*/ 143 w 332"/>
                <a:gd name="T41" fmla="*/ 4 h 18"/>
                <a:gd name="T42" fmla="*/ 143 w 332"/>
                <a:gd name="T43" fmla="*/ 14 h 18"/>
                <a:gd name="T44" fmla="*/ 168 w 332"/>
                <a:gd name="T45" fmla="*/ 9 h 18"/>
                <a:gd name="T46" fmla="*/ 157 w 332"/>
                <a:gd name="T47" fmla="*/ 9 h 18"/>
                <a:gd name="T48" fmla="*/ 182 w 332"/>
                <a:gd name="T49" fmla="*/ 15 h 18"/>
                <a:gd name="T50" fmla="*/ 182 w 332"/>
                <a:gd name="T51" fmla="*/ 4 h 18"/>
                <a:gd name="T52" fmla="*/ 182 w 332"/>
                <a:gd name="T53" fmla="*/ 15 h 18"/>
                <a:gd name="T54" fmla="*/ 208 w 332"/>
                <a:gd name="T55" fmla="*/ 9 h 18"/>
                <a:gd name="T56" fmla="*/ 195 w 332"/>
                <a:gd name="T57" fmla="*/ 9 h 18"/>
                <a:gd name="T58" fmla="*/ 221 w 332"/>
                <a:gd name="T59" fmla="*/ 16 h 18"/>
                <a:gd name="T60" fmla="*/ 221 w 332"/>
                <a:gd name="T61" fmla="*/ 3 h 18"/>
                <a:gd name="T62" fmla="*/ 221 w 332"/>
                <a:gd name="T63" fmla="*/ 16 h 18"/>
                <a:gd name="T64" fmla="*/ 247 w 332"/>
                <a:gd name="T65" fmla="*/ 9 h 18"/>
                <a:gd name="T66" fmla="*/ 233 w 332"/>
                <a:gd name="T67" fmla="*/ 9 h 18"/>
                <a:gd name="T68" fmla="*/ 259 w 332"/>
                <a:gd name="T69" fmla="*/ 17 h 18"/>
                <a:gd name="T70" fmla="*/ 259 w 332"/>
                <a:gd name="T71" fmla="*/ 2 h 18"/>
                <a:gd name="T72" fmla="*/ 259 w 332"/>
                <a:gd name="T73" fmla="*/ 17 h 18"/>
                <a:gd name="T74" fmla="*/ 286 w 332"/>
                <a:gd name="T75" fmla="*/ 9 h 18"/>
                <a:gd name="T76" fmla="*/ 270 w 332"/>
                <a:gd name="T77" fmla="*/ 9 h 18"/>
                <a:gd name="T78" fmla="*/ 297 w 332"/>
                <a:gd name="T79" fmla="*/ 18 h 18"/>
                <a:gd name="T80" fmla="*/ 297 w 332"/>
                <a:gd name="T81" fmla="*/ 1 h 18"/>
                <a:gd name="T82" fmla="*/ 297 w 332"/>
                <a:gd name="T83" fmla="*/ 18 h 18"/>
                <a:gd name="T84" fmla="*/ 325 w 332"/>
                <a:gd name="T85" fmla="*/ 9 h 18"/>
                <a:gd name="T86" fmla="*/ 307 w 332"/>
                <a:gd name="T8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2" h="18">
                  <a:moveTo>
                    <a:pt x="2" y="11"/>
                  </a:moveTo>
                  <a:cubicBezTo>
                    <a:pt x="3" y="11"/>
                    <a:pt x="4" y="11"/>
                    <a:pt x="4" y="9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1"/>
                    <a:pt x="0" y="11"/>
                    <a:pt x="2" y="11"/>
                  </a:cubicBezTo>
                  <a:close/>
                  <a:moveTo>
                    <a:pt x="332" y="0"/>
                  </a:moveTo>
                  <a:cubicBezTo>
                    <a:pt x="332" y="18"/>
                    <a:pt x="332" y="18"/>
                    <a:pt x="332" y="18"/>
                  </a:cubicBezTo>
                  <a:cubicBezTo>
                    <a:pt x="328" y="17"/>
                    <a:pt x="325" y="14"/>
                    <a:pt x="325" y="9"/>
                  </a:cubicBezTo>
                  <a:cubicBezTo>
                    <a:pt x="325" y="5"/>
                    <a:pt x="328" y="1"/>
                    <a:pt x="332" y="0"/>
                  </a:cubicBezTo>
                  <a:close/>
                  <a:moveTo>
                    <a:pt x="22" y="12"/>
                  </a:moveTo>
                  <a:cubicBezTo>
                    <a:pt x="24" y="12"/>
                    <a:pt x="25" y="11"/>
                    <a:pt x="25" y="9"/>
                  </a:cubicBezTo>
                  <a:cubicBezTo>
                    <a:pt x="25" y="8"/>
                    <a:pt x="24" y="7"/>
                    <a:pt x="22" y="7"/>
                  </a:cubicBezTo>
                  <a:cubicBezTo>
                    <a:pt x="21" y="7"/>
                    <a:pt x="20" y="8"/>
                    <a:pt x="20" y="9"/>
                  </a:cubicBezTo>
                  <a:cubicBezTo>
                    <a:pt x="20" y="11"/>
                    <a:pt x="21" y="12"/>
                    <a:pt x="22" y="12"/>
                  </a:cubicBezTo>
                  <a:close/>
                  <a:moveTo>
                    <a:pt x="43" y="12"/>
                  </a:moveTo>
                  <a:cubicBezTo>
                    <a:pt x="44" y="12"/>
                    <a:pt x="46" y="11"/>
                    <a:pt x="46" y="9"/>
                  </a:cubicBezTo>
                  <a:cubicBezTo>
                    <a:pt x="46" y="8"/>
                    <a:pt x="44" y="7"/>
                    <a:pt x="43" y="7"/>
                  </a:cubicBezTo>
                  <a:cubicBezTo>
                    <a:pt x="41" y="7"/>
                    <a:pt x="40" y="8"/>
                    <a:pt x="40" y="9"/>
                  </a:cubicBezTo>
                  <a:cubicBezTo>
                    <a:pt x="40" y="11"/>
                    <a:pt x="41" y="12"/>
                    <a:pt x="43" y="12"/>
                  </a:cubicBezTo>
                  <a:close/>
                  <a:moveTo>
                    <a:pt x="63" y="13"/>
                  </a:moveTo>
                  <a:cubicBezTo>
                    <a:pt x="65" y="13"/>
                    <a:pt x="66" y="11"/>
                    <a:pt x="66" y="9"/>
                  </a:cubicBezTo>
                  <a:cubicBezTo>
                    <a:pt x="66" y="8"/>
                    <a:pt x="65" y="6"/>
                    <a:pt x="63" y="6"/>
                  </a:cubicBezTo>
                  <a:cubicBezTo>
                    <a:pt x="61" y="6"/>
                    <a:pt x="60" y="8"/>
                    <a:pt x="60" y="9"/>
                  </a:cubicBezTo>
                  <a:cubicBezTo>
                    <a:pt x="60" y="11"/>
                    <a:pt x="61" y="13"/>
                    <a:pt x="63" y="13"/>
                  </a:cubicBezTo>
                  <a:close/>
                  <a:moveTo>
                    <a:pt x="83" y="13"/>
                  </a:moveTo>
                  <a:cubicBezTo>
                    <a:pt x="85" y="13"/>
                    <a:pt x="87" y="11"/>
                    <a:pt x="87" y="9"/>
                  </a:cubicBezTo>
                  <a:cubicBezTo>
                    <a:pt x="87" y="7"/>
                    <a:pt x="85" y="6"/>
                    <a:pt x="83" y="6"/>
                  </a:cubicBezTo>
                  <a:cubicBezTo>
                    <a:pt x="81" y="6"/>
                    <a:pt x="79" y="7"/>
                    <a:pt x="79" y="9"/>
                  </a:cubicBezTo>
                  <a:cubicBezTo>
                    <a:pt x="79" y="11"/>
                    <a:pt x="81" y="13"/>
                    <a:pt x="83" y="13"/>
                  </a:cubicBezTo>
                  <a:close/>
                  <a:moveTo>
                    <a:pt x="103" y="14"/>
                  </a:moveTo>
                  <a:cubicBezTo>
                    <a:pt x="106" y="14"/>
                    <a:pt x="107" y="12"/>
                    <a:pt x="107" y="9"/>
                  </a:cubicBezTo>
                  <a:cubicBezTo>
                    <a:pt x="107" y="7"/>
                    <a:pt x="106" y="5"/>
                    <a:pt x="103" y="5"/>
                  </a:cubicBezTo>
                  <a:cubicBezTo>
                    <a:pt x="101" y="5"/>
                    <a:pt x="99" y="7"/>
                    <a:pt x="99" y="9"/>
                  </a:cubicBezTo>
                  <a:cubicBezTo>
                    <a:pt x="99" y="12"/>
                    <a:pt x="101" y="14"/>
                    <a:pt x="103" y="14"/>
                  </a:cubicBezTo>
                  <a:close/>
                  <a:moveTo>
                    <a:pt x="123" y="14"/>
                  </a:moveTo>
                  <a:cubicBezTo>
                    <a:pt x="126" y="14"/>
                    <a:pt x="128" y="12"/>
                    <a:pt x="128" y="9"/>
                  </a:cubicBezTo>
                  <a:cubicBezTo>
                    <a:pt x="128" y="7"/>
                    <a:pt x="126" y="5"/>
                    <a:pt x="123" y="5"/>
                  </a:cubicBezTo>
                  <a:cubicBezTo>
                    <a:pt x="121" y="5"/>
                    <a:pt x="119" y="7"/>
                    <a:pt x="119" y="9"/>
                  </a:cubicBezTo>
                  <a:cubicBezTo>
                    <a:pt x="119" y="12"/>
                    <a:pt x="121" y="14"/>
                    <a:pt x="123" y="14"/>
                  </a:cubicBezTo>
                  <a:close/>
                  <a:moveTo>
                    <a:pt x="143" y="14"/>
                  </a:moveTo>
                  <a:cubicBezTo>
                    <a:pt x="146" y="14"/>
                    <a:pt x="148" y="12"/>
                    <a:pt x="148" y="9"/>
                  </a:cubicBezTo>
                  <a:cubicBezTo>
                    <a:pt x="148" y="7"/>
                    <a:pt x="146" y="4"/>
                    <a:pt x="143" y="4"/>
                  </a:cubicBezTo>
                  <a:cubicBezTo>
                    <a:pt x="140" y="4"/>
                    <a:pt x="138" y="7"/>
                    <a:pt x="138" y="9"/>
                  </a:cubicBezTo>
                  <a:cubicBezTo>
                    <a:pt x="138" y="12"/>
                    <a:pt x="140" y="14"/>
                    <a:pt x="143" y="14"/>
                  </a:cubicBezTo>
                  <a:close/>
                  <a:moveTo>
                    <a:pt x="163" y="15"/>
                  </a:moveTo>
                  <a:cubicBezTo>
                    <a:pt x="166" y="15"/>
                    <a:pt x="168" y="12"/>
                    <a:pt x="168" y="9"/>
                  </a:cubicBezTo>
                  <a:cubicBezTo>
                    <a:pt x="168" y="6"/>
                    <a:pt x="166" y="4"/>
                    <a:pt x="163" y="4"/>
                  </a:cubicBezTo>
                  <a:cubicBezTo>
                    <a:pt x="160" y="4"/>
                    <a:pt x="157" y="6"/>
                    <a:pt x="157" y="9"/>
                  </a:cubicBezTo>
                  <a:cubicBezTo>
                    <a:pt x="157" y="12"/>
                    <a:pt x="160" y="15"/>
                    <a:pt x="163" y="15"/>
                  </a:cubicBezTo>
                  <a:close/>
                  <a:moveTo>
                    <a:pt x="182" y="15"/>
                  </a:moveTo>
                  <a:cubicBezTo>
                    <a:pt x="185" y="15"/>
                    <a:pt x="188" y="13"/>
                    <a:pt x="188" y="9"/>
                  </a:cubicBezTo>
                  <a:cubicBezTo>
                    <a:pt x="188" y="6"/>
                    <a:pt x="185" y="4"/>
                    <a:pt x="182" y="4"/>
                  </a:cubicBezTo>
                  <a:cubicBezTo>
                    <a:pt x="179" y="4"/>
                    <a:pt x="176" y="6"/>
                    <a:pt x="176" y="9"/>
                  </a:cubicBezTo>
                  <a:cubicBezTo>
                    <a:pt x="176" y="13"/>
                    <a:pt x="179" y="15"/>
                    <a:pt x="182" y="15"/>
                  </a:cubicBezTo>
                  <a:close/>
                  <a:moveTo>
                    <a:pt x="202" y="16"/>
                  </a:moveTo>
                  <a:cubicBezTo>
                    <a:pt x="205" y="16"/>
                    <a:pt x="208" y="13"/>
                    <a:pt x="208" y="9"/>
                  </a:cubicBezTo>
                  <a:cubicBezTo>
                    <a:pt x="208" y="6"/>
                    <a:pt x="205" y="3"/>
                    <a:pt x="202" y="3"/>
                  </a:cubicBezTo>
                  <a:cubicBezTo>
                    <a:pt x="198" y="3"/>
                    <a:pt x="195" y="6"/>
                    <a:pt x="195" y="9"/>
                  </a:cubicBezTo>
                  <a:cubicBezTo>
                    <a:pt x="195" y="13"/>
                    <a:pt x="198" y="16"/>
                    <a:pt x="202" y="16"/>
                  </a:cubicBezTo>
                  <a:close/>
                  <a:moveTo>
                    <a:pt x="221" y="16"/>
                  </a:moveTo>
                  <a:cubicBezTo>
                    <a:pt x="225" y="16"/>
                    <a:pt x="228" y="13"/>
                    <a:pt x="228" y="9"/>
                  </a:cubicBezTo>
                  <a:cubicBezTo>
                    <a:pt x="228" y="6"/>
                    <a:pt x="225" y="3"/>
                    <a:pt x="221" y="3"/>
                  </a:cubicBezTo>
                  <a:cubicBezTo>
                    <a:pt x="217" y="3"/>
                    <a:pt x="214" y="6"/>
                    <a:pt x="214" y="9"/>
                  </a:cubicBezTo>
                  <a:cubicBezTo>
                    <a:pt x="214" y="13"/>
                    <a:pt x="217" y="16"/>
                    <a:pt x="221" y="16"/>
                  </a:cubicBezTo>
                  <a:close/>
                  <a:moveTo>
                    <a:pt x="240" y="17"/>
                  </a:moveTo>
                  <a:cubicBezTo>
                    <a:pt x="244" y="17"/>
                    <a:pt x="247" y="13"/>
                    <a:pt x="247" y="9"/>
                  </a:cubicBezTo>
                  <a:cubicBezTo>
                    <a:pt x="247" y="6"/>
                    <a:pt x="244" y="2"/>
                    <a:pt x="240" y="2"/>
                  </a:cubicBezTo>
                  <a:cubicBezTo>
                    <a:pt x="236" y="2"/>
                    <a:pt x="233" y="6"/>
                    <a:pt x="233" y="9"/>
                  </a:cubicBezTo>
                  <a:cubicBezTo>
                    <a:pt x="233" y="13"/>
                    <a:pt x="236" y="17"/>
                    <a:pt x="240" y="17"/>
                  </a:cubicBezTo>
                  <a:close/>
                  <a:moveTo>
                    <a:pt x="259" y="17"/>
                  </a:moveTo>
                  <a:cubicBezTo>
                    <a:pt x="263" y="17"/>
                    <a:pt x="267" y="14"/>
                    <a:pt x="267" y="9"/>
                  </a:cubicBezTo>
                  <a:cubicBezTo>
                    <a:pt x="267" y="5"/>
                    <a:pt x="263" y="2"/>
                    <a:pt x="259" y="2"/>
                  </a:cubicBezTo>
                  <a:cubicBezTo>
                    <a:pt x="255" y="2"/>
                    <a:pt x="252" y="5"/>
                    <a:pt x="252" y="9"/>
                  </a:cubicBezTo>
                  <a:cubicBezTo>
                    <a:pt x="252" y="14"/>
                    <a:pt x="255" y="17"/>
                    <a:pt x="259" y="17"/>
                  </a:cubicBezTo>
                  <a:close/>
                  <a:moveTo>
                    <a:pt x="278" y="17"/>
                  </a:moveTo>
                  <a:cubicBezTo>
                    <a:pt x="283" y="17"/>
                    <a:pt x="286" y="14"/>
                    <a:pt x="286" y="9"/>
                  </a:cubicBezTo>
                  <a:cubicBezTo>
                    <a:pt x="286" y="5"/>
                    <a:pt x="283" y="2"/>
                    <a:pt x="278" y="2"/>
                  </a:cubicBezTo>
                  <a:cubicBezTo>
                    <a:pt x="274" y="2"/>
                    <a:pt x="270" y="5"/>
                    <a:pt x="270" y="9"/>
                  </a:cubicBezTo>
                  <a:cubicBezTo>
                    <a:pt x="270" y="14"/>
                    <a:pt x="274" y="17"/>
                    <a:pt x="278" y="17"/>
                  </a:cubicBezTo>
                  <a:close/>
                  <a:moveTo>
                    <a:pt x="297" y="18"/>
                  </a:moveTo>
                  <a:cubicBezTo>
                    <a:pt x="302" y="18"/>
                    <a:pt x="305" y="14"/>
                    <a:pt x="305" y="9"/>
                  </a:cubicBezTo>
                  <a:cubicBezTo>
                    <a:pt x="305" y="5"/>
                    <a:pt x="302" y="1"/>
                    <a:pt x="297" y="1"/>
                  </a:cubicBezTo>
                  <a:cubicBezTo>
                    <a:pt x="292" y="1"/>
                    <a:pt x="289" y="5"/>
                    <a:pt x="289" y="9"/>
                  </a:cubicBezTo>
                  <a:cubicBezTo>
                    <a:pt x="289" y="14"/>
                    <a:pt x="292" y="18"/>
                    <a:pt x="297" y="18"/>
                  </a:cubicBezTo>
                  <a:close/>
                  <a:moveTo>
                    <a:pt x="316" y="18"/>
                  </a:moveTo>
                  <a:cubicBezTo>
                    <a:pt x="321" y="18"/>
                    <a:pt x="325" y="14"/>
                    <a:pt x="325" y="9"/>
                  </a:cubicBezTo>
                  <a:cubicBezTo>
                    <a:pt x="325" y="5"/>
                    <a:pt x="321" y="1"/>
                    <a:pt x="316" y="1"/>
                  </a:cubicBezTo>
                  <a:cubicBezTo>
                    <a:pt x="311" y="1"/>
                    <a:pt x="307" y="5"/>
                    <a:pt x="307" y="9"/>
                  </a:cubicBezTo>
                  <a:cubicBezTo>
                    <a:pt x="307" y="14"/>
                    <a:pt x="311" y="18"/>
                    <a:pt x="3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2603" y="823"/>
              <a:ext cx="8261" cy="456"/>
            </a:xfrm>
            <a:custGeom>
              <a:avLst/>
              <a:gdLst>
                <a:gd name="T0" fmla="*/ 4 w 289"/>
                <a:gd name="T1" fmla="*/ 8 h 16"/>
                <a:gd name="T2" fmla="*/ 0 w 289"/>
                <a:gd name="T3" fmla="*/ 8 h 16"/>
                <a:gd name="T4" fmla="*/ 289 w 289"/>
                <a:gd name="T5" fmla="*/ 5 h 16"/>
                <a:gd name="T6" fmla="*/ 289 w 289"/>
                <a:gd name="T7" fmla="*/ 8 h 16"/>
                <a:gd name="T8" fmla="*/ 22 w 289"/>
                <a:gd name="T9" fmla="*/ 11 h 16"/>
                <a:gd name="T10" fmla="*/ 22 w 289"/>
                <a:gd name="T11" fmla="*/ 6 h 16"/>
                <a:gd name="T12" fmla="*/ 22 w 289"/>
                <a:gd name="T13" fmla="*/ 11 h 16"/>
                <a:gd name="T14" fmla="*/ 46 w 289"/>
                <a:gd name="T15" fmla="*/ 8 h 16"/>
                <a:gd name="T16" fmla="*/ 40 w 289"/>
                <a:gd name="T17" fmla="*/ 8 h 16"/>
                <a:gd name="T18" fmla="*/ 63 w 289"/>
                <a:gd name="T19" fmla="*/ 12 h 16"/>
                <a:gd name="T20" fmla="*/ 63 w 289"/>
                <a:gd name="T21" fmla="*/ 5 h 16"/>
                <a:gd name="T22" fmla="*/ 63 w 289"/>
                <a:gd name="T23" fmla="*/ 12 h 16"/>
                <a:gd name="T24" fmla="*/ 87 w 289"/>
                <a:gd name="T25" fmla="*/ 8 h 16"/>
                <a:gd name="T26" fmla="*/ 80 w 289"/>
                <a:gd name="T27" fmla="*/ 8 h 16"/>
                <a:gd name="T28" fmla="*/ 103 w 289"/>
                <a:gd name="T29" fmla="*/ 13 h 16"/>
                <a:gd name="T30" fmla="*/ 103 w 289"/>
                <a:gd name="T31" fmla="*/ 4 h 16"/>
                <a:gd name="T32" fmla="*/ 103 w 289"/>
                <a:gd name="T33" fmla="*/ 13 h 16"/>
                <a:gd name="T34" fmla="*/ 128 w 289"/>
                <a:gd name="T35" fmla="*/ 8 h 16"/>
                <a:gd name="T36" fmla="*/ 119 w 289"/>
                <a:gd name="T37" fmla="*/ 8 h 16"/>
                <a:gd name="T38" fmla="*/ 143 w 289"/>
                <a:gd name="T39" fmla="*/ 13 h 16"/>
                <a:gd name="T40" fmla="*/ 143 w 289"/>
                <a:gd name="T41" fmla="*/ 3 h 16"/>
                <a:gd name="T42" fmla="*/ 143 w 289"/>
                <a:gd name="T43" fmla="*/ 13 h 16"/>
                <a:gd name="T44" fmla="*/ 168 w 289"/>
                <a:gd name="T45" fmla="*/ 8 h 16"/>
                <a:gd name="T46" fmla="*/ 157 w 289"/>
                <a:gd name="T47" fmla="*/ 8 h 16"/>
                <a:gd name="T48" fmla="*/ 182 w 289"/>
                <a:gd name="T49" fmla="*/ 14 h 16"/>
                <a:gd name="T50" fmla="*/ 182 w 289"/>
                <a:gd name="T51" fmla="*/ 3 h 16"/>
                <a:gd name="T52" fmla="*/ 182 w 289"/>
                <a:gd name="T53" fmla="*/ 14 h 16"/>
                <a:gd name="T54" fmla="*/ 208 w 289"/>
                <a:gd name="T55" fmla="*/ 8 h 16"/>
                <a:gd name="T56" fmla="*/ 196 w 289"/>
                <a:gd name="T57" fmla="*/ 8 h 16"/>
                <a:gd name="T58" fmla="*/ 221 w 289"/>
                <a:gd name="T59" fmla="*/ 15 h 16"/>
                <a:gd name="T60" fmla="*/ 221 w 289"/>
                <a:gd name="T61" fmla="*/ 2 h 16"/>
                <a:gd name="T62" fmla="*/ 221 w 289"/>
                <a:gd name="T63" fmla="*/ 15 h 16"/>
                <a:gd name="T64" fmla="*/ 247 w 289"/>
                <a:gd name="T65" fmla="*/ 8 h 16"/>
                <a:gd name="T66" fmla="*/ 233 w 289"/>
                <a:gd name="T67" fmla="*/ 8 h 16"/>
                <a:gd name="T68" fmla="*/ 259 w 289"/>
                <a:gd name="T69" fmla="*/ 16 h 16"/>
                <a:gd name="T70" fmla="*/ 259 w 289"/>
                <a:gd name="T71" fmla="*/ 1 h 16"/>
                <a:gd name="T72" fmla="*/ 259 w 289"/>
                <a:gd name="T73" fmla="*/ 16 h 16"/>
                <a:gd name="T74" fmla="*/ 286 w 289"/>
                <a:gd name="T75" fmla="*/ 8 h 16"/>
                <a:gd name="T76" fmla="*/ 270 w 289"/>
                <a:gd name="T7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9" h="16">
                  <a:moveTo>
                    <a:pt x="2" y="10"/>
                  </a:moveTo>
                  <a:cubicBezTo>
                    <a:pt x="3" y="10"/>
                    <a:pt x="4" y="10"/>
                    <a:pt x="4" y="8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0"/>
                    <a:pt x="2" y="10"/>
                  </a:cubicBezTo>
                  <a:close/>
                  <a:moveTo>
                    <a:pt x="289" y="5"/>
                  </a:moveTo>
                  <a:cubicBezTo>
                    <a:pt x="289" y="12"/>
                    <a:pt x="289" y="12"/>
                    <a:pt x="289" y="12"/>
                  </a:cubicBezTo>
                  <a:cubicBezTo>
                    <a:pt x="289" y="11"/>
                    <a:pt x="289" y="10"/>
                    <a:pt x="289" y="8"/>
                  </a:cubicBezTo>
                  <a:cubicBezTo>
                    <a:pt x="289" y="7"/>
                    <a:pt x="289" y="6"/>
                    <a:pt x="289" y="5"/>
                  </a:cubicBezTo>
                  <a:close/>
                  <a:moveTo>
                    <a:pt x="22" y="11"/>
                  </a:moveTo>
                  <a:cubicBezTo>
                    <a:pt x="24" y="11"/>
                    <a:pt x="25" y="10"/>
                    <a:pt x="25" y="8"/>
                  </a:cubicBezTo>
                  <a:cubicBezTo>
                    <a:pt x="25" y="7"/>
                    <a:pt x="24" y="6"/>
                    <a:pt x="22" y="6"/>
                  </a:cubicBezTo>
                  <a:cubicBezTo>
                    <a:pt x="21" y="6"/>
                    <a:pt x="20" y="7"/>
                    <a:pt x="20" y="8"/>
                  </a:cubicBezTo>
                  <a:cubicBezTo>
                    <a:pt x="20" y="10"/>
                    <a:pt x="21" y="11"/>
                    <a:pt x="22" y="11"/>
                  </a:cubicBezTo>
                  <a:close/>
                  <a:moveTo>
                    <a:pt x="43" y="11"/>
                  </a:moveTo>
                  <a:cubicBezTo>
                    <a:pt x="44" y="11"/>
                    <a:pt x="46" y="10"/>
                    <a:pt x="46" y="8"/>
                  </a:cubicBezTo>
                  <a:cubicBezTo>
                    <a:pt x="46" y="7"/>
                    <a:pt x="44" y="6"/>
                    <a:pt x="43" y="6"/>
                  </a:cubicBezTo>
                  <a:cubicBezTo>
                    <a:pt x="41" y="6"/>
                    <a:pt x="40" y="7"/>
                    <a:pt x="40" y="8"/>
                  </a:cubicBezTo>
                  <a:cubicBezTo>
                    <a:pt x="40" y="10"/>
                    <a:pt x="41" y="11"/>
                    <a:pt x="43" y="11"/>
                  </a:cubicBezTo>
                  <a:close/>
                  <a:moveTo>
                    <a:pt x="63" y="12"/>
                  </a:moveTo>
                  <a:cubicBezTo>
                    <a:pt x="65" y="12"/>
                    <a:pt x="66" y="10"/>
                    <a:pt x="66" y="8"/>
                  </a:cubicBezTo>
                  <a:cubicBezTo>
                    <a:pt x="66" y="7"/>
                    <a:pt x="65" y="5"/>
                    <a:pt x="63" y="5"/>
                  </a:cubicBezTo>
                  <a:cubicBezTo>
                    <a:pt x="61" y="5"/>
                    <a:pt x="60" y="7"/>
                    <a:pt x="60" y="8"/>
                  </a:cubicBezTo>
                  <a:cubicBezTo>
                    <a:pt x="60" y="10"/>
                    <a:pt x="61" y="12"/>
                    <a:pt x="63" y="12"/>
                  </a:cubicBezTo>
                  <a:close/>
                  <a:moveTo>
                    <a:pt x="83" y="12"/>
                  </a:moveTo>
                  <a:cubicBezTo>
                    <a:pt x="85" y="12"/>
                    <a:pt x="87" y="10"/>
                    <a:pt x="87" y="8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1" y="5"/>
                    <a:pt x="80" y="6"/>
                    <a:pt x="80" y="8"/>
                  </a:cubicBezTo>
                  <a:cubicBezTo>
                    <a:pt x="80" y="10"/>
                    <a:pt x="81" y="12"/>
                    <a:pt x="83" y="12"/>
                  </a:cubicBezTo>
                  <a:close/>
                  <a:moveTo>
                    <a:pt x="103" y="13"/>
                  </a:moveTo>
                  <a:cubicBezTo>
                    <a:pt x="106" y="13"/>
                    <a:pt x="107" y="11"/>
                    <a:pt x="107" y="8"/>
                  </a:cubicBezTo>
                  <a:cubicBezTo>
                    <a:pt x="107" y="6"/>
                    <a:pt x="106" y="4"/>
                    <a:pt x="103" y="4"/>
                  </a:cubicBezTo>
                  <a:cubicBezTo>
                    <a:pt x="101" y="4"/>
                    <a:pt x="99" y="6"/>
                    <a:pt x="99" y="8"/>
                  </a:cubicBezTo>
                  <a:cubicBezTo>
                    <a:pt x="99" y="11"/>
                    <a:pt x="101" y="13"/>
                    <a:pt x="103" y="13"/>
                  </a:cubicBezTo>
                  <a:close/>
                  <a:moveTo>
                    <a:pt x="123" y="13"/>
                  </a:moveTo>
                  <a:cubicBezTo>
                    <a:pt x="126" y="13"/>
                    <a:pt x="128" y="11"/>
                    <a:pt x="128" y="8"/>
                  </a:cubicBezTo>
                  <a:cubicBezTo>
                    <a:pt x="128" y="6"/>
                    <a:pt x="126" y="4"/>
                    <a:pt x="123" y="4"/>
                  </a:cubicBezTo>
                  <a:cubicBezTo>
                    <a:pt x="121" y="4"/>
                    <a:pt x="119" y="6"/>
                    <a:pt x="119" y="8"/>
                  </a:cubicBezTo>
                  <a:cubicBezTo>
                    <a:pt x="119" y="11"/>
                    <a:pt x="121" y="13"/>
                    <a:pt x="123" y="13"/>
                  </a:cubicBezTo>
                  <a:close/>
                  <a:moveTo>
                    <a:pt x="143" y="13"/>
                  </a:moveTo>
                  <a:cubicBezTo>
                    <a:pt x="146" y="13"/>
                    <a:pt x="148" y="11"/>
                    <a:pt x="148" y="8"/>
                  </a:cubicBezTo>
                  <a:cubicBezTo>
                    <a:pt x="148" y="6"/>
                    <a:pt x="146" y="3"/>
                    <a:pt x="143" y="3"/>
                  </a:cubicBezTo>
                  <a:cubicBezTo>
                    <a:pt x="140" y="3"/>
                    <a:pt x="138" y="6"/>
                    <a:pt x="138" y="8"/>
                  </a:cubicBezTo>
                  <a:cubicBezTo>
                    <a:pt x="138" y="11"/>
                    <a:pt x="140" y="13"/>
                    <a:pt x="143" y="13"/>
                  </a:cubicBezTo>
                  <a:close/>
                  <a:moveTo>
                    <a:pt x="163" y="14"/>
                  </a:moveTo>
                  <a:cubicBezTo>
                    <a:pt x="166" y="14"/>
                    <a:pt x="168" y="11"/>
                    <a:pt x="168" y="8"/>
                  </a:cubicBezTo>
                  <a:cubicBezTo>
                    <a:pt x="168" y="5"/>
                    <a:pt x="166" y="3"/>
                    <a:pt x="163" y="3"/>
                  </a:cubicBezTo>
                  <a:cubicBezTo>
                    <a:pt x="160" y="3"/>
                    <a:pt x="157" y="5"/>
                    <a:pt x="157" y="8"/>
                  </a:cubicBezTo>
                  <a:cubicBezTo>
                    <a:pt x="157" y="11"/>
                    <a:pt x="160" y="14"/>
                    <a:pt x="163" y="14"/>
                  </a:cubicBezTo>
                  <a:close/>
                  <a:moveTo>
                    <a:pt x="182" y="14"/>
                  </a:moveTo>
                  <a:cubicBezTo>
                    <a:pt x="186" y="14"/>
                    <a:pt x="188" y="12"/>
                    <a:pt x="188" y="8"/>
                  </a:cubicBezTo>
                  <a:cubicBezTo>
                    <a:pt x="188" y="5"/>
                    <a:pt x="186" y="3"/>
                    <a:pt x="182" y="3"/>
                  </a:cubicBezTo>
                  <a:cubicBezTo>
                    <a:pt x="179" y="3"/>
                    <a:pt x="176" y="5"/>
                    <a:pt x="176" y="8"/>
                  </a:cubicBezTo>
                  <a:cubicBezTo>
                    <a:pt x="176" y="12"/>
                    <a:pt x="179" y="14"/>
                    <a:pt x="182" y="14"/>
                  </a:cubicBezTo>
                  <a:close/>
                  <a:moveTo>
                    <a:pt x="202" y="15"/>
                  </a:moveTo>
                  <a:cubicBezTo>
                    <a:pt x="205" y="15"/>
                    <a:pt x="208" y="12"/>
                    <a:pt x="208" y="8"/>
                  </a:cubicBezTo>
                  <a:cubicBezTo>
                    <a:pt x="208" y="5"/>
                    <a:pt x="205" y="2"/>
                    <a:pt x="202" y="2"/>
                  </a:cubicBezTo>
                  <a:cubicBezTo>
                    <a:pt x="198" y="2"/>
                    <a:pt x="196" y="5"/>
                    <a:pt x="196" y="8"/>
                  </a:cubicBezTo>
                  <a:cubicBezTo>
                    <a:pt x="196" y="12"/>
                    <a:pt x="198" y="15"/>
                    <a:pt x="202" y="15"/>
                  </a:cubicBezTo>
                  <a:close/>
                  <a:moveTo>
                    <a:pt x="221" y="15"/>
                  </a:moveTo>
                  <a:cubicBezTo>
                    <a:pt x="225" y="15"/>
                    <a:pt x="228" y="12"/>
                    <a:pt x="228" y="8"/>
                  </a:cubicBezTo>
                  <a:cubicBezTo>
                    <a:pt x="228" y="5"/>
                    <a:pt x="225" y="2"/>
                    <a:pt x="221" y="2"/>
                  </a:cubicBezTo>
                  <a:cubicBezTo>
                    <a:pt x="217" y="2"/>
                    <a:pt x="214" y="5"/>
                    <a:pt x="214" y="8"/>
                  </a:cubicBezTo>
                  <a:cubicBezTo>
                    <a:pt x="214" y="12"/>
                    <a:pt x="217" y="15"/>
                    <a:pt x="221" y="15"/>
                  </a:cubicBezTo>
                  <a:close/>
                  <a:moveTo>
                    <a:pt x="240" y="15"/>
                  </a:moveTo>
                  <a:cubicBezTo>
                    <a:pt x="244" y="15"/>
                    <a:pt x="247" y="12"/>
                    <a:pt x="247" y="8"/>
                  </a:cubicBezTo>
                  <a:cubicBezTo>
                    <a:pt x="247" y="4"/>
                    <a:pt x="244" y="1"/>
                    <a:pt x="240" y="1"/>
                  </a:cubicBezTo>
                  <a:cubicBezTo>
                    <a:pt x="236" y="1"/>
                    <a:pt x="233" y="4"/>
                    <a:pt x="233" y="8"/>
                  </a:cubicBezTo>
                  <a:cubicBezTo>
                    <a:pt x="233" y="12"/>
                    <a:pt x="236" y="15"/>
                    <a:pt x="240" y="15"/>
                  </a:cubicBezTo>
                  <a:close/>
                  <a:moveTo>
                    <a:pt x="259" y="16"/>
                  </a:moveTo>
                  <a:cubicBezTo>
                    <a:pt x="263" y="16"/>
                    <a:pt x="267" y="13"/>
                    <a:pt x="267" y="8"/>
                  </a:cubicBezTo>
                  <a:cubicBezTo>
                    <a:pt x="267" y="4"/>
                    <a:pt x="263" y="1"/>
                    <a:pt x="259" y="1"/>
                  </a:cubicBezTo>
                  <a:cubicBezTo>
                    <a:pt x="255" y="1"/>
                    <a:pt x="252" y="4"/>
                    <a:pt x="252" y="8"/>
                  </a:cubicBezTo>
                  <a:cubicBezTo>
                    <a:pt x="252" y="13"/>
                    <a:pt x="255" y="16"/>
                    <a:pt x="259" y="16"/>
                  </a:cubicBezTo>
                  <a:close/>
                  <a:moveTo>
                    <a:pt x="278" y="16"/>
                  </a:moveTo>
                  <a:cubicBezTo>
                    <a:pt x="283" y="16"/>
                    <a:pt x="286" y="13"/>
                    <a:pt x="286" y="8"/>
                  </a:cubicBezTo>
                  <a:cubicBezTo>
                    <a:pt x="286" y="4"/>
                    <a:pt x="283" y="0"/>
                    <a:pt x="278" y="0"/>
                  </a:cubicBezTo>
                  <a:cubicBezTo>
                    <a:pt x="274" y="0"/>
                    <a:pt x="270" y="4"/>
                    <a:pt x="270" y="8"/>
                  </a:cubicBezTo>
                  <a:cubicBezTo>
                    <a:pt x="270" y="13"/>
                    <a:pt x="274" y="16"/>
                    <a:pt x="27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32" y="309"/>
              <a:ext cx="7032" cy="399"/>
            </a:xfrm>
            <a:custGeom>
              <a:avLst/>
              <a:gdLst>
                <a:gd name="T0" fmla="*/ 4 w 246"/>
                <a:gd name="T1" fmla="*/ 7 h 14"/>
                <a:gd name="T2" fmla="*/ 0 w 246"/>
                <a:gd name="T3" fmla="*/ 7 h 14"/>
                <a:gd name="T4" fmla="*/ 246 w 246"/>
                <a:gd name="T5" fmla="*/ 4 h 14"/>
                <a:gd name="T6" fmla="*/ 240 w 246"/>
                <a:gd name="T7" fmla="*/ 14 h 14"/>
                <a:gd name="T8" fmla="*/ 240 w 246"/>
                <a:gd name="T9" fmla="*/ 0 h 14"/>
                <a:gd name="T10" fmla="*/ 22 w 246"/>
                <a:gd name="T11" fmla="*/ 10 h 14"/>
                <a:gd name="T12" fmla="*/ 22 w 246"/>
                <a:gd name="T13" fmla="*/ 5 h 14"/>
                <a:gd name="T14" fmla="*/ 22 w 246"/>
                <a:gd name="T15" fmla="*/ 10 h 14"/>
                <a:gd name="T16" fmla="*/ 46 w 246"/>
                <a:gd name="T17" fmla="*/ 7 h 14"/>
                <a:gd name="T18" fmla="*/ 40 w 246"/>
                <a:gd name="T19" fmla="*/ 7 h 14"/>
                <a:gd name="T20" fmla="*/ 63 w 246"/>
                <a:gd name="T21" fmla="*/ 11 h 14"/>
                <a:gd name="T22" fmla="*/ 63 w 246"/>
                <a:gd name="T23" fmla="*/ 4 h 14"/>
                <a:gd name="T24" fmla="*/ 63 w 246"/>
                <a:gd name="T25" fmla="*/ 11 h 14"/>
                <a:gd name="T26" fmla="*/ 87 w 246"/>
                <a:gd name="T27" fmla="*/ 7 h 14"/>
                <a:gd name="T28" fmla="*/ 80 w 246"/>
                <a:gd name="T29" fmla="*/ 7 h 14"/>
                <a:gd name="T30" fmla="*/ 103 w 246"/>
                <a:gd name="T31" fmla="*/ 11 h 14"/>
                <a:gd name="T32" fmla="*/ 103 w 246"/>
                <a:gd name="T33" fmla="*/ 3 h 14"/>
                <a:gd name="T34" fmla="*/ 103 w 246"/>
                <a:gd name="T35" fmla="*/ 11 h 14"/>
                <a:gd name="T36" fmla="*/ 128 w 246"/>
                <a:gd name="T37" fmla="*/ 7 h 14"/>
                <a:gd name="T38" fmla="*/ 119 w 246"/>
                <a:gd name="T39" fmla="*/ 7 h 14"/>
                <a:gd name="T40" fmla="*/ 143 w 246"/>
                <a:gd name="T41" fmla="*/ 12 h 14"/>
                <a:gd name="T42" fmla="*/ 143 w 246"/>
                <a:gd name="T43" fmla="*/ 2 h 14"/>
                <a:gd name="T44" fmla="*/ 143 w 246"/>
                <a:gd name="T45" fmla="*/ 12 h 14"/>
                <a:gd name="T46" fmla="*/ 168 w 246"/>
                <a:gd name="T47" fmla="*/ 7 h 14"/>
                <a:gd name="T48" fmla="*/ 157 w 246"/>
                <a:gd name="T49" fmla="*/ 7 h 14"/>
                <a:gd name="T50" fmla="*/ 182 w 246"/>
                <a:gd name="T51" fmla="*/ 13 h 14"/>
                <a:gd name="T52" fmla="*/ 182 w 246"/>
                <a:gd name="T53" fmla="*/ 2 h 14"/>
                <a:gd name="T54" fmla="*/ 182 w 246"/>
                <a:gd name="T55" fmla="*/ 13 h 14"/>
                <a:gd name="T56" fmla="*/ 208 w 246"/>
                <a:gd name="T57" fmla="*/ 7 h 14"/>
                <a:gd name="T58" fmla="*/ 196 w 246"/>
                <a:gd name="T59" fmla="*/ 7 h 14"/>
                <a:gd name="T60" fmla="*/ 221 w 246"/>
                <a:gd name="T61" fmla="*/ 14 h 14"/>
                <a:gd name="T62" fmla="*/ 221 w 246"/>
                <a:gd name="T63" fmla="*/ 1 h 14"/>
                <a:gd name="T64" fmla="*/ 221 w 246"/>
                <a:gd name="T6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14">
                  <a:moveTo>
                    <a:pt x="2" y="9"/>
                  </a:moveTo>
                  <a:cubicBezTo>
                    <a:pt x="3" y="9"/>
                    <a:pt x="4" y="8"/>
                    <a:pt x="4" y="7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lose/>
                  <a:moveTo>
                    <a:pt x="246" y="4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5" y="13"/>
                    <a:pt x="243" y="14"/>
                    <a:pt x="240" y="14"/>
                  </a:cubicBezTo>
                  <a:cubicBezTo>
                    <a:pt x="236" y="14"/>
                    <a:pt x="233" y="11"/>
                    <a:pt x="233" y="7"/>
                  </a:cubicBezTo>
                  <a:cubicBezTo>
                    <a:pt x="233" y="3"/>
                    <a:pt x="236" y="0"/>
                    <a:pt x="240" y="0"/>
                  </a:cubicBezTo>
                  <a:cubicBezTo>
                    <a:pt x="243" y="0"/>
                    <a:pt x="245" y="2"/>
                    <a:pt x="246" y="4"/>
                  </a:cubicBezTo>
                  <a:close/>
                  <a:moveTo>
                    <a:pt x="22" y="10"/>
                  </a:moveTo>
                  <a:cubicBezTo>
                    <a:pt x="24" y="10"/>
                    <a:pt x="25" y="9"/>
                    <a:pt x="25" y="7"/>
                  </a:cubicBezTo>
                  <a:cubicBezTo>
                    <a:pt x="25" y="6"/>
                    <a:pt x="24" y="5"/>
                    <a:pt x="22" y="5"/>
                  </a:cubicBezTo>
                  <a:cubicBezTo>
                    <a:pt x="21" y="5"/>
                    <a:pt x="20" y="6"/>
                    <a:pt x="20" y="7"/>
                  </a:cubicBezTo>
                  <a:cubicBezTo>
                    <a:pt x="20" y="9"/>
                    <a:pt x="21" y="10"/>
                    <a:pt x="22" y="10"/>
                  </a:cubicBezTo>
                  <a:close/>
                  <a:moveTo>
                    <a:pt x="43" y="10"/>
                  </a:moveTo>
                  <a:cubicBezTo>
                    <a:pt x="44" y="10"/>
                    <a:pt x="46" y="9"/>
                    <a:pt x="46" y="7"/>
                  </a:cubicBezTo>
                  <a:cubicBezTo>
                    <a:pt x="46" y="6"/>
                    <a:pt x="44" y="4"/>
                    <a:pt x="43" y="4"/>
                  </a:cubicBezTo>
                  <a:cubicBezTo>
                    <a:pt x="41" y="4"/>
                    <a:pt x="40" y="6"/>
                    <a:pt x="40" y="7"/>
                  </a:cubicBezTo>
                  <a:cubicBezTo>
                    <a:pt x="40" y="9"/>
                    <a:pt x="41" y="10"/>
                    <a:pt x="43" y="10"/>
                  </a:cubicBezTo>
                  <a:close/>
                  <a:moveTo>
                    <a:pt x="63" y="11"/>
                  </a:moveTo>
                  <a:cubicBezTo>
                    <a:pt x="65" y="11"/>
                    <a:pt x="66" y="9"/>
                    <a:pt x="66" y="7"/>
                  </a:cubicBezTo>
                  <a:cubicBezTo>
                    <a:pt x="66" y="6"/>
                    <a:pt x="65" y="4"/>
                    <a:pt x="63" y="4"/>
                  </a:cubicBezTo>
                  <a:cubicBezTo>
                    <a:pt x="61" y="4"/>
                    <a:pt x="60" y="6"/>
                    <a:pt x="60" y="7"/>
                  </a:cubicBezTo>
                  <a:cubicBezTo>
                    <a:pt x="60" y="9"/>
                    <a:pt x="61" y="11"/>
                    <a:pt x="63" y="11"/>
                  </a:cubicBezTo>
                  <a:close/>
                  <a:moveTo>
                    <a:pt x="83" y="11"/>
                  </a:moveTo>
                  <a:cubicBezTo>
                    <a:pt x="85" y="11"/>
                    <a:pt x="87" y="9"/>
                    <a:pt x="87" y="7"/>
                  </a:cubicBezTo>
                  <a:cubicBezTo>
                    <a:pt x="87" y="5"/>
                    <a:pt x="85" y="4"/>
                    <a:pt x="83" y="4"/>
                  </a:cubicBezTo>
                  <a:cubicBezTo>
                    <a:pt x="81" y="4"/>
                    <a:pt x="80" y="5"/>
                    <a:pt x="80" y="7"/>
                  </a:cubicBezTo>
                  <a:cubicBezTo>
                    <a:pt x="80" y="9"/>
                    <a:pt x="81" y="11"/>
                    <a:pt x="83" y="11"/>
                  </a:cubicBezTo>
                  <a:close/>
                  <a:moveTo>
                    <a:pt x="103" y="11"/>
                  </a:moveTo>
                  <a:cubicBezTo>
                    <a:pt x="106" y="11"/>
                    <a:pt x="107" y="10"/>
                    <a:pt x="107" y="7"/>
                  </a:cubicBezTo>
                  <a:cubicBezTo>
                    <a:pt x="107" y="5"/>
                    <a:pt x="106" y="3"/>
                    <a:pt x="103" y="3"/>
                  </a:cubicBezTo>
                  <a:cubicBezTo>
                    <a:pt x="101" y="3"/>
                    <a:pt x="99" y="5"/>
                    <a:pt x="99" y="7"/>
                  </a:cubicBezTo>
                  <a:cubicBezTo>
                    <a:pt x="99" y="10"/>
                    <a:pt x="101" y="11"/>
                    <a:pt x="103" y="11"/>
                  </a:cubicBezTo>
                  <a:close/>
                  <a:moveTo>
                    <a:pt x="123" y="12"/>
                  </a:moveTo>
                  <a:cubicBezTo>
                    <a:pt x="126" y="12"/>
                    <a:pt x="128" y="10"/>
                    <a:pt x="128" y="7"/>
                  </a:cubicBezTo>
                  <a:cubicBezTo>
                    <a:pt x="128" y="5"/>
                    <a:pt x="126" y="3"/>
                    <a:pt x="123" y="3"/>
                  </a:cubicBezTo>
                  <a:cubicBezTo>
                    <a:pt x="121" y="3"/>
                    <a:pt x="119" y="5"/>
                    <a:pt x="119" y="7"/>
                  </a:cubicBezTo>
                  <a:cubicBezTo>
                    <a:pt x="119" y="10"/>
                    <a:pt x="121" y="12"/>
                    <a:pt x="123" y="12"/>
                  </a:cubicBezTo>
                  <a:close/>
                  <a:moveTo>
                    <a:pt x="143" y="12"/>
                  </a:moveTo>
                  <a:cubicBezTo>
                    <a:pt x="146" y="12"/>
                    <a:pt x="148" y="10"/>
                    <a:pt x="148" y="7"/>
                  </a:cubicBezTo>
                  <a:cubicBezTo>
                    <a:pt x="148" y="5"/>
                    <a:pt x="146" y="2"/>
                    <a:pt x="143" y="2"/>
                  </a:cubicBezTo>
                  <a:cubicBezTo>
                    <a:pt x="140" y="2"/>
                    <a:pt x="138" y="5"/>
                    <a:pt x="138" y="7"/>
                  </a:cubicBezTo>
                  <a:cubicBezTo>
                    <a:pt x="138" y="10"/>
                    <a:pt x="140" y="12"/>
                    <a:pt x="143" y="12"/>
                  </a:cubicBezTo>
                  <a:close/>
                  <a:moveTo>
                    <a:pt x="163" y="13"/>
                  </a:moveTo>
                  <a:cubicBezTo>
                    <a:pt x="166" y="13"/>
                    <a:pt x="168" y="10"/>
                    <a:pt x="168" y="7"/>
                  </a:cubicBezTo>
                  <a:cubicBezTo>
                    <a:pt x="168" y="4"/>
                    <a:pt x="166" y="2"/>
                    <a:pt x="163" y="2"/>
                  </a:cubicBezTo>
                  <a:cubicBezTo>
                    <a:pt x="160" y="2"/>
                    <a:pt x="157" y="4"/>
                    <a:pt x="157" y="7"/>
                  </a:cubicBezTo>
                  <a:cubicBezTo>
                    <a:pt x="157" y="10"/>
                    <a:pt x="160" y="13"/>
                    <a:pt x="163" y="13"/>
                  </a:cubicBezTo>
                  <a:close/>
                  <a:moveTo>
                    <a:pt x="182" y="13"/>
                  </a:moveTo>
                  <a:cubicBezTo>
                    <a:pt x="186" y="13"/>
                    <a:pt x="188" y="11"/>
                    <a:pt x="188" y="7"/>
                  </a:cubicBezTo>
                  <a:cubicBezTo>
                    <a:pt x="188" y="4"/>
                    <a:pt x="186" y="2"/>
                    <a:pt x="182" y="2"/>
                  </a:cubicBezTo>
                  <a:cubicBezTo>
                    <a:pt x="179" y="2"/>
                    <a:pt x="177" y="4"/>
                    <a:pt x="177" y="7"/>
                  </a:cubicBezTo>
                  <a:cubicBezTo>
                    <a:pt x="177" y="11"/>
                    <a:pt x="179" y="13"/>
                    <a:pt x="182" y="13"/>
                  </a:cubicBezTo>
                  <a:close/>
                  <a:moveTo>
                    <a:pt x="202" y="14"/>
                  </a:moveTo>
                  <a:cubicBezTo>
                    <a:pt x="205" y="14"/>
                    <a:pt x="208" y="11"/>
                    <a:pt x="208" y="7"/>
                  </a:cubicBezTo>
                  <a:cubicBezTo>
                    <a:pt x="208" y="4"/>
                    <a:pt x="205" y="1"/>
                    <a:pt x="202" y="1"/>
                  </a:cubicBezTo>
                  <a:cubicBezTo>
                    <a:pt x="198" y="1"/>
                    <a:pt x="196" y="4"/>
                    <a:pt x="196" y="7"/>
                  </a:cubicBezTo>
                  <a:cubicBezTo>
                    <a:pt x="196" y="11"/>
                    <a:pt x="198" y="14"/>
                    <a:pt x="202" y="14"/>
                  </a:cubicBezTo>
                  <a:close/>
                  <a:moveTo>
                    <a:pt x="221" y="14"/>
                  </a:moveTo>
                  <a:cubicBezTo>
                    <a:pt x="225" y="14"/>
                    <a:pt x="228" y="11"/>
                    <a:pt x="228" y="7"/>
                  </a:cubicBezTo>
                  <a:cubicBezTo>
                    <a:pt x="228" y="4"/>
                    <a:pt x="225" y="1"/>
                    <a:pt x="221" y="1"/>
                  </a:cubicBezTo>
                  <a:cubicBezTo>
                    <a:pt x="217" y="1"/>
                    <a:pt x="214" y="4"/>
                    <a:pt x="214" y="7"/>
                  </a:cubicBezTo>
                  <a:cubicBezTo>
                    <a:pt x="214" y="11"/>
                    <a:pt x="217" y="14"/>
                    <a:pt x="2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061" y="-205"/>
              <a:ext cx="5803" cy="371"/>
            </a:xfrm>
            <a:custGeom>
              <a:avLst/>
              <a:gdLst>
                <a:gd name="T0" fmla="*/ 2 w 203"/>
                <a:gd name="T1" fmla="*/ 8 h 13"/>
                <a:gd name="T2" fmla="*/ 4 w 203"/>
                <a:gd name="T3" fmla="*/ 6 h 13"/>
                <a:gd name="T4" fmla="*/ 2 w 203"/>
                <a:gd name="T5" fmla="*/ 4 h 13"/>
                <a:gd name="T6" fmla="*/ 0 w 203"/>
                <a:gd name="T7" fmla="*/ 6 h 13"/>
                <a:gd name="T8" fmla="*/ 2 w 203"/>
                <a:gd name="T9" fmla="*/ 8 h 13"/>
                <a:gd name="T10" fmla="*/ 203 w 203"/>
                <a:gd name="T11" fmla="*/ 0 h 13"/>
                <a:gd name="T12" fmla="*/ 203 w 203"/>
                <a:gd name="T13" fmla="*/ 12 h 13"/>
                <a:gd name="T14" fmla="*/ 202 w 203"/>
                <a:gd name="T15" fmla="*/ 13 h 13"/>
                <a:gd name="T16" fmla="*/ 196 w 203"/>
                <a:gd name="T17" fmla="*/ 6 h 13"/>
                <a:gd name="T18" fmla="*/ 202 w 203"/>
                <a:gd name="T19" fmla="*/ 0 h 13"/>
                <a:gd name="T20" fmla="*/ 203 w 203"/>
                <a:gd name="T21" fmla="*/ 0 h 13"/>
                <a:gd name="T22" fmla="*/ 22 w 203"/>
                <a:gd name="T23" fmla="*/ 9 h 13"/>
                <a:gd name="T24" fmla="*/ 25 w 203"/>
                <a:gd name="T25" fmla="*/ 6 h 13"/>
                <a:gd name="T26" fmla="*/ 22 w 203"/>
                <a:gd name="T27" fmla="*/ 4 h 13"/>
                <a:gd name="T28" fmla="*/ 20 w 203"/>
                <a:gd name="T29" fmla="*/ 6 h 13"/>
                <a:gd name="T30" fmla="*/ 22 w 203"/>
                <a:gd name="T31" fmla="*/ 9 h 13"/>
                <a:gd name="T32" fmla="*/ 43 w 203"/>
                <a:gd name="T33" fmla="*/ 9 h 13"/>
                <a:gd name="T34" fmla="*/ 46 w 203"/>
                <a:gd name="T35" fmla="*/ 6 h 13"/>
                <a:gd name="T36" fmla="*/ 43 w 203"/>
                <a:gd name="T37" fmla="*/ 3 h 13"/>
                <a:gd name="T38" fmla="*/ 40 w 203"/>
                <a:gd name="T39" fmla="*/ 6 h 13"/>
                <a:gd name="T40" fmla="*/ 43 w 203"/>
                <a:gd name="T41" fmla="*/ 9 h 13"/>
                <a:gd name="T42" fmla="*/ 63 w 203"/>
                <a:gd name="T43" fmla="*/ 10 h 13"/>
                <a:gd name="T44" fmla="*/ 66 w 203"/>
                <a:gd name="T45" fmla="*/ 6 h 13"/>
                <a:gd name="T46" fmla="*/ 63 w 203"/>
                <a:gd name="T47" fmla="*/ 3 h 13"/>
                <a:gd name="T48" fmla="*/ 60 w 203"/>
                <a:gd name="T49" fmla="*/ 6 h 13"/>
                <a:gd name="T50" fmla="*/ 63 w 203"/>
                <a:gd name="T51" fmla="*/ 10 h 13"/>
                <a:gd name="T52" fmla="*/ 83 w 203"/>
                <a:gd name="T53" fmla="*/ 10 h 13"/>
                <a:gd name="T54" fmla="*/ 87 w 203"/>
                <a:gd name="T55" fmla="*/ 6 h 13"/>
                <a:gd name="T56" fmla="*/ 83 w 203"/>
                <a:gd name="T57" fmla="*/ 3 h 13"/>
                <a:gd name="T58" fmla="*/ 80 w 203"/>
                <a:gd name="T59" fmla="*/ 6 h 13"/>
                <a:gd name="T60" fmla="*/ 83 w 203"/>
                <a:gd name="T61" fmla="*/ 10 h 13"/>
                <a:gd name="T62" fmla="*/ 103 w 203"/>
                <a:gd name="T63" fmla="*/ 10 h 13"/>
                <a:gd name="T64" fmla="*/ 108 w 203"/>
                <a:gd name="T65" fmla="*/ 6 h 13"/>
                <a:gd name="T66" fmla="*/ 103 w 203"/>
                <a:gd name="T67" fmla="*/ 2 h 13"/>
                <a:gd name="T68" fmla="*/ 99 w 203"/>
                <a:gd name="T69" fmla="*/ 6 h 13"/>
                <a:gd name="T70" fmla="*/ 103 w 203"/>
                <a:gd name="T71" fmla="*/ 10 h 13"/>
                <a:gd name="T72" fmla="*/ 123 w 203"/>
                <a:gd name="T73" fmla="*/ 11 h 13"/>
                <a:gd name="T74" fmla="*/ 128 w 203"/>
                <a:gd name="T75" fmla="*/ 6 h 13"/>
                <a:gd name="T76" fmla="*/ 123 w 203"/>
                <a:gd name="T77" fmla="*/ 2 h 13"/>
                <a:gd name="T78" fmla="*/ 119 w 203"/>
                <a:gd name="T79" fmla="*/ 6 h 13"/>
                <a:gd name="T80" fmla="*/ 123 w 203"/>
                <a:gd name="T81" fmla="*/ 11 h 13"/>
                <a:gd name="T82" fmla="*/ 143 w 203"/>
                <a:gd name="T83" fmla="*/ 11 h 13"/>
                <a:gd name="T84" fmla="*/ 148 w 203"/>
                <a:gd name="T85" fmla="*/ 6 h 13"/>
                <a:gd name="T86" fmla="*/ 143 w 203"/>
                <a:gd name="T87" fmla="*/ 1 h 13"/>
                <a:gd name="T88" fmla="*/ 138 w 203"/>
                <a:gd name="T89" fmla="*/ 6 h 13"/>
                <a:gd name="T90" fmla="*/ 143 w 203"/>
                <a:gd name="T91" fmla="*/ 11 h 13"/>
                <a:gd name="T92" fmla="*/ 163 w 203"/>
                <a:gd name="T93" fmla="*/ 12 h 13"/>
                <a:gd name="T94" fmla="*/ 168 w 203"/>
                <a:gd name="T95" fmla="*/ 6 h 13"/>
                <a:gd name="T96" fmla="*/ 163 w 203"/>
                <a:gd name="T97" fmla="*/ 1 h 13"/>
                <a:gd name="T98" fmla="*/ 157 w 203"/>
                <a:gd name="T99" fmla="*/ 6 h 13"/>
                <a:gd name="T100" fmla="*/ 163 w 203"/>
                <a:gd name="T101" fmla="*/ 12 h 13"/>
                <a:gd name="T102" fmla="*/ 182 w 203"/>
                <a:gd name="T103" fmla="*/ 12 h 13"/>
                <a:gd name="T104" fmla="*/ 188 w 203"/>
                <a:gd name="T105" fmla="*/ 6 h 13"/>
                <a:gd name="T106" fmla="*/ 182 w 203"/>
                <a:gd name="T107" fmla="*/ 0 h 13"/>
                <a:gd name="T108" fmla="*/ 177 w 203"/>
                <a:gd name="T109" fmla="*/ 6 h 13"/>
                <a:gd name="T110" fmla="*/ 182 w 203"/>
                <a:gd name="T1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3" h="13">
                  <a:moveTo>
                    <a:pt x="2" y="8"/>
                  </a:moveTo>
                  <a:cubicBezTo>
                    <a:pt x="3" y="8"/>
                    <a:pt x="4" y="7"/>
                    <a:pt x="4" y="6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  <a:moveTo>
                    <a:pt x="203" y="0"/>
                  </a:moveTo>
                  <a:cubicBezTo>
                    <a:pt x="203" y="12"/>
                    <a:pt x="203" y="12"/>
                    <a:pt x="203" y="12"/>
                  </a:cubicBezTo>
                  <a:cubicBezTo>
                    <a:pt x="203" y="12"/>
                    <a:pt x="202" y="13"/>
                    <a:pt x="202" y="13"/>
                  </a:cubicBezTo>
                  <a:cubicBezTo>
                    <a:pt x="198" y="13"/>
                    <a:pt x="196" y="10"/>
                    <a:pt x="196" y="6"/>
                  </a:cubicBezTo>
                  <a:cubicBezTo>
                    <a:pt x="196" y="3"/>
                    <a:pt x="198" y="0"/>
                    <a:pt x="202" y="0"/>
                  </a:cubicBezTo>
                  <a:cubicBezTo>
                    <a:pt x="202" y="0"/>
                    <a:pt x="203" y="0"/>
                    <a:pt x="203" y="0"/>
                  </a:cubicBezTo>
                  <a:close/>
                  <a:moveTo>
                    <a:pt x="22" y="9"/>
                  </a:moveTo>
                  <a:cubicBezTo>
                    <a:pt x="24" y="9"/>
                    <a:pt x="25" y="8"/>
                    <a:pt x="25" y="6"/>
                  </a:cubicBezTo>
                  <a:cubicBezTo>
                    <a:pt x="25" y="5"/>
                    <a:pt x="24" y="4"/>
                    <a:pt x="22" y="4"/>
                  </a:cubicBezTo>
                  <a:cubicBezTo>
                    <a:pt x="21" y="4"/>
                    <a:pt x="20" y="5"/>
                    <a:pt x="20" y="6"/>
                  </a:cubicBezTo>
                  <a:cubicBezTo>
                    <a:pt x="20" y="8"/>
                    <a:pt x="21" y="9"/>
                    <a:pt x="22" y="9"/>
                  </a:cubicBezTo>
                  <a:close/>
                  <a:moveTo>
                    <a:pt x="43" y="9"/>
                  </a:moveTo>
                  <a:cubicBezTo>
                    <a:pt x="44" y="9"/>
                    <a:pt x="46" y="8"/>
                    <a:pt x="46" y="6"/>
                  </a:cubicBezTo>
                  <a:cubicBezTo>
                    <a:pt x="46" y="5"/>
                    <a:pt x="44" y="3"/>
                    <a:pt x="43" y="3"/>
                  </a:cubicBezTo>
                  <a:cubicBezTo>
                    <a:pt x="41" y="3"/>
                    <a:pt x="40" y="5"/>
                    <a:pt x="40" y="6"/>
                  </a:cubicBezTo>
                  <a:cubicBezTo>
                    <a:pt x="40" y="8"/>
                    <a:pt x="41" y="9"/>
                    <a:pt x="43" y="9"/>
                  </a:cubicBezTo>
                  <a:close/>
                  <a:moveTo>
                    <a:pt x="63" y="10"/>
                  </a:moveTo>
                  <a:cubicBezTo>
                    <a:pt x="65" y="10"/>
                    <a:pt x="66" y="8"/>
                    <a:pt x="66" y="6"/>
                  </a:cubicBezTo>
                  <a:cubicBezTo>
                    <a:pt x="66" y="4"/>
                    <a:pt x="65" y="3"/>
                    <a:pt x="63" y="3"/>
                  </a:cubicBezTo>
                  <a:cubicBezTo>
                    <a:pt x="61" y="3"/>
                    <a:pt x="60" y="4"/>
                    <a:pt x="60" y="6"/>
                  </a:cubicBezTo>
                  <a:cubicBezTo>
                    <a:pt x="60" y="8"/>
                    <a:pt x="61" y="10"/>
                    <a:pt x="63" y="10"/>
                  </a:cubicBezTo>
                  <a:close/>
                  <a:moveTo>
                    <a:pt x="83" y="10"/>
                  </a:moveTo>
                  <a:cubicBezTo>
                    <a:pt x="85" y="10"/>
                    <a:pt x="87" y="8"/>
                    <a:pt x="87" y="6"/>
                  </a:cubicBezTo>
                  <a:cubicBezTo>
                    <a:pt x="87" y="4"/>
                    <a:pt x="85" y="3"/>
                    <a:pt x="83" y="3"/>
                  </a:cubicBezTo>
                  <a:cubicBezTo>
                    <a:pt x="81" y="3"/>
                    <a:pt x="80" y="4"/>
                    <a:pt x="80" y="6"/>
                  </a:cubicBezTo>
                  <a:cubicBezTo>
                    <a:pt x="80" y="8"/>
                    <a:pt x="81" y="10"/>
                    <a:pt x="83" y="10"/>
                  </a:cubicBezTo>
                  <a:close/>
                  <a:moveTo>
                    <a:pt x="103" y="10"/>
                  </a:moveTo>
                  <a:cubicBezTo>
                    <a:pt x="106" y="10"/>
                    <a:pt x="108" y="9"/>
                    <a:pt x="108" y="6"/>
                  </a:cubicBezTo>
                  <a:cubicBezTo>
                    <a:pt x="108" y="4"/>
                    <a:pt x="106" y="2"/>
                    <a:pt x="103" y="2"/>
                  </a:cubicBezTo>
                  <a:cubicBezTo>
                    <a:pt x="101" y="2"/>
                    <a:pt x="99" y="4"/>
                    <a:pt x="99" y="6"/>
                  </a:cubicBezTo>
                  <a:cubicBezTo>
                    <a:pt x="99" y="9"/>
                    <a:pt x="101" y="10"/>
                    <a:pt x="103" y="10"/>
                  </a:cubicBezTo>
                  <a:close/>
                  <a:moveTo>
                    <a:pt x="123" y="11"/>
                  </a:moveTo>
                  <a:cubicBezTo>
                    <a:pt x="126" y="11"/>
                    <a:pt x="128" y="9"/>
                    <a:pt x="128" y="6"/>
                  </a:cubicBezTo>
                  <a:cubicBezTo>
                    <a:pt x="128" y="4"/>
                    <a:pt x="126" y="2"/>
                    <a:pt x="123" y="2"/>
                  </a:cubicBezTo>
                  <a:cubicBezTo>
                    <a:pt x="121" y="2"/>
                    <a:pt x="119" y="4"/>
                    <a:pt x="119" y="6"/>
                  </a:cubicBezTo>
                  <a:cubicBezTo>
                    <a:pt x="119" y="9"/>
                    <a:pt x="121" y="11"/>
                    <a:pt x="123" y="11"/>
                  </a:cubicBezTo>
                  <a:close/>
                  <a:moveTo>
                    <a:pt x="143" y="11"/>
                  </a:moveTo>
                  <a:cubicBezTo>
                    <a:pt x="146" y="11"/>
                    <a:pt x="148" y="9"/>
                    <a:pt x="148" y="6"/>
                  </a:cubicBezTo>
                  <a:cubicBezTo>
                    <a:pt x="148" y="4"/>
                    <a:pt x="146" y="1"/>
                    <a:pt x="143" y="1"/>
                  </a:cubicBezTo>
                  <a:cubicBezTo>
                    <a:pt x="140" y="1"/>
                    <a:pt x="138" y="4"/>
                    <a:pt x="138" y="6"/>
                  </a:cubicBezTo>
                  <a:cubicBezTo>
                    <a:pt x="138" y="9"/>
                    <a:pt x="140" y="11"/>
                    <a:pt x="143" y="11"/>
                  </a:cubicBezTo>
                  <a:close/>
                  <a:moveTo>
                    <a:pt x="163" y="12"/>
                  </a:moveTo>
                  <a:cubicBezTo>
                    <a:pt x="166" y="12"/>
                    <a:pt x="168" y="9"/>
                    <a:pt x="168" y="6"/>
                  </a:cubicBezTo>
                  <a:cubicBezTo>
                    <a:pt x="168" y="3"/>
                    <a:pt x="166" y="1"/>
                    <a:pt x="163" y="1"/>
                  </a:cubicBezTo>
                  <a:cubicBezTo>
                    <a:pt x="160" y="1"/>
                    <a:pt x="157" y="3"/>
                    <a:pt x="157" y="6"/>
                  </a:cubicBezTo>
                  <a:cubicBezTo>
                    <a:pt x="157" y="9"/>
                    <a:pt x="160" y="12"/>
                    <a:pt x="163" y="12"/>
                  </a:cubicBezTo>
                  <a:close/>
                  <a:moveTo>
                    <a:pt x="182" y="12"/>
                  </a:moveTo>
                  <a:cubicBezTo>
                    <a:pt x="186" y="12"/>
                    <a:pt x="188" y="10"/>
                    <a:pt x="188" y="6"/>
                  </a:cubicBezTo>
                  <a:cubicBezTo>
                    <a:pt x="188" y="3"/>
                    <a:pt x="186" y="0"/>
                    <a:pt x="182" y="0"/>
                  </a:cubicBezTo>
                  <a:cubicBezTo>
                    <a:pt x="179" y="0"/>
                    <a:pt x="177" y="3"/>
                    <a:pt x="177" y="6"/>
                  </a:cubicBezTo>
                  <a:cubicBezTo>
                    <a:pt x="177" y="10"/>
                    <a:pt x="179" y="12"/>
                    <a:pt x="1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99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9"/>
          <a:stretch/>
        </p:blipFill>
        <p:spPr>
          <a:xfrm>
            <a:off x="5058668" y="-5650"/>
            <a:ext cx="5634732" cy="7566914"/>
          </a:xfrm>
        </p:spPr>
      </p:pic>
      <p:sp>
        <p:nvSpPr>
          <p:cNvPr id="5" name="矩形 4"/>
          <p:cNvSpPr/>
          <p:nvPr/>
        </p:nvSpPr>
        <p:spPr>
          <a:xfrm>
            <a:off x="5058668" y="0"/>
            <a:ext cx="2736304" cy="7561263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 rot="2700000">
            <a:off x="1867059" y="-827989"/>
            <a:ext cx="1343007" cy="6193252"/>
          </a:xfrm>
          <a:prstGeom prst="rect">
            <a:avLst/>
          </a:prstGeom>
        </p:spPr>
        <p:txBody>
          <a:bodyPr vert="eaVert" lIns="104306" tIns="52153" rIns="104306" bIns="52153" rtlCol="0" anchor="ctr">
            <a:norm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第一届“星源杯”美式普尔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8</a:t>
            </a:r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球赛</a:t>
            </a:r>
            <a:endParaRPr lang="zh-CN" altLang="en-US" sz="3200" dirty="0">
              <a:solidFill>
                <a:schemeClr val="accent1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 rot="2700000">
            <a:off x="2346274" y="-726184"/>
            <a:ext cx="1249436" cy="6702868"/>
          </a:xfrm>
          <a:prstGeom prst="rect">
            <a:avLst/>
          </a:prstGeom>
        </p:spPr>
        <p:txBody>
          <a:bodyPr vert="eaVert" lIns="104306" tIns="52153" rIns="104306" bIns="52153" rtlCol="0" anchor="ctr">
            <a:normAutofit fontScale="97500"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即将火热开杆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,</a:t>
            </a:r>
            <a:r>
              <a:rPr lang="zh-CN" altLang="en-US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丰厚奖品等你来拿</a:t>
            </a:r>
            <a:r>
              <a:rPr lang="en-US" altLang="zh-CN" sz="3200" dirty="0" smtClean="0">
                <a:solidFill>
                  <a:schemeClr val="accent1"/>
                </a:solidFill>
                <a:latin typeface="方正小标宋_GBK" pitchFamily="65" charset="-122"/>
                <a:ea typeface="方正小标宋_GBK" pitchFamily="65" charset="-122"/>
              </a:rPr>
              <a:t>!</a:t>
            </a:r>
            <a:endParaRPr lang="zh-CN" altLang="en-US" sz="3200" dirty="0">
              <a:solidFill>
                <a:schemeClr val="accent1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 rot="2700000">
            <a:off x="2803039" y="-174334"/>
            <a:ext cx="1282270" cy="7561263"/>
          </a:xfrm>
          <a:prstGeom prst="rect">
            <a:avLst/>
          </a:prstGeom>
        </p:spPr>
        <p:txBody>
          <a:bodyPr vert="eaVert" lIns="104306" tIns="52153" rIns="104306" bIns="52153" rtlCol="0" anchor="ctr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chemeClr val="accent1"/>
                </a:solidFill>
                <a:latin typeface="华康俪金黑W8(P)" pitchFamily="34" charset="-122"/>
                <a:ea typeface="华康俪金黑W8(P)" pitchFamily="34" charset="-122"/>
              </a:rPr>
              <a:t>亲，你报名了吗？</a:t>
            </a:r>
            <a:endParaRPr lang="zh-CN" altLang="en-US" sz="6600" dirty="0">
              <a:solidFill>
                <a:schemeClr val="accent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6764122" y="889716"/>
            <a:ext cx="1218795" cy="53285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名时间：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日～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  <a:p>
            <a:pPr>
              <a:lnSpc>
                <a:spcPct val="120000"/>
              </a:lnSpc>
            </a:pPr>
            <a:r>
              <a:rPr lang="zh-CN" altLang="zh-CN" sz="1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报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名联系人：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郭宝成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36800999-8618</a:t>
            </a:r>
            <a:endParaRPr lang="zh-CN" altLang="zh-CN" sz="1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基地前台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内线电话：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36800999-8001</a:t>
            </a:r>
            <a:endParaRPr lang="zh-CN" altLang="zh-CN" sz="1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2700000">
            <a:off x="4472001" y="331936"/>
            <a:ext cx="1218795" cy="780694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冠军：证书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亚军：证书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季军：证书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元台球杆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只及相关配件。</a:t>
            </a:r>
          </a:p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参与奖</a:t>
            </a:r>
            <a:r>
              <a:rPr lang="zh-CN" altLang="zh-CN" sz="1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：进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入决赛阶段选手（除前</a:t>
            </a:r>
            <a:r>
              <a:rPr lang="en-US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1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名）可获优胜奖。</a:t>
            </a:r>
          </a:p>
        </p:txBody>
      </p:sp>
      <p:grpSp>
        <p:nvGrpSpPr>
          <p:cNvPr id="11" name="Group 7"/>
          <p:cNvGrpSpPr>
            <a:grpSpLocks noChangeAspect="1"/>
          </p:cNvGrpSpPr>
          <p:nvPr/>
        </p:nvGrpSpPr>
        <p:grpSpPr bwMode="auto">
          <a:xfrm rot="19200000" flipH="1">
            <a:off x="-956673" y="-645467"/>
            <a:ext cx="4194572" cy="1243988"/>
            <a:chOff x="-3571" y="-205"/>
            <a:chExt cx="14435" cy="4281"/>
          </a:xfrm>
          <a:solidFill>
            <a:schemeClr val="accent1"/>
          </a:solidFill>
        </p:grpSpPr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-3571" y="3477"/>
              <a:ext cx="14435" cy="599"/>
            </a:xfrm>
            <a:custGeom>
              <a:avLst/>
              <a:gdLst>
                <a:gd name="T0" fmla="*/ 4 w 505"/>
                <a:gd name="T1" fmla="*/ 11 h 21"/>
                <a:gd name="T2" fmla="*/ 0 w 505"/>
                <a:gd name="T3" fmla="*/ 11 h 21"/>
                <a:gd name="T4" fmla="*/ 505 w 505"/>
                <a:gd name="T5" fmla="*/ 2 h 21"/>
                <a:gd name="T6" fmla="*/ 504 w 505"/>
                <a:gd name="T7" fmla="*/ 20 h 21"/>
                <a:gd name="T8" fmla="*/ 485 w 505"/>
                <a:gd name="T9" fmla="*/ 20 h 21"/>
                <a:gd name="T10" fmla="*/ 467 w 505"/>
                <a:gd name="T11" fmla="*/ 21 h 21"/>
                <a:gd name="T12" fmla="*/ 448 w 505"/>
                <a:gd name="T13" fmla="*/ 21 h 21"/>
                <a:gd name="T14" fmla="*/ 430 w 505"/>
                <a:gd name="T15" fmla="*/ 21 h 21"/>
                <a:gd name="T16" fmla="*/ 409 w 505"/>
                <a:gd name="T17" fmla="*/ 0 h 21"/>
                <a:gd name="T18" fmla="*/ 390 w 505"/>
                <a:gd name="T19" fmla="*/ 0 h 21"/>
                <a:gd name="T20" fmla="*/ 372 w 505"/>
                <a:gd name="T21" fmla="*/ 1 h 21"/>
                <a:gd name="T22" fmla="*/ 354 w 505"/>
                <a:gd name="T23" fmla="*/ 1 h 21"/>
                <a:gd name="T24" fmla="*/ 335 w 505"/>
                <a:gd name="T25" fmla="*/ 1 h 21"/>
                <a:gd name="T26" fmla="*/ 335 w 505"/>
                <a:gd name="T27" fmla="*/ 20 h 21"/>
                <a:gd name="T28" fmla="*/ 354 w 505"/>
                <a:gd name="T29" fmla="*/ 20 h 21"/>
                <a:gd name="T30" fmla="*/ 372 w 505"/>
                <a:gd name="T31" fmla="*/ 21 h 21"/>
                <a:gd name="T32" fmla="*/ 390 w 505"/>
                <a:gd name="T33" fmla="*/ 21 h 21"/>
                <a:gd name="T34" fmla="*/ 409 w 505"/>
                <a:gd name="T35" fmla="*/ 21 h 21"/>
                <a:gd name="T36" fmla="*/ 430 w 505"/>
                <a:gd name="T37" fmla="*/ 0 h 21"/>
                <a:gd name="T38" fmla="*/ 448 w 505"/>
                <a:gd name="T39" fmla="*/ 0 h 21"/>
                <a:gd name="T40" fmla="*/ 467 w 505"/>
                <a:gd name="T41" fmla="*/ 1 h 21"/>
                <a:gd name="T42" fmla="*/ 485 w 505"/>
                <a:gd name="T43" fmla="*/ 1 h 21"/>
                <a:gd name="T44" fmla="*/ 504 w 505"/>
                <a:gd name="T45" fmla="*/ 1 h 21"/>
                <a:gd name="T46" fmla="*/ 23 w 505"/>
                <a:gd name="T47" fmla="*/ 13 h 21"/>
                <a:gd name="T48" fmla="*/ 23 w 505"/>
                <a:gd name="T49" fmla="*/ 8 h 21"/>
                <a:gd name="T50" fmla="*/ 23 w 505"/>
                <a:gd name="T51" fmla="*/ 13 h 21"/>
                <a:gd name="T52" fmla="*/ 46 w 505"/>
                <a:gd name="T53" fmla="*/ 11 h 21"/>
                <a:gd name="T54" fmla="*/ 41 w 505"/>
                <a:gd name="T55" fmla="*/ 11 h 21"/>
                <a:gd name="T56" fmla="*/ 64 w 505"/>
                <a:gd name="T57" fmla="*/ 14 h 21"/>
                <a:gd name="T58" fmla="*/ 64 w 505"/>
                <a:gd name="T59" fmla="*/ 7 h 21"/>
                <a:gd name="T60" fmla="*/ 64 w 505"/>
                <a:gd name="T61" fmla="*/ 14 h 21"/>
                <a:gd name="T62" fmla="*/ 88 w 505"/>
                <a:gd name="T63" fmla="*/ 11 h 21"/>
                <a:gd name="T64" fmla="*/ 80 w 505"/>
                <a:gd name="T65" fmla="*/ 11 h 21"/>
                <a:gd name="T66" fmla="*/ 104 w 505"/>
                <a:gd name="T67" fmla="*/ 15 h 21"/>
                <a:gd name="T68" fmla="*/ 104 w 505"/>
                <a:gd name="T69" fmla="*/ 6 h 21"/>
                <a:gd name="T70" fmla="*/ 104 w 505"/>
                <a:gd name="T71" fmla="*/ 15 h 21"/>
                <a:gd name="T72" fmla="*/ 129 w 505"/>
                <a:gd name="T73" fmla="*/ 11 h 21"/>
                <a:gd name="T74" fmla="*/ 119 w 505"/>
                <a:gd name="T75" fmla="*/ 11 h 21"/>
                <a:gd name="T76" fmla="*/ 144 w 505"/>
                <a:gd name="T77" fmla="*/ 16 h 21"/>
                <a:gd name="T78" fmla="*/ 144 w 505"/>
                <a:gd name="T79" fmla="*/ 6 h 21"/>
                <a:gd name="T80" fmla="*/ 144 w 505"/>
                <a:gd name="T81" fmla="*/ 16 h 21"/>
                <a:gd name="T82" fmla="*/ 169 w 505"/>
                <a:gd name="T83" fmla="*/ 11 h 21"/>
                <a:gd name="T84" fmla="*/ 158 w 505"/>
                <a:gd name="T85" fmla="*/ 11 h 21"/>
                <a:gd name="T86" fmla="*/ 183 w 505"/>
                <a:gd name="T87" fmla="*/ 16 h 21"/>
                <a:gd name="T88" fmla="*/ 183 w 505"/>
                <a:gd name="T89" fmla="*/ 5 h 21"/>
                <a:gd name="T90" fmla="*/ 183 w 505"/>
                <a:gd name="T91" fmla="*/ 16 h 21"/>
                <a:gd name="T92" fmla="*/ 209 w 505"/>
                <a:gd name="T93" fmla="*/ 11 h 21"/>
                <a:gd name="T94" fmla="*/ 196 w 505"/>
                <a:gd name="T95" fmla="*/ 11 h 21"/>
                <a:gd name="T96" fmla="*/ 222 w 505"/>
                <a:gd name="T97" fmla="*/ 17 h 21"/>
                <a:gd name="T98" fmla="*/ 222 w 505"/>
                <a:gd name="T99" fmla="*/ 4 h 21"/>
                <a:gd name="T100" fmla="*/ 222 w 505"/>
                <a:gd name="T101" fmla="*/ 17 h 21"/>
                <a:gd name="T102" fmla="*/ 248 w 505"/>
                <a:gd name="T103" fmla="*/ 11 h 21"/>
                <a:gd name="T104" fmla="*/ 234 w 505"/>
                <a:gd name="T105" fmla="*/ 11 h 21"/>
                <a:gd name="T106" fmla="*/ 260 w 505"/>
                <a:gd name="T107" fmla="*/ 18 h 21"/>
                <a:gd name="T108" fmla="*/ 260 w 505"/>
                <a:gd name="T109" fmla="*/ 3 h 21"/>
                <a:gd name="T110" fmla="*/ 260 w 505"/>
                <a:gd name="T111" fmla="*/ 18 h 21"/>
                <a:gd name="T112" fmla="*/ 287 w 505"/>
                <a:gd name="T113" fmla="*/ 11 h 21"/>
                <a:gd name="T114" fmla="*/ 271 w 505"/>
                <a:gd name="T115" fmla="*/ 11 h 21"/>
                <a:gd name="T116" fmla="*/ 298 w 505"/>
                <a:gd name="T117" fmla="*/ 19 h 21"/>
                <a:gd name="T118" fmla="*/ 298 w 505"/>
                <a:gd name="T119" fmla="*/ 2 h 21"/>
                <a:gd name="T120" fmla="*/ 298 w 505"/>
                <a:gd name="T121" fmla="*/ 19 h 21"/>
                <a:gd name="T122" fmla="*/ 325 w 505"/>
                <a:gd name="T123" fmla="*/ 11 h 21"/>
                <a:gd name="T124" fmla="*/ 308 w 505"/>
                <a:gd name="T12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5" h="21">
                  <a:moveTo>
                    <a:pt x="2" y="13"/>
                  </a:moveTo>
                  <a:cubicBezTo>
                    <a:pt x="4" y="13"/>
                    <a:pt x="4" y="12"/>
                    <a:pt x="4" y="11"/>
                  </a:cubicBezTo>
                  <a:cubicBezTo>
                    <a:pt x="4" y="9"/>
                    <a:pt x="4" y="9"/>
                    <a:pt x="2" y="9"/>
                  </a:cubicBezTo>
                  <a:cubicBezTo>
                    <a:pt x="1" y="9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505" y="2"/>
                  </a:moveTo>
                  <a:cubicBezTo>
                    <a:pt x="505" y="20"/>
                    <a:pt x="505" y="20"/>
                    <a:pt x="505" y="20"/>
                  </a:cubicBezTo>
                  <a:cubicBezTo>
                    <a:pt x="505" y="20"/>
                    <a:pt x="504" y="20"/>
                    <a:pt x="504" y="20"/>
                  </a:cubicBezTo>
                  <a:cubicBezTo>
                    <a:pt x="499" y="20"/>
                    <a:pt x="495" y="16"/>
                    <a:pt x="495" y="12"/>
                  </a:cubicBezTo>
                  <a:cubicBezTo>
                    <a:pt x="494" y="17"/>
                    <a:pt x="490" y="20"/>
                    <a:pt x="485" y="20"/>
                  </a:cubicBezTo>
                  <a:cubicBezTo>
                    <a:pt x="481" y="20"/>
                    <a:pt x="478" y="18"/>
                    <a:pt x="476" y="14"/>
                  </a:cubicBezTo>
                  <a:cubicBezTo>
                    <a:pt x="475" y="18"/>
                    <a:pt x="471" y="21"/>
                    <a:pt x="467" y="21"/>
                  </a:cubicBezTo>
                  <a:cubicBezTo>
                    <a:pt x="463" y="21"/>
                    <a:pt x="460" y="18"/>
                    <a:pt x="458" y="15"/>
                  </a:cubicBezTo>
                  <a:cubicBezTo>
                    <a:pt x="456" y="19"/>
                    <a:pt x="453" y="21"/>
                    <a:pt x="448" y="21"/>
                  </a:cubicBezTo>
                  <a:cubicBezTo>
                    <a:pt x="445" y="21"/>
                    <a:pt x="441" y="19"/>
                    <a:pt x="440" y="16"/>
                  </a:cubicBezTo>
                  <a:cubicBezTo>
                    <a:pt x="438" y="19"/>
                    <a:pt x="434" y="21"/>
                    <a:pt x="430" y="21"/>
                  </a:cubicBezTo>
                  <a:cubicBezTo>
                    <a:pt x="424" y="21"/>
                    <a:pt x="419" y="17"/>
                    <a:pt x="419" y="11"/>
                  </a:cubicBezTo>
                  <a:cubicBezTo>
                    <a:pt x="419" y="5"/>
                    <a:pt x="415" y="0"/>
                    <a:pt x="409" y="0"/>
                  </a:cubicBezTo>
                  <a:cubicBezTo>
                    <a:pt x="405" y="0"/>
                    <a:pt x="401" y="2"/>
                    <a:pt x="399" y="5"/>
                  </a:cubicBezTo>
                  <a:cubicBezTo>
                    <a:pt x="397" y="2"/>
                    <a:pt x="394" y="0"/>
                    <a:pt x="390" y="0"/>
                  </a:cubicBezTo>
                  <a:cubicBezTo>
                    <a:pt x="386" y="0"/>
                    <a:pt x="383" y="3"/>
                    <a:pt x="381" y="6"/>
                  </a:cubicBezTo>
                  <a:cubicBezTo>
                    <a:pt x="379" y="3"/>
                    <a:pt x="376" y="1"/>
                    <a:pt x="372" y="1"/>
                  </a:cubicBezTo>
                  <a:cubicBezTo>
                    <a:pt x="368" y="1"/>
                    <a:pt x="364" y="3"/>
                    <a:pt x="363" y="7"/>
                  </a:cubicBezTo>
                  <a:cubicBezTo>
                    <a:pt x="361" y="4"/>
                    <a:pt x="358" y="1"/>
                    <a:pt x="354" y="1"/>
                  </a:cubicBezTo>
                  <a:cubicBezTo>
                    <a:pt x="349" y="1"/>
                    <a:pt x="345" y="4"/>
                    <a:pt x="344" y="9"/>
                  </a:cubicBezTo>
                  <a:cubicBezTo>
                    <a:pt x="344" y="5"/>
                    <a:pt x="340" y="1"/>
                    <a:pt x="335" y="1"/>
                  </a:cubicBezTo>
                  <a:cubicBezTo>
                    <a:pt x="330" y="1"/>
                    <a:pt x="326" y="6"/>
                    <a:pt x="326" y="11"/>
                  </a:cubicBezTo>
                  <a:cubicBezTo>
                    <a:pt x="326" y="16"/>
                    <a:pt x="330" y="20"/>
                    <a:pt x="335" y="20"/>
                  </a:cubicBezTo>
                  <a:cubicBezTo>
                    <a:pt x="340" y="20"/>
                    <a:pt x="344" y="16"/>
                    <a:pt x="344" y="12"/>
                  </a:cubicBezTo>
                  <a:cubicBezTo>
                    <a:pt x="345" y="17"/>
                    <a:pt x="349" y="20"/>
                    <a:pt x="354" y="20"/>
                  </a:cubicBezTo>
                  <a:cubicBezTo>
                    <a:pt x="358" y="20"/>
                    <a:pt x="361" y="18"/>
                    <a:pt x="363" y="14"/>
                  </a:cubicBezTo>
                  <a:cubicBezTo>
                    <a:pt x="364" y="18"/>
                    <a:pt x="368" y="21"/>
                    <a:pt x="372" y="21"/>
                  </a:cubicBezTo>
                  <a:cubicBezTo>
                    <a:pt x="376" y="21"/>
                    <a:pt x="379" y="18"/>
                    <a:pt x="381" y="15"/>
                  </a:cubicBezTo>
                  <a:cubicBezTo>
                    <a:pt x="383" y="19"/>
                    <a:pt x="386" y="21"/>
                    <a:pt x="390" y="21"/>
                  </a:cubicBezTo>
                  <a:cubicBezTo>
                    <a:pt x="394" y="21"/>
                    <a:pt x="397" y="19"/>
                    <a:pt x="399" y="16"/>
                  </a:cubicBezTo>
                  <a:cubicBezTo>
                    <a:pt x="401" y="19"/>
                    <a:pt x="405" y="21"/>
                    <a:pt x="409" y="21"/>
                  </a:cubicBezTo>
                  <a:cubicBezTo>
                    <a:pt x="415" y="21"/>
                    <a:pt x="419" y="17"/>
                    <a:pt x="419" y="11"/>
                  </a:cubicBezTo>
                  <a:cubicBezTo>
                    <a:pt x="419" y="5"/>
                    <a:pt x="424" y="0"/>
                    <a:pt x="430" y="0"/>
                  </a:cubicBezTo>
                  <a:cubicBezTo>
                    <a:pt x="434" y="0"/>
                    <a:pt x="438" y="2"/>
                    <a:pt x="440" y="5"/>
                  </a:cubicBezTo>
                  <a:cubicBezTo>
                    <a:pt x="441" y="2"/>
                    <a:pt x="445" y="0"/>
                    <a:pt x="448" y="0"/>
                  </a:cubicBezTo>
                  <a:cubicBezTo>
                    <a:pt x="453" y="0"/>
                    <a:pt x="456" y="3"/>
                    <a:pt x="458" y="6"/>
                  </a:cubicBezTo>
                  <a:cubicBezTo>
                    <a:pt x="460" y="3"/>
                    <a:pt x="463" y="1"/>
                    <a:pt x="467" y="1"/>
                  </a:cubicBezTo>
                  <a:cubicBezTo>
                    <a:pt x="471" y="1"/>
                    <a:pt x="475" y="3"/>
                    <a:pt x="476" y="7"/>
                  </a:cubicBezTo>
                  <a:cubicBezTo>
                    <a:pt x="478" y="4"/>
                    <a:pt x="481" y="1"/>
                    <a:pt x="485" y="1"/>
                  </a:cubicBezTo>
                  <a:cubicBezTo>
                    <a:pt x="490" y="1"/>
                    <a:pt x="494" y="4"/>
                    <a:pt x="495" y="9"/>
                  </a:cubicBezTo>
                  <a:cubicBezTo>
                    <a:pt x="495" y="5"/>
                    <a:pt x="499" y="1"/>
                    <a:pt x="504" y="1"/>
                  </a:cubicBezTo>
                  <a:cubicBezTo>
                    <a:pt x="504" y="1"/>
                    <a:pt x="505" y="1"/>
                    <a:pt x="505" y="2"/>
                  </a:cubicBezTo>
                  <a:close/>
                  <a:moveTo>
                    <a:pt x="23" y="13"/>
                  </a:moveTo>
                  <a:cubicBezTo>
                    <a:pt x="24" y="13"/>
                    <a:pt x="25" y="12"/>
                    <a:pt x="25" y="11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3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3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3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9"/>
                    <a:pt x="86" y="7"/>
                    <a:pt x="84" y="7"/>
                  </a:cubicBezTo>
                  <a:cubicBezTo>
                    <a:pt x="82" y="7"/>
                    <a:pt x="80" y="9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1" y="6"/>
                    <a:pt x="119" y="8"/>
                    <a:pt x="119" y="11"/>
                  </a:cubicBezTo>
                  <a:cubicBezTo>
                    <a:pt x="119" y="13"/>
                    <a:pt x="121" y="15"/>
                    <a:pt x="124" y="15"/>
                  </a:cubicBezTo>
                  <a:close/>
                  <a:moveTo>
                    <a:pt x="144" y="16"/>
                  </a:moveTo>
                  <a:cubicBezTo>
                    <a:pt x="147" y="16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6"/>
                    <a:pt x="144" y="16"/>
                  </a:cubicBezTo>
                  <a:close/>
                  <a:moveTo>
                    <a:pt x="163" y="16"/>
                  </a:moveTo>
                  <a:cubicBezTo>
                    <a:pt x="166" y="16"/>
                    <a:pt x="169" y="14"/>
                    <a:pt x="169" y="11"/>
                  </a:cubicBezTo>
                  <a:cubicBezTo>
                    <a:pt x="169" y="8"/>
                    <a:pt x="166" y="5"/>
                    <a:pt x="163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4"/>
                    <a:pt x="161" y="16"/>
                    <a:pt x="163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2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2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2" y="17"/>
                  </a:cubicBezTo>
                  <a:close/>
                  <a:moveTo>
                    <a:pt x="222" y="17"/>
                  </a:moveTo>
                  <a:cubicBezTo>
                    <a:pt x="225" y="17"/>
                    <a:pt x="228" y="14"/>
                    <a:pt x="228" y="11"/>
                  </a:cubicBezTo>
                  <a:cubicBezTo>
                    <a:pt x="228" y="7"/>
                    <a:pt x="225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5"/>
                    <a:pt x="248" y="11"/>
                  </a:cubicBezTo>
                  <a:cubicBezTo>
                    <a:pt x="248" y="7"/>
                    <a:pt x="245" y="4"/>
                    <a:pt x="241" y="4"/>
                  </a:cubicBezTo>
                  <a:cubicBezTo>
                    <a:pt x="237" y="4"/>
                    <a:pt x="234" y="7"/>
                    <a:pt x="234" y="11"/>
                  </a:cubicBezTo>
                  <a:cubicBezTo>
                    <a:pt x="234" y="15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9"/>
                  </a:moveTo>
                  <a:cubicBezTo>
                    <a:pt x="283" y="19"/>
                    <a:pt x="287" y="15"/>
                    <a:pt x="287" y="11"/>
                  </a:cubicBezTo>
                  <a:cubicBezTo>
                    <a:pt x="287" y="6"/>
                    <a:pt x="283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9"/>
                    <a:pt x="279" y="19"/>
                  </a:cubicBezTo>
                  <a:close/>
                  <a:moveTo>
                    <a:pt x="298" y="19"/>
                  </a:moveTo>
                  <a:cubicBezTo>
                    <a:pt x="302" y="19"/>
                    <a:pt x="306" y="15"/>
                    <a:pt x="306" y="11"/>
                  </a:cubicBezTo>
                  <a:cubicBezTo>
                    <a:pt x="306" y="6"/>
                    <a:pt x="302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1" y="19"/>
                    <a:pt x="325" y="15"/>
                    <a:pt x="325" y="11"/>
                  </a:cubicBezTo>
                  <a:cubicBezTo>
                    <a:pt x="325" y="6"/>
                    <a:pt x="321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-2342" y="2934"/>
              <a:ext cx="13206" cy="600"/>
            </a:xfrm>
            <a:custGeom>
              <a:avLst/>
              <a:gdLst>
                <a:gd name="T0" fmla="*/ 4 w 462"/>
                <a:gd name="T1" fmla="*/ 11 h 21"/>
                <a:gd name="T2" fmla="*/ 0 w 462"/>
                <a:gd name="T3" fmla="*/ 11 h 21"/>
                <a:gd name="T4" fmla="*/ 462 w 462"/>
                <a:gd name="T5" fmla="*/ 2 h 21"/>
                <a:gd name="T6" fmla="*/ 458 w 462"/>
                <a:gd name="T7" fmla="*/ 15 h 21"/>
                <a:gd name="T8" fmla="*/ 440 w 462"/>
                <a:gd name="T9" fmla="*/ 16 h 21"/>
                <a:gd name="T10" fmla="*/ 420 w 462"/>
                <a:gd name="T11" fmla="*/ 11 h 21"/>
                <a:gd name="T12" fmla="*/ 399 w 462"/>
                <a:gd name="T13" fmla="*/ 5 h 21"/>
                <a:gd name="T14" fmla="*/ 381 w 462"/>
                <a:gd name="T15" fmla="*/ 6 h 21"/>
                <a:gd name="T16" fmla="*/ 363 w 462"/>
                <a:gd name="T17" fmla="*/ 7 h 21"/>
                <a:gd name="T18" fmla="*/ 344 w 462"/>
                <a:gd name="T19" fmla="*/ 9 h 21"/>
                <a:gd name="T20" fmla="*/ 326 w 462"/>
                <a:gd name="T21" fmla="*/ 11 h 21"/>
                <a:gd name="T22" fmla="*/ 344 w 462"/>
                <a:gd name="T23" fmla="*/ 12 h 21"/>
                <a:gd name="T24" fmla="*/ 363 w 462"/>
                <a:gd name="T25" fmla="*/ 14 h 21"/>
                <a:gd name="T26" fmla="*/ 381 w 462"/>
                <a:gd name="T27" fmla="*/ 15 h 21"/>
                <a:gd name="T28" fmla="*/ 399 w 462"/>
                <a:gd name="T29" fmla="*/ 16 h 21"/>
                <a:gd name="T30" fmla="*/ 420 w 462"/>
                <a:gd name="T31" fmla="*/ 11 h 21"/>
                <a:gd name="T32" fmla="*/ 440 w 462"/>
                <a:gd name="T33" fmla="*/ 5 h 21"/>
                <a:gd name="T34" fmla="*/ 458 w 462"/>
                <a:gd name="T35" fmla="*/ 6 h 21"/>
                <a:gd name="T36" fmla="*/ 23 w 462"/>
                <a:gd name="T37" fmla="*/ 13 h 21"/>
                <a:gd name="T38" fmla="*/ 23 w 462"/>
                <a:gd name="T39" fmla="*/ 8 h 21"/>
                <a:gd name="T40" fmla="*/ 23 w 462"/>
                <a:gd name="T41" fmla="*/ 13 h 21"/>
                <a:gd name="T42" fmla="*/ 46 w 462"/>
                <a:gd name="T43" fmla="*/ 11 h 21"/>
                <a:gd name="T44" fmla="*/ 41 w 462"/>
                <a:gd name="T45" fmla="*/ 11 h 21"/>
                <a:gd name="T46" fmla="*/ 64 w 462"/>
                <a:gd name="T47" fmla="*/ 14 h 21"/>
                <a:gd name="T48" fmla="*/ 64 w 462"/>
                <a:gd name="T49" fmla="*/ 7 h 21"/>
                <a:gd name="T50" fmla="*/ 64 w 462"/>
                <a:gd name="T51" fmla="*/ 14 h 21"/>
                <a:gd name="T52" fmla="*/ 88 w 462"/>
                <a:gd name="T53" fmla="*/ 11 h 21"/>
                <a:gd name="T54" fmla="*/ 80 w 462"/>
                <a:gd name="T55" fmla="*/ 11 h 21"/>
                <a:gd name="T56" fmla="*/ 104 w 462"/>
                <a:gd name="T57" fmla="*/ 15 h 21"/>
                <a:gd name="T58" fmla="*/ 104 w 462"/>
                <a:gd name="T59" fmla="*/ 6 h 21"/>
                <a:gd name="T60" fmla="*/ 104 w 462"/>
                <a:gd name="T61" fmla="*/ 15 h 21"/>
                <a:gd name="T62" fmla="*/ 129 w 462"/>
                <a:gd name="T63" fmla="*/ 11 h 21"/>
                <a:gd name="T64" fmla="*/ 119 w 462"/>
                <a:gd name="T65" fmla="*/ 11 h 21"/>
                <a:gd name="T66" fmla="*/ 144 w 462"/>
                <a:gd name="T67" fmla="*/ 16 h 21"/>
                <a:gd name="T68" fmla="*/ 144 w 462"/>
                <a:gd name="T69" fmla="*/ 6 h 21"/>
                <a:gd name="T70" fmla="*/ 144 w 462"/>
                <a:gd name="T71" fmla="*/ 16 h 21"/>
                <a:gd name="T72" fmla="*/ 169 w 462"/>
                <a:gd name="T73" fmla="*/ 11 h 21"/>
                <a:gd name="T74" fmla="*/ 158 w 462"/>
                <a:gd name="T75" fmla="*/ 11 h 21"/>
                <a:gd name="T76" fmla="*/ 183 w 462"/>
                <a:gd name="T77" fmla="*/ 16 h 21"/>
                <a:gd name="T78" fmla="*/ 183 w 462"/>
                <a:gd name="T79" fmla="*/ 5 h 21"/>
                <a:gd name="T80" fmla="*/ 183 w 462"/>
                <a:gd name="T81" fmla="*/ 16 h 21"/>
                <a:gd name="T82" fmla="*/ 209 w 462"/>
                <a:gd name="T83" fmla="*/ 11 h 21"/>
                <a:gd name="T84" fmla="*/ 196 w 462"/>
                <a:gd name="T85" fmla="*/ 11 h 21"/>
                <a:gd name="T86" fmla="*/ 222 w 462"/>
                <a:gd name="T87" fmla="*/ 17 h 21"/>
                <a:gd name="T88" fmla="*/ 222 w 462"/>
                <a:gd name="T89" fmla="*/ 4 h 21"/>
                <a:gd name="T90" fmla="*/ 222 w 462"/>
                <a:gd name="T91" fmla="*/ 17 h 21"/>
                <a:gd name="T92" fmla="*/ 248 w 462"/>
                <a:gd name="T93" fmla="*/ 11 h 21"/>
                <a:gd name="T94" fmla="*/ 234 w 462"/>
                <a:gd name="T95" fmla="*/ 11 h 21"/>
                <a:gd name="T96" fmla="*/ 260 w 462"/>
                <a:gd name="T97" fmla="*/ 18 h 21"/>
                <a:gd name="T98" fmla="*/ 260 w 462"/>
                <a:gd name="T99" fmla="*/ 3 h 21"/>
                <a:gd name="T100" fmla="*/ 260 w 462"/>
                <a:gd name="T101" fmla="*/ 18 h 21"/>
                <a:gd name="T102" fmla="*/ 287 w 462"/>
                <a:gd name="T103" fmla="*/ 11 h 21"/>
                <a:gd name="T104" fmla="*/ 271 w 462"/>
                <a:gd name="T105" fmla="*/ 11 h 21"/>
                <a:gd name="T106" fmla="*/ 298 w 462"/>
                <a:gd name="T107" fmla="*/ 19 h 21"/>
                <a:gd name="T108" fmla="*/ 298 w 462"/>
                <a:gd name="T109" fmla="*/ 2 h 21"/>
                <a:gd name="T110" fmla="*/ 298 w 462"/>
                <a:gd name="T111" fmla="*/ 19 h 21"/>
                <a:gd name="T112" fmla="*/ 325 w 462"/>
                <a:gd name="T113" fmla="*/ 11 h 21"/>
                <a:gd name="T114" fmla="*/ 308 w 462"/>
                <a:gd name="T11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2" h="21">
                  <a:moveTo>
                    <a:pt x="2" y="13"/>
                  </a:moveTo>
                  <a:cubicBezTo>
                    <a:pt x="4" y="13"/>
                    <a:pt x="4" y="12"/>
                    <a:pt x="4" y="11"/>
                  </a:cubicBezTo>
                  <a:cubicBezTo>
                    <a:pt x="4" y="9"/>
                    <a:pt x="4" y="9"/>
                    <a:pt x="2" y="9"/>
                  </a:cubicBezTo>
                  <a:cubicBezTo>
                    <a:pt x="1" y="9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462" y="2"/>
                  </a:moveTo>
                  <a:cubicBezTo>
                    <a:pt x="462" y="20"/>
                    <a:pt x="462" y="20"/>
                    <a:pt x="462" y="20"/>
                  </a:cubicBezTo>
                  <a:cubicBezTo>
                    <a:pt x="461" y="19"/>
                    <a:pt x="459" y="17"/>
                    <a:pt x="458" y="15"/>
                  </a:cubicBezTo>
                  <a:cubicBezTo>
                    <a:pt x="456" y="19"/>
                    <a:pt x="453" y="21"/>
                    <a:pt x="449" y="21"/>
                  </a:cubicBezTo>
                  <a:cubicBezTo>
                    <a:pt x="445" y="21"/>
                    <a:pt x="442" y="19"/>
                    <a:pt x="440" y="16"/>
                  </a:cubicBezTo>
                  <a:cubicBezTo>
                    <a:pt x="438" y="19"/>
                    <a:pt x="434" y="21"/>
                    <a:pt x="430" y="21"/>
                  </a:cubicBezTo>
                  <a:cubicBezTo>
                    <a:pt x="424" y="21"/>
                    <a:pt x="420" y="17"/>
                    <a:pt x="420" y="11"/>
                  </a:cubicBezTo>
                  <a:cubicBezTo>
                    <a:pt x="420" y="5"/>
                    <a:pt x="415" y="0"/>
                    <a:pt x="409" y="0"/>
                  </a:cubicBezTo>
                  <a:cubicBezTo>
                    <a:pt x="405" y="0"/>
                    <a:pt x="401" y="2"/>
                    <a:pt x="399" y="5"/>
                  </a:cubicBezTo>
                  <a:cubicBezTo>
                    <a:pt x="397" y="2"/>
                    <a:pt x="394" y="0"/>
                    <a:pt x="390" y="0"/>
                  </a:cubicBezTo>
                  <a:cubicBezTo>
                    <a:pt x="386" y="0"/>
                    <a:pt x="383" y="3"/>
                    <a:pt x="381" y="6"/>
                  </a:cubicBezTo>
                  <a:cubicBezTo>
                    <a:pt x="379" y="3"/>
                    <a:pt x="376" y="1"/>
                    <a:pt x="372" y="1"/>
                  </a:cubicBezTo>
                  <a:cubicBezTo>
                    <a:pt x="368" y="1"/>
                    <a:pt x="364" y="3"/>
                    <a:pt x="363" y="7"/>
                  </a:cubicBezTo>
                  <a:cubicBezTo>
                    <a:pt x="361" y="4"/>
                    <a:pt x="358" y="1"/>
                    <a:pt x="354" y="1"/>
                  </a:cubicBezTo>
                  <a:cubicBezTo>
                    <a:pt x="349" y="1"/>
                    <a:pt x="345" y="4"/>
                    <a:pt x="344" y="9"/>
                  </a:cubicBezTo>
                  <a:cubicBezTo>
                    <a:pt x="344" y="5"/>
                    <a:pt x="340" y="1"/>
                    <a:pt x="335" y="1"/>
                  </a:cubicBezTo>
                  <a:cubicBezTo>
                    <a:pt x="330" y="1"/>
                    <a:pt x="326" y="5"/>
                    <a:pt x="326" y="11"/>
                  </a:cubicBezTo>
                  <a:cubicBezTo>
                    <a:pt x="326" y="16"/>
                    <a:pt x="330" y="20"/>
                    <a:pt x="335" y="20"/>
                  </a:cubicBezTo>
                  <a:cubicBezTo>
                    <a:pt x="340" y="20"/>
                    <a:pt x="344" y="16"/>
                    <a:pt x="344" y="12"/>
                  </a:cubicBezTo>
                  <a:cubicBezTo>
                    <a:pt x="345" y="17"/>
                    <a:pt x="349" y="20"/>
                    <a:pt x="354" y="20"/>
                  </a:cubicBezTo>
                  <a:cubicBezTo>
                    <a:pt x="358" y="20"/>
                    <a:pt x="361" y="18"/>
                    <a:pt x="363" y="14"/>
                  </a:cubicBezTo>
                  <a:cubicBezTo>
                    <a:pt x="364" y="18"/>
                    <a:pt x="368" y="21"/>
                    <a:pt x="372" y="21"/>
                  </a:cubicBezTo>
                  <a:cubicBezTo>
                    <a:pt x="376" y="21"/>
                    <a:pt x="379" y="18"/>
                    <a:pt x="381" y="15"/>
                  </a:cubicBezTo>
                  <a:cubicBezTo>
                    <a:pt x="383" y="19"/>
                    <a:pt x="386" y="21"/>
                    <a:pt x="390" y="21"/>
                  </a:cubicBezTo>
                  <a:cubicBezTo>
                    <a:pt x="394" y="21"/>
                    <a:pt x="397" y="19"/>
                    <a:pt x="399" y="16"/>
                  </a:cubicBezTo>
                  <a:cubicBezTo>
                    <a:pt x="401" y="19"/>
                    <a:pt x="405" y="21"/>
                    <a:pt x="409" y="21"/>
                  </a:cubicBezTo>
                  <a:cubicBezTo>
                    <a:pt x="415" y="21"/>
                    <a:pt x="420" y="17"/>
                    <a:pt x="420" y="11"/>
                  </a:cubicBezTo>
                  <a:cubicBezTo>
                    <a:pt x="420" y="5"/>
                    <a:pt x="424" y="0"/>
                    <a:pt x="430" y="0"/>
                  </a:cubicBezTo>
                  <a:cubicBezTo>
                    <a:pt x="434" y="0"/>
                    <a:pt x="438" y="2"/>
                    <a:pt x="440" y="5"/>
                  </a:cubicBezTo>
                  <a:cubicBezTo>
                    <a:pt x="442" y="2"/>
                    <a:pt x="445" y="0"/>
                    <a:pt x="449" y="0"/>
                  </a:cubicBezTo>
                  <a:cubicBezTo>
                    <a:pt x="453" y="0"/>
                    <a:pt x="456" y="3"/>
                    <a:pt x="458" y="6"/>
                  </a:cubicBezTo>
                  <a:cubicBezTo>
                    <a:pt x="459" y="4"/>
                    <a:pt x="461" y="2"/>
                    <a:pt x="462" y="2"/>
                  </a:cubicBezTo>
                  <a:close/>
                  <a:moveTo>
                    <a:pt x="23" y="13"/>
                  </a:moveTo>
                  <a:cubicBezTo>
                    <a:pt x="24" y="13"/>
                    <a:pt x="26" y="12"/>
                    <a:pt x="26" y="11"/>
                  </a:cubicBezTo>
                  <a:cubicBezTo>
                    <a:pt x="26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4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4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4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9"/>
                    <a:pt x="86" y="7"/>
                    <a:pt x="84" y="7"/>
                  </a:cubicBezTo>
                  <a:cubicBezTo>
                    <a:pt x="82" y="7"/>
                    <a:pt x="80" y="9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2" y="6"/>
                    <a:pt x="119" y="8"/>
                    <a:pt x="119" y="11"/>
                  </a:cubicBezTo>
                  <a:cubicBezTo>
                    <a:pt x="119" y="13"/>
                    <a:pt x="122" y="15"/>
                    <a:pt x="124" y="15"/>
                  </a:cubicBezTo>
                  <a:close/>
                  <a:moveTo>
                    <a:pt x="144" y="16"/>
                  </a:moveTo>
                  <a:cubicBezTo>
                    <a:pt x="147" y="16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6"/>
                    <a:pt x="144" y="16"/>
                  </a:cubicBezTo>
                  <a:close/>
                  <a:moveTo>
                    <a:pt x="164" y="16"/>
                  </a:moveTo>
                  <a:cubicBezTo>
                    <a:pt x="167" y="16"/>
                    <a:pt x="169" y="14"/>
                    <a:pt x="169" y="11"/>
                  </a:cubicBezTo>
                  <a:cubicBezTo>
                    <a:pt x="169" y="8"/>
                    <a:pt x="167" y="5"/>
                    <a:pt x="164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4"/>
                    <a:pt x="161" y="16"/>
                    <a:pt x="164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3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3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3" y="17"/>
                  </a:cubicBezTo>
                  <a:close/>
                  <a:moveTo>
                    <a:pt x="222" y="17"/>
                  </a:moveTo>
                  <a:cubicBezTo>
                    <a:pt x="226" y="17"/>
                    <a:pt x="229" y="14"/>
                    <a:pt x="229" y="11"/>
                  </a:cubicBezTo>
                  <a:cubicBezTo>
                    <a:pt x="229" y="7"/>
                    <a:pt x="226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4"/>
                    <a:pt x="248" y="11"/>
                  </a:cubicBezTo>
                  <a:cubicBezTo>
                    <a:pt x="248" y="7"/>
                    <a:pt x="245" y="3"/>
                    <a:pt x="241" y="3"/>
                  </a:cubicBezTo>
                  <a:cubicBezTo>
                    <a:pt x="237" y="3"/>
                    <a:pt x="234" y="7"/>
                    <a:pt x="234" y="11"/>
                  </a:cubicBezTo>
                  <a:cubicBezTo>
                    <a:pt x="234" y="14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8"/>
                  </a:moveTo>
                  <a:cubicBezTo>
                    <a:pt x="283" y="18"/>
                    <a:pt x="287" y="15"/>
                    <a:pt x="287" y="11"/>
                  </a:cubicBezTo>
                  <a:cubicBezTo>
                    <a:pt x="287" y="6"/>
                    <a:pt x="283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8"/>
                    <a:pt x="279" y="18"/>
                  </a:cubicBezTo>
                  <a:close/>
                  <a:moveTo>
                    <a:pt x="298" y="19"/>
                  </a:moveTo>
                  <a:cubicBezTo>
                    <a:pt x="303" y="19"/>
                    <a:pt x="306" y="15"/>
                    <a:pt x="306" y="11"/>
                  </a:cubicBezTo>
                  <a:cubicBezTo>
                    <a:pt x="306" y="6"/>
                    <a:pt x="303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2" y="19"/>
                    <a:pt x="325" y="15"/>
                    <a:pt x="325" y="11"/>
                  </a:cubicBezTo>
                  <a:cubicBezTo>
                    <a:pt x="325" y="6"/>
                    <a:pt x="322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-1113" y="2392"/>
              <a:ext cx="11977" cy="599"/>
            </a:xfrm>
            <a:custGeom>
              <a:avLst/>
              <a:gdLst>
                <a:gd name="T0" fmla="*/ 5 w 419"/>
                <a:gd name="T1" fmla="*/ 11 h 21"/>
                <a:gd name="T2" fmla="*/ 0 w 419"/>
                <a:gd name="T3" fmla="*/ 11 h 21"/>
                <a:gd name="T4" fmla="*/ 419 w 419"/>
                <a:gd name="T5" fmla="*/ 9 h 21"/>
                <a:gd name="T6" fmla="*/ 409 w 419"/>
                <a:gd name="T7" fmla="*/ 21 h 21"/>
                <a:gd name="T8" fmla="*/ 391 w 419"/>
                <a:gd name="T9" fmla="*/ 21 h 21"/>
                <a:gd name="T10" fmla="*/ 372 w 419"/>
                <a:gd name="T11" fmla="*/ 21 h 21"/>
                <a:gd name="T12" fmla="*/ 354 w 419"/>
                <a:gd name="T13" fmla="*/ 20 h 21"/>
                <a:gd name="T14" fmla="*/ 335 w 419"/>
                <a:gd name="T15" fmla="*/ 20 h 21"/>
                <a:gd name="T16" fmla="*/ 335 w 419"/>
                <a:gd name="T17" fmla="*/ 1 h 21"/>
                <a:gd name="T18" fmla="*/ 354 w 419"/>
                <a:gd name="T19" fmla="*/ 1 h 21"/>
                <a:gd name="T20" fmla="*/ 372 w 419"/>
                <a:gd name="T21" fmla="*/ 1 h 21"/>
                <a:gd name="T22" fmla="*/ 391 w 419"/>
                <a:gd name="T23" fmla="*/ 0 h 21"/>
                <a:gd name="T24" fmla="*/ 409 w 419"/>
                <a:gd name="T25" fmla="*/ 0 h 21"/>
                <a:gd name="T26" fmla="*/ 23 w 419"/>
                <a:gd name="T27" fmla="*/ 13 h 21"/>
                <a:gd name="T28" fmla="*/ 23 w 419"/>
                <a:gd name="T29" fmla="*/ 8 h 21"/>
                <a:gd name="T30" fmla="*/ 23 w 419"/>
                <a:gd name="T31" fmla="*/ 13 h 21"/>
                <a:gd name="T32" fmla="*/ 46 w 419"/>
                <a:gd name="T33" fmla="*/ 11 h 21"/>
                <a:gd name="T34" fmla="*/ 41 w 419"/>
                <a:gd name="T35" fmla="*/ 11 h 21"/>
                <a:gd name="T36" fmla="*/ 64 w 419"/>
                <a:gd name="T37" fmla="*/ 14 h 21"/>
                <a:gd name="T38" fmla="*/ 64 w 419"/>
                <a:gd name="T39" fmla="*/ 7 h 21"/>
                <a:gd name="T40" fmla="*/ 64 w 419"/>
                <a:gd name="T41" fmla="*/ 14 h 21"/>
                <a:gd name="T42" fmla="*/ 88 w 419"/>
                <a:gd name="T43" fmla="*/ 11 h 21"/>
                <a:gd name="T44" fmla="*/ 80 w 419"/>
                <a:gd name="T45" fmla="*/ 11 h 21"/>
                <a:gd name="T46" fmla="*/ 104 w 419"/>
                <a:gd name="T47" fmla="*/ 15 h 21"/>
                <a:gd name="T48" fmla="*/ 104 w 419"/>
                <a:gd name="T49" fmla="*/ 6 h 21"/>
                <a:gd name="T50" fmla="*/ 104 w 419"/>
                <a:gd name="T51" fmla="*/ 15 h 21"/>
                <a:gd name="T52" fmla="*/ 129 w 419"/>
                <a:gd name="T53" fmla="*/ 11 h 21"/>
                <a:gd name="T54" fmla="*/ 120 w 419"/>
                <a:gd name="T55" fmla="*/ 11 h 21"/>
                <a:gd name="T56" fmla="*/ 144 w 419"/>
                <a:gd name="T57" fmla="*/ 15 h 21"/>
                <a:gd name="T58" fmla="*/ 144 w 419"/>
                <a:gd name="T59" fmla="*/ 6 h 21"/>
                <a:gd name="T60" fmla="*/ 144 w 419"/>
                <a:gd name="T61" fmla="*/ 15 h 21"/>
                <a:gd name="T62" fmla="*/ 169 w 419"/>
                <a:gd name="T63" fmla="*/ 11 h 21"/>
                <a:gd name="T64" fmla="*/ 158 w 419"/>
                <a:gd name="T65" fmla="*/ 11 h 21"/>
                <a:gd name="T66" fmla="*/ 183 w 419"/>
                <a:gd name="T67" fmla="*/ 16 h 21"/>
                <a:gd name="T68" fmla="*/ 183 w 419"/>
                <a:gd name="T69" fmla="*/ 5 h 21"/>
                <a:gd name="T70" fmla="*/ 183 w 419"/>
                <a:gd name="T71" fmla="*/ 16 h 21"/>
                <a:gd name="T72" fmla="*/ 209 w 419"/>
                <a:gd name="T73" fmla="*/ 11 h 21"/>
                <a:gd name="T74" fmla="*/ 196 w 419"/>
                <a:gd name="T75" fmla="*/ 11 h 21"/>
                <a:gd name="T76" fmla="*/ 222 w 419"/>
                <a:gd name="T77" fmla="*/ 17 h 21"/>
                <a:gd name="T78" fmla="*/ 222 w 419"/>
                <a:gd name="T79" fmla="*/ 4 h 21"/>
                <a:gd name="T80" fmla="*/ 222 w 419"/>
                <a:gd name="T81" fmla="*/ 17 h 21"/>
                <a:gd name="T82" fmla="*/ 248 w 419"/>
                <a:gd name="T83" fmla="*/ 11 h 21"/>
                <a:gd name="T84" fmla="*/ 234 w 419"/>
                <a:gd name="T85" fmla="*/ 11 h 21"/>
                <a:gd name="T86" fmla="*/ 260 w 419"/>
                <a:gd name="T87" fmla="*/ 18 h 21"/>
                <a:gd name="T88" fmla="*/ 260 w 419"/>
                <a:gd name="T89" fmla="*/ 3 h 21"/>
                <a:gd name="T90" fmla="*/ 260 w 419"/>
                <a:gd name="T91" fmla="*/ 18 h 21"/>
                <a:gd name="T92" fmla="*/ 287 w 419"/>
                <a:gd name="T93" fmla="*/ 11 h 21"/>
                <a:gd name="T94" fmla="*/ 271 w 419"/>
                <a:gd name="T95" fmla="*/ 11 h 21"/>
                <a:gd name="T96" fmla="*/ 298 w 419"/>
                <a:gd name="T97" fmla="*/ 19 h 21"/>
                <a:gd name="T98" fmla="*/ 298 w 419"/>
                <a:gd name="T99" fmla="*/ 2 h 21"/>
                <a:gd name="T100" fmla="*/ 298 w 419"/>
                <a:gd name="T101" fmla="*/ 19 h 21"/>
                <a:gd name="T102" fmla="*/ 325 w 419"/>
                <a:gd name="T103" fmla="*/ 11 h 21"/>
                <a:gd name="T104" fmla="*/ 308 w 419"/>
                <a:gd name="T10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9" h="21">
                  <a:moveTo>
                    <a:pt x="2" y="13"/>
                  </a:moveTo>
                  <a:cubicBezTo>
                    <a:pt x="4" y="13"/>
                    <a:pt x="5" y="12"/>
                    <a:pt x="5" y="11"/>
                  </a:cubicBezTo>
                  <a:cubicBezTo>
                    <a:pt x="5" y="9"/>
                    <a:pt x="4" y="8"/>
                    <a:pt x="2" y="8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lose/>
                  <a:moveTo>
                    <a:pt x="419" y="9"/>
                  </a:moveTo>
                  <a:cubicBezTo>
                    <a:pt x="419" y="12"/>
                    <a:pt x="419" y="12"/>
                    <a:pt x="419" y="12"/>
                  </a:cubicBezTo>
                  <a:cubicBezTo>
                    <a:pt x="419" y="17"/>
                    <a:pt x="414" y="21"/>
                    <a:pt x="409" y="21"/>
                  </a:cubicBezTo>
                  <a:cubicBezTo>
                    <a:pt x="405" y="21"/>
                    <a:pt x="401" y="19"/>
                    <a:pt x="399" y="16"/>
                  </a:cubicBezTo>
                  <a:cubicBezTo>
                    <a:pt x="398" y="19"/>
                    <a:pt x="394" y="21"/>
                    <a:pt x="391" y="21"/>
                  </a:cubicBezTo>
                  <a:cubicBezTo>
                    <a:pt x="386" y="21"/>
                    <a:pt x="383" y="19"/>
                    <a:pt x="381" y="15"/>
                  </a:cubicBezTo>
                  <a:cubicBezTo>
                    <a:pt x="379" y="18"/>
                    <a:pt x="376" y="21"/>
                    <a:pt x="372" y="21"/>
                  </a:cubicBezTo>
                  <a:cubicBezTo>
                    <a:pt x="368" y="21"/>
                    <a:pt x="364" y="18"/>
                    <a:pt x="363" y="14"/>
                  </a:cubicBezTo>
                  <a:cubicBezTo>
                    <a:pt x="361" y="18"/>
                    <a:pt x="358" y="20"/>
                    <a:pt x="354" y="20"/>
                  </a:cubicBezTo>
                  <a:cubicBezTo>
                    <a:pt x="349" y="20"/>
                    <a:pt x="345" y="17"/>
                    <a:pt x="344" y="12"/>
                  </a:cubicBezTo>
                  <a:cubicBezTo>
                    <a:pt x="344" y="16"/>
                    <a:pt x="340" y="20"/>
                    <a:pt x="335" y="20"/>
                  </a:cubicBezTo>
                  <a:cubicBezTo>
                    <a:pt x="330" y="20"/>
                    <a:pt x="326" y="16"/>
                    <a:pt x="326" y="11"/>
                  </a:cubicBezTo>
                  <a:cubicBezTo>
                    <a:pt x="326" y="5"/>
                    <a:pt x="330" y="1"/>
                    <a:pt x="335" y="1"/>
                  </a:cubicBezTo>
                  <a:cubicBezTo>
                    <a:pt x="340" y="1"/>
                    <a:pt x="344" y="5"/>
                    <a:pt x="344" y="9"/>
                  </a:cubicBezTo>
                  <a:cubicBezTo>
                    <a:pt x="345" y="4"/>
                    <a:pt x="349" y="1"/>
                    <a:pt x="354" y="1"/>
                  </a:cubicBezTo>
                  <a:cubicBezTo>
                    <a:pt x="358" y="1"/>
                    <a:pt x="361" y="4"/>
                    <a:pt x="363" y="7"/>
                  </a:cubicBezTo>
                  <a:cubicBezTo>
                    <a:pt x="364" y="3"/>
                    <a:pt x="368" y="1"/>
                    <a:pt x="372" y="1"/>
                  </a:cubicBezTo>
                  <a:cubicBezTo>
                    <a:pt x="376" y="1"/>
                    <a:pt x="379" y="3"/>
                    <a:pt x="381" y="6"/>
                  </a:cubicBezTo>
                  <a:cubicBezTo>
                    <a:pt x="383" y="2"/>
                    <a:pt x="386" y="0"/>
                    <a:pt x="391" y="0"/>
                  </a:cubicBezTo>
                  <a:cubicBezTo>
                    <a:pt x="394" y="0"/>
                    <a:pt x="398" y="2"/>
                    <a:pt x="399" y="5"/>
                  </a:cubicBezTo>
                  <a:cubicBezTo>
                    <a:pt x="401" y="2"/>
                    <a:pt x="405" y="0"/>
                    <a:pt x="409" y="0"/>
                  </a:cubicBezTo>
                  <a:cubicBezTo>
                    <a:pt x="414" y="0"/>
                    <a:pt x="419" y="4"/>
                    <a:pt x="419" y="9"/>
                  </a:cubicBezTo>
                  <a:close/>
                  <a:moveTo>
                    <a:pt x="23" y="13"/>
                  </a:moveTo>
                  <a:cubicBezTo>
                    <a:pt x="24" y="13"/>
                    <a:pt x="26" y="12"/>
                    <a:pt x="26" y="11"/>
                  </a:cubicBezTo>
                  <a:cubicBezTo>
                    <a:pt x="26" y="9"/>
                    <a:pt x="24" y="8"/>
                    <a:pt x="23" y="8"/>
                  </a:cubicBezTo>
                  <a:cubicBezTo>
                    <a:pt x="22" y="8"/>
                    <a:pt x="21" y="9"/>
                    <a:pt x="21" y="11"/>
                  </a:cubicBezTo>
                  <a:cubicBezTo>
                    <a:pt x="21" y="12"/>
                    <a:pt x="22" y="13"/>
                    <a:pt x="23" y="13"/>
                  </a:cubicBezTo>
                  <a:close/>
                  <a:moveTo>
                    <a:pt x="44" y="13"/>
                  </a:moveTo>
                  <a:cubicBezTo>
                    <a:pt x="45" y="13"/>
                    <a:pt x="46" y="12"/>
                    <a:pt x="46" y="11"/>
                  </a:cubicBezTo>
                  <a:cubicBezTo>
                    <a:pt x="46" y="9"/>
                    <a:pt x="45" y="8"/>
                    <a:pt x="44" y="8"/>
                  </a:cubicBezTo>
                  <a:cubicBezTo>
                    <a:pt x="42" y="8"/>
                    <a:pt x="41" y="9"/>
                    <a:pt x="41" y="11"/>
                  </a:cubicBezTo>
                  <a:cubicBezTo>
                    <a:pt x="41" y="12"/>
                    <a:pt x="42" y="13"/>
                    <a:pt x="44" y="13"/>
                  </a:cubicBezTo>
                  <a:close/>
                  <a:moveTo>
                    <a:pt x="64" y="14"/>
                  </a:moveTo>
                  <a:cubicBezTo>
                    <a:pt x="66" y="14"/>
                    <a:pt x="67" y="12"/>
                    <a:pt x="67" y="11"/>
                  </a:cubicBezTo>
                  <a:cubicBezTo>
                    <a:pt x="67" y="9"/>
                    <a:pt x="66" y="7"/>
                    <a:pt x="64" y="7"/>
                  </a:cubicBezTo>
                  <a:cubicBezTo>
                    <a:pt x="62" y="7"/>
                    <a:pt x="61" y="9"/>
                    <a:pt x="61" y="11"/>
                  </a:cubicBezTo>
                  <a:cubicBezTo>
                    <a:pt x="61" y="12"/>
                    <a:pt x="62" y="14"/>
                    <a:pt x="64" y="14"/>
                  </a:cubicBezTo>
                  <a:close/>
                  <a:moveTo>
                    <a:pt x="84" y="14"/>
                  </a:moveTo>
                  <a:cubicBezTo>
                    <a:pt x="86" y="14"/>
                    <a:pt x="88" y="13"/>
                    <a:pt x="88" y="11"/>
                  </a:cubicBezTo>
                  <a:cubicBezTo>
                    <a:pt x="88" y="8"/>
                    <a:pt x="86" y="7"/>
                    <a:pt x="84" y="7"/>
                  </a:cubicBezTo>
                  <a:cubicBezTo>
                    <a:pt x="82" y="7"/>
                    <a:pt x="80" y="8"/>
                    <a:pt x="80" y="11"/>
                  </a:cubicBezTo>
                  <a:cubicBezTo>
                    <a:pt x="80" y="13"/>
                    <a:pt x="82" y="14"/>
                    <a:pt x="84" y="14"/>
                  </a:cubicBezTo>
                  <a:close/>
                  <a:moveTo>
                    <a:pt x="104" y="15"/>
                  </a:moveTo>
                  <a:cubicBezTo>
                    <a:pt x="106" y="15"/>
                    <a:pt x="108" y="13"/>
                    <a:pt x="108" y="11"/>
                  </a:cubicBezTo>
                  <a:cubicBezTo>
                    <a:pt x="108" y="8"/>
                    <a:pt x="106" y="6"/>
                    <a:pt x="104" y="6"/>
                  </a:cubicBezTo>
                  <a:cubicBezTo>
                    <a:pt x="102" y="6"/>
                    <a:pt x="100" y="8"/>
                    <a:pt x="100" y="11"/>
                  </a:cubicBezTo>
                  <a:cubicBezTo>
                    <a:pt x="100" y="13"/>
                    <a:pt x="102" y="15"/>
                    <a:pt x="104" y="15"/>
                  </a:cubicBezTo>
                  <a:close/>
                  <a:moveTo>
                    <a:pt x="124" y="15"/>
                  </a:moveTo>
                  <a:cubicBezTo>
                    <a:pt x="127" y="15"/>
                    <a:pt x="129" y="13"/>
                    <a:pt x="129" y="11"/>
                  </a:cubicBezTo>
                  <a:cubicBezTo>
                    <a:pt x="129" y="8"/>
                    <a:pt x="127" y="6"/>
                    <a:pt x="124" y="6"/>
                  </a:cubicBezTo>
                  <a:cubicBezTo>
                    <a:pt x="122" y="6"/>
                    <a:pt x="120" y="8"/>
                    <a:pt x="120" y="11"/>
                  </a:cubicBezTo>
                  <a:cubicBezTo>
                    <a:pt x="120" y="13"/>
                    <a:pt x="122" y="15"/>
                    <a:pt x="124" y="15"/>
                  </a:cubicBezTo>
                  <a:close/>
                  <a:moveTo>
                    <a:pt x="144" y="15"/>
                  </a:moveTo>
                  <a:cubicBezTo>
                    <a:pt x="147" y="15"/>
                    <a:pt x="149" y="13"/>
                    <a:pt x="149" y="11"/>
                  </a:cubicBezTo>
                  <a:cubicBezTo>
                    <a:pt x="149" y="8"/>
                    <a:pt x="147" y="6"/>
                    <a:pt x="144" y="6"/>
                  </a:cubicBezTo>
                  <a:cubicBezTo>
                    <a:pt x="141" y="6"/>
                    <a:pt x="139" y="8"/>
                    <a:pt x="139" y="11"/>
                  </a:cubicBezTo>
                  <a:cubicBezTo>
                    <a:pt x="139" y="13"/>
                    <a:pt x="141" y="15"/>
                    <a:pt x="144" y="15"/>
                  </a:cubicBezTo>
                  <a:close/>
                  <a:moveTo>
                    <a:pt x="164" y="16"/>
                  </a:moveTo>
                  <a:cubicBezTo>
                    <a:pt x="167" y="16"/>
                    <a:pt x="169" y="13"/>
                    <a:pt x="169" y="11"/>
                  </a:cubicBezTo>
                  <a:cubicBezTo>
                    <a:pt x="169" y="8"/>
                    <a:pt x="167" y="5"/>
                    <a:pt x="164" y="5"/>
                  </a:cubicBezTo>
                  <a:cubicBezTo>
                    <a:pt x="161" y="5"/>
                    <a:pt x="158" y="8"/>
                    <a:pt x="158" y="11"/>
                  </a:cubicBezTo>
                  <a:cubicBezTo>
                    <a:pt x="158" y="13"/>
                    <a:pt x="161" y="16"/>
                    <a:pt x="164" y="16"/>
                  </a:cubicBezTo>
                  <a:close/>
                  <a:moveTo>
                    <a:pt x="183" y="16"/>
                  </a:moveTo>
                  <a:cubicBezTo>
                    <a:pt x="186" y="16"/>
                    <a:pt x="189" y="14"/>
                    <a:pt x="189" y="11"/>
                  </a:cubicBezTo>
                  <a:cubicBezTo>
                    <a:pt x="189" y="7"/>
                    <a:pt x="186" y="5"/>
                    <a:pt x="183" y="5"/>
                  </a:cubicBezTo>
                  <a:cubicBezTo>
                    <a:pt x="180" y="5"/>
                    <a:pt x="177" y="7"/>
                    <a:pt x="177" y="11"/>
                  </a:cubicBezTo>
                  <a:cubicBezTo>
                    <a:pt x="177" y="14"/>
                    <a:pt x="180" y="16"/>
                    <a:pt x="183" y="16"/>
                  </a:cubicBezTo>
                  <a:close/>
                  <a:moveTo>
                    <a:pt x="203" y="17"/>
                  </a:moveTo>
                  <a:cubicBezTo>
                    <a:pt x="206" y="17"/>
                    <a:pt x="209" y="14"/>
                    <a:pt x="209" y="11"/>
                  </a:cubicBezTo>
                  <a:cubicBezTo>
                    <a:pt x="209" y="7"/>
                    <a:pt x="206" y="4"/>
                    <a:pt x="203" y="4"/>
                  </a:cubicBezTo>
                  <a:cubicBezTo>
                    <a:pt x="199" y="4"/>
                    <a:pt x="196" y="7"/>
                    <a:pt x="196" y="11"/>
                  </a:cubicBezTo>
                  <a:cubicBezTo>
                    <a:pt x="196" y="14"/>
                    <a:pt x="199" y="17"/>
                    <a:pt x="203" y="17"/>
                  </a:cubicBezTo>
                  <a:close/>
                  <a:moveTo>
                    <a:pt x="222" y="17"/>
                  </a:moveTo>
                  <a:cubicBezTo>
                    <a:pt x="226" y="17"/>
                    <a:pt x="229" y="14"/>
                    <a:pt x="229" y="11"/>
                  </a:cubicBezTo>
                  <a:cubicBezTo>
                    <a:pt x="229" y="7"/>
                    <a:pt x="226" y="4"/>
                    <a:pt x="222" y="4"/>
                  </a:cubicBezTo>
                  <a:cubicBezTo>
                    <a:pt x="218" y="4"/>
                    <a:pt x="215" y="7"/>
                    <a:pt x="215" y="11"/>
                  </a:cubicBezTo>
                  <a:cubicBezTo>
                    <a:pt x="215" y="14"/>
                    <a:pt x="218" y="17"/>
                    <a:pt x="222" y="17"/>
                  </a:cubicBezTo>
                  <a:close/>
                  <a:moveTo>
                    <a:pt x="241" y="18"/>
                  </a:moveTo>
                  <a:cubicBezTo>
                    <a:pt x="245" y="18"/>
                    <a:pt x="248" y="14"/>
                    <a:pt x="248" y="11"/>
                  </a:cubicBezTo>
                  <a:cubicBezTo>
                    <a:pt x="248" y="7"/>
                    <a:pt x="245" y="3"/>
                    <a:pt x="241" y="3"/>
                  </a:cubicBezTo>
                  <a:cubicBezTo>
                    <a:pt x="237" y="3"/>
                    <a:pt x="234" y="7"/>
                    <a:pt x="234" y="11"/>
                  </a:cubicBezTo>
                  <a:cubicBezTo>
                    <a:pt x="234" y="14"/>
                    <a:pt x="237" y="18"/>
                    <a:pt x="241" y="18"/>
                  </a:cubicBezTo>
                  <a:close/>
                  <a:moveTo>
                    <a:pt x="260" y="18"/>
                  </a:moveTo>
                  <a:cubicBezTo>
                    <a:pt x="264" y="18"/>
                    <a:pt x="268" y="15"/>
                    <a:pt x="268" y="11"/>
                  </a:cubicBezTo>
                  <a:cubicBezTo>
                    <a:pt x="268" y="6"/>
                    <a:pt x="264" y="3"/>
                    <a:pt x="260" y="3"/>
                  </a:cubicBezTo>
                  <a:cubicBezTo>
                    <a:pt x="256" y="3"/>
                    <a:pt x="253" y="6"/>
                    <a:pt x="253" y="11"/>
                  </a:cubicBezTo>
                  <a:cubicBezTo>
                    <a:pt x="253" y="15"/>
                    <a:pt x="256" y="18"/>
                    <a:pt x="260" y="18"/>
                  </a:cubicBezTo>
                  <a:close/>
                  <a:moveTo>
                    <a:pt x="279" y="18"/>
                  </a:moveTo>
                  <a:cubicBezTo>
                    <a:pt x="284" y="18"/>
                    <a:pt x="287" y="15"/>
                    <a:pt x="287" y="11"/>
                  </a:cubicBezTo>
                  <a:cubicBezTo>
                    <a:pt x="287" y="6"/>
                    <a:pt x="284" y="3"/>
                    <a:pt x="279" y="3"/>
                  </a:cubicBezTo>
                  <a:cubicBezTo>
                    <a:pt x="275" y="3"/>
                    <a:pt x="271" y="6"/>
                    <a:pt x="271" y="11"/>
                  </a:cubicBezTo>
                  <a:cubicBezTo>
                    <a:pt x="271" y="15"/>
                    <a:pt x="275" y="18"/>
                    <a:pt x="279" y="18"/>
                  </a:cubicBezTo>
                  <a:close/>
                  <a:moveTo>
                    <a:pt x="298" y="19"/>
                  </a:moveTo>
                  <a:cubicBezTo>
                    <a:pt x="303" y="19"/>
                    <a:pt x="306" y="15"/>
                    <a:pt x="306" y="11"/>
                  </a:cubicBezTo>
                  <a:cubicBezTo>
                    <a:pt x="306" y="6"/>
                    <a:pt x="303" y="2"/>
                    <a:pt x="298" y="2"/>
                  </a:cubicBezTo>
                  <a:cubicBezTo>
                    <a:pt x="293" y="2"/>
                    <a:pt x="290" y="6"/>
                    <a:pt x="290" y="11"/>
                  </a:cubicBezTo>
                  <a:cubicBezTo>
                    <a:pt x="290" y="15"/>
                    <a:pt x="293" y="19"/>
                    <a:pt x="298" y="19"/>
                  </a:cubicBezTo>
                  <a:close/>
                  <a:moveTo>
                    <a:pt x="317" y="19"/>
                  </a:moveTo>
                  <a:cubicBezTo>
                    <a:pt x="322" y="19"/>
                    <a:pt x="325" y="15"/>
                    <a:pt x="325" y="11"/>
                  </a:cubicBezTo>
                  <a:cubicBezTo>
                    <a:pt x="325" y="6"/>
                    <a:pt x="322" y="2"/>
                    <a:pt x="317" y="2"/>
                  </a:cubicBezTo>
                  <a:cubicBezTo>
                    <a:pt x="312" y="2"/>
                    <a:pt x="308" y="6"/>
                    <a:pt x="308" y="11"/>
                  </a:cubicBezTo>
                  <a:cubicBezTo>
                    <a:pt x="308" y="15"/>
                    <a:pt x="312" y="19"/>
                    <a:pt x="3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145" y="1850"/>
              <a:ext cx="10719" cy="571"/>
            </a:xfrm>
            <a:custGeom>
              <a:avLst/>
              <a:gdLst>
                <a:gd name="T0" fmla="*/ 4 w 375"/>
                <a:gd name="T1" fmla="*/ 10 h 20"/>
                <a:gd name="T2" fmla="*/ 0 w 375"/>
                <a:gd name="T3" fmla="*/ 10 h 20"/>
                <a:gd name="T4" fmla="*/ 375 w 375"/>
                <a:gd name="T5" fmla="*/ 1 h 20"/>
                <a:gd name="T6" fmla="*/ 371 w 375"/>
                <a:gd name="T7" fmla="*/ 20 h 20"/>
                <a:gd name="T8" fmla="*/ 353 w 375"/>
                <a:gd name="T9" fmla="*/ 20 h 20"/>
                <a:gd name="T10" fmla="*/ 334 w 375"/>
                <a:gd name="T11" fmla="*/ 20 h 20"/>
                <a:gd name="T12" fmla="*/ 334 w 375"/>
                <a:gd name="T13" fmla="*/ 1 h 20"/>
                <a:gd name="T14" fmla="*/ 353 w 375"/>
                <a:gd name="T15" fmla="*/ 1 h 20"/>
                <a:gd name="T16" fmla="*/ 371 w 375"/>
                <a:gd name="T17" fmla="*/ 0 h 20"/>
                <a:gd name="T18" fmla="*/ 22 w 375"/>
                <a:gd name="T19" fmla="*/ 13 h 20"/>
                <a:gd name="T20" fmla="*/ 22 w 375"/>
                <a:gd name="T21" fmla="*/ 8 h 20"/>
                <a:gd name="T22" fmla="*/ 22 w 375"/>
                <a:gd name="T23" fmla="*/ 13 h 20"/>
                <a:gd name="T24" fmla="*/ 45 w 375"/>
                <a:gd name="T25" fmla="*/ 10 h 20"/>
                <a:gd name="T26" fmla="*/ 40 w 375"/>
                <a:gd name="T27" fmla="*/ 10 h 20"/>
                <a:gd name="T28" fmla="*/ 63 w 375"/>
                <a:gd name="T29" fmla="*/ 14 h 20"/>
                <a:gd name="T30" fmla="*/ 63 w 375"/>
                <a:gd name="T31" fmla="*/ 7 h 20"/>
                <a:gd name="T32" fmla="*/ 63 w 375"/>
                <a:gd name="T33" fmla="*/ 14 h 20"/>
                <a:gd name="T34" fmla="*/ 87 w 375"/>
                <a:gd name="T35" fmla="*/ 10 h 20"/>
                <a:gd name="T36" fmla="*/ 79 w 375"/>
                <a:gd name="T37" fmla="*/ 10 h 20"/>
                <a:gd name="T38" fmla="*/ 103 w 375"/>
                <a:gd name="T39" fmla="*/ 15 h 20"/>
                <a:gd name="T40" fmla="*/ 103 w 375"/>
                <a:gd name="T41" fmla="*/ 6 h 20"/>
                <a:gd name="T42" fmla="*/ 103 w 375"/>
                <a:gd name="T43" fmla="*/ 15 h 20"/>
                <a:gd name="T44" fmla="*/ 128 w 375"/>
                <a:gd name="T45" fmla="*/ 10 h 20"/>
                <a:gd name="T46" fmla="*/ 119 w 375"/>
                <a:gd name="T47" fmla="*/ 10 h 20"/>
                <a:gd name="T48" fmla="*/ 143 w 375"/>
                <a:gd name="T49" fmla="*/ 15 h 20"/>
                <a:gd name="T50" fmla="*/ 143 w 375"/>
                <a:gd name="T51" fmla="*/ 6 h 20"/>
                <a:gd name="T52" fmla="*/ 143 w 375"/>
                <a:gd name="T53" fmla="*/ 15 h 20"/>
                <a:gd name="T54" fmla="*/ 168 w 375"/>
                <a:gd name="T55" fmla="*/ 10 h 20"/>
                <a:gd name="T56" fmla="*/ 157 w 375"/>
                <a:gd name="T57" fmla="*/ 10 h 20"/>
                <a:gd name="T58" fmla="*/ 182 w 375"/>
                <a:gd name="T59" fmla="*/ 16 h 20"/>
                <a:gd name="T60" fmla="*/ 182 w 375"/>
                <a:gd name="T61" fmla="*/ 5 h 20"/>
                <a:gd name="T62" fmla="*/ 182 w 375"/>
                <a:gd name="T63" fmla="*/ 16 h 20"/>
                <a:gd name="T64" fmla="*/ 208 w 375"/>
                <a:gd name="T65" fmla="*/ 10 h 20"/>
                <a:gd name="T66" fmla="*/ 195 w 375"/>
                <a:gd name="T67" fmla="*/ 10 h 20"/>
                <a:gd name="T68" fmla="*/ 221 w 375"/>
                <a:gd name="T69" fmla="*/ 17 h 20"/>
                <a:gd name="T70" fmla="*/ 221 w 375"/>
                <a:gd name="T71" fmla="*/ 4 h 20"/>
                <a:gd name="T72" fmla="*/ 221 w 375"/>
                <a:gd name="T73" fmla="*/ 17 h 20"/>
                <a:gd name="T74" fmla="*/ 247 w 375"/>
                <a:gd name="T75" fmla="*/ 10 h 20"/>
                <a:gd name="T76" fmla="*/ 233 w 375"/>
                <a:gd name="T77" fmla="*/ 10 h 20"/>
                <a:gd name="T78" fmla="*/ 259 w 375"/>
                <a:gd name="T79" fmla="*/ 18 h 20"/>
                <a:gd name="T80" fmla="*/ 259 w 375"/>
                <a:gd name="T81" fmla="*/ 3 h 20"/>
                <a:gd name="T82" fmla="*/ 259 w 375"/>
                <a:gd name="T83" fmla="*/ 18 h 20"/>
                <a:gd name="T84" fmla="*/ 286 w 375"/>
                <a:gd name="T85" fmla="*/ 10 h 20"/>
                <a:gd name="T86" fmla="*/ 270 w 375"/>
                <a:gd name="T87" fmla="*/ 10 h 20"/>
                <a:gd name="T88" fmla="*/ 297 w 375"/>
                <a:gd name="T89" fmla="*/ 19 h 20"/>
                <a:gd name="T90" fmla="*/ 297 w 375"/>
                <a:gd name="T91" fmla="*/ 2 h 20"/>
                <a:gd name="T92" fmla="*/ 297 w 375"/>
                <a:gd name="T93" fmla="*/ 19 h 20"/>
                <a:gd name="T94" fmla="*/ 325 w 375"/>
                <a:gd name="T95" fmla="*/ 10 h 20"/>
                <a:gd name="T96" fmla="*/ 307 w 375"/>
                <a:gd name="T9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20">
                  <a:moveTo>
                    <a:pt x="2" y="13"/>
                  </a:moveTo>
                  <a:cubicBezTo>
                    <a:pt x="3" y="13"/>
                    <a:pt x="4" y="12"/>
                    <a:pt x="4" y="10"/>
                  </a:cubicBezTo>
                  <a:cubicBezTo>
                    <a:pt x="4" y="9"/>
                    <a:pt x="3" y="8"/>
                    <a:pt x="2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0" y="13"/>
                    <a:pt x="2" y="13"/>
                  </a:cubicBezTo>
                  <a:close/>
                  <a:moveTo>
                    <a:pt x="375" y="1"/>
                  </a:move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3" y="20"/>
                    <a:pt x="371" y="20"/>
                  </a:cubicBezTo>
                  <a:cubicBezTo>
                    <a:pt x="367" y="20"/>
                    <a:pt x="363" y="18"/>
                    <a:pt x="362" y="14"/>
                  </a:cubicBezTo>
                  <a:cubicBezTo>
                    <a:pt x="361" y="17"/>
                    <a:pt x="357" y="20"/>
                    <a:pt x="353" y="20"/>
                  </a:cubicBezTo>
                  <a:cubicBezTo>
                    <a:pt x="348" y="20"/>
                    <a:pt x="344" y="17"/>
                    <a:pt x="343" y="12"/>
                  </a:cubicBezTo>
                  <a:cubicBezTo>
                    <a:pt x="343" y="16"/>
                    <a:pt x="339" y="20"/>
                    <a:pt x="334" y="20"/>
                  </a:cubicBezTo>
                  <a:cubicBezTo>
                    <a:pt x="329" y="20"/>
                    <a:pt x="325" y="16"/>
                    <a:pt x="325" y="10"/>
                  </a:cubicBezTo>
                  <a:cubicBezTo>
                    <a:pt x="325" y="5"/>
                    <a:pt x="329" y="1"/>
                    <a:pt x="334" y="1"/>
                  </a:cubicBezTo>
                  <a:cubicBezTo>
                    <a:pt x="339" y="1"/>
                    <a:pt x="343" y="5"/>
                    <a:pt x="343" y="9"/>
                  </a:cubicBezTo>
                  <a:cubicBezTo>
                    <a:pt x="344" y="4"/>
                    <a:pt x="348" y="1"/>
                    <a:pt x="353" y="1"/>
                  </a:cubicBezTo>
                  <a:cubicBezTo>
                    <a:pt x="357" y="1"/>
                    <a:pt x="361" y="3"/>
                    <a:pt x="362" y="7"/>
                  </a:cubicBezTo>
                  <a:cubicBezTo>
                    <a:pt x="363" y="3"/>
                    <a:pt x="367" y="0"/>
                    <a:pt x="371" y="0"/>
                  </a:cubicBezTo>
                  <a:cubicBezTo>
                    <a:pt x="373" y="0"/>
                    <a:pt x="374" y="1"/>
                    <a:pt x="375" y="1"/>
                  </a:cubicBezTo>
                  <a:close/>
                  <a:moveTo>
                    <a:pt x="22" y="13"/>
                  </a:moveTo>
                  <a:cubicBezTo>
                    <a:pt x="24" y="13"/>
                    <a:pt x="25" y="12"/>
                    <a:pt x="25" y="10"/>
                  </a:cubicBezTo>
                  <a:cubicBezTo>
                    <a:pt x="25" y="9"/>
                    <a:pt x="24" y="8"/>
                    <a:pt x="22" y="8"/>
                  </a:cubicBezTo>
                  <a:cubicBezTo>
                    <a:pt x="21" y="8"/>
                    <a:pt x="20" y="9"/>
                    <a:pt x="20" y="10"/>
                  </a:cubicBezTo>
                  <a:cubicBezTo>
                    <a:pt x="20" y="12"/>
                    <a:pt x="21" y="13"/>
                    <a:pt x="22" y="13"/>
                  </a:cubicBezTo>
                  <a:close/>
                  <a:moveTo>
                    <a:pt x="43" y="13"/>
                  </a:moveTo>
                  <a:cubicBezTo>
                    <a:pt x="44" y="13"/>
                    <a:pt x="45" y="12"/>
                    <a:pt x="45" y="10"/>
                  </a:cubicBezTo>
                  <a:cubicBezTo>
                    <a:pt x="45" y="9"/>
                    <a:pt x="44" y="8"/>
                    <a:pt x="43" y="8"/>
                  </a:cubicBezTo>
                  <a:cubicBezTo>
                    <a:pt x="41" y="8"/>
                    <a:pt x="40" y="9"/>
                    <a:pt x="40" y="10"/>
                  </a:cubicBezTo>
                  <a:cubicBezTo>
                    <a:pt x="40" y="12"/>
                    <a:pt x="41" y="13"/>
                    <a:pt x="43" y="13"/>
                  </a:cubicBezTo>
                  <a:close/>
                  <a:moveTo>
                    <a:pt x="63" y="14"/>
                  </a:moveTo>
                  <a:cubicBezTo>
                    <a:pt x="65" y="14"/>
                    <a:pt x="66" y="12"/>
                    <a:pt x="66" y="10"/>
                  </a:cubicBezTo>
                  <a:cubicBezTo>
                    <a:pt x="66" y="9"/>
                    <a:pt x="65" y="7"/>
                    <a:pt x="63" y="7"/>
                  </a:cubicBezTo>
                  <a:cubicBezTo>
                    <a:pt x="61" y="7"/>
                    <a:pt x="60" y="9"/>
                    <a:pt x="60" y="10"/>
                  </a:cubicBezTo>
                  <a:cubicBezTo>
                    <a:pt x="60" y="12"/>
                    <a:pt x="61" y="14"/>
                    <a:pt x="63" y="14"/>
                  </a:cubicBezTo>
                  <a:close/>
                  <a:moveTo>
                    <a:pt x="83" y="14"/>
                  </a:moveTo>
                  <a:cubicBezTo>
                    <a:pt x="85" y="14"/>
                    <a:pt x="87" y="13"/>
                    <a:pt x="87" y="10"/>
                  </a:cubicBezTo>
                  <a:cubicBezTo>
                    <a:pt x="87" y="8"/>
                    <a:pt x="85" y="7"/>
                    <a:pt x="83" y="7"/>
                  </a:cubicBezTo>
                  <a:cubicBezTo>
                    <a:pt x="81" y="7"/>
                    <a:pt x="79" y="8"/>
                    <a:pt x="79" y="10"/>
                  </a:cubicBezTo>
                  <a:cubicBezTo>
                    <a:pt x="79" y="13"/>
                    <a:pt x="81" y="14"/>
                    <a:pt x="83" y="14"/>
                  </a:cubicBezTo>
                  <a:close/>
                  <a:moveTo>
                    <a:pt x="103" y="15"/>
                  </a:moveTo>
                  <a:cubicBezTo>
                    <a:pt x="105" y="15"/>
                    <a:pt x="107" y="13"/>
                    <a:pt x="107" y="10"/>
                  </a:cubicBezTo>
                  <a:cubicBezTo>
                    <a:pt x="107" y="8"/>
                    <a:pt x="105" y="6"/>
                    <a:pt x="103" y="6"/>
                  </a:cubicBezTo>
                  <a:cubicBezTo>
                    <a:pt x="101" y="6"/>
                    <a:pt x="99" y="8"/>
                    <a:pt x="99" y="10"/>
                  </a:cubicBezTo>
                  <a:cubicBezTo>
                    <a:pt x="99" y="13"/>
                    <a:pt x="101" y="15"/>
                    <a:pt x="103" y="15"/>
                  </a:cubicBezTo>
                  <a:close/>
                  <a:moveTo>
                    <a:pt x="123" y="15"/>
                  </a:moveTo>
                  <a:cubicBezTo>
                    <a:pt x="126" y="15"/>
                    <a:pt x="128" y="13"/>
                    <a:pt x="128" y="10"/>
                  </a:cubicBezTo>
                  <a:cubicBezTo>
                    <a:pt x="128" y="8"/>
                    <a:pt x="126" y="6"/>
                    <a:pt x="123" y="6"/>
                  </a:cubicBezTo>
                  <a:cubicBezTo>
                    <a:pt x="121" y="6"/>
                    <a:pt x="119" y="8"/>
                    <a:pt x="119" y="10"/>
                  </a:cubicBezTo>
                  <a:cubicBezTo>
                    <a:pt x="119" y="13"/>
                    <a:pt x="121" y="15"/>
                    <a:pt x="123" y="15"/>
                  </a:cubicBezTo>
                  <a:close/>
                  <a:moveTo>
                    <a:pt x="143" y="15"/>
                  </a:moveTo>
                  <a:cubicBezTo>
                    <a:pt x="146" y="15"/>
                    <a:pt x="148" y="13"/>
                    <a:pt x="148" y="10"/>
                  </a:cubicBezTo>
                  <a:cubicBezTo>
                    <a:pt x="148" y="8"/>
                    <a:pt x="146" y="6"/>
                    <a:pt x="143" y="6"/>
                  </a:cubicBezTo>
                  <a:cubicBezTo>
                    <a:pt x="140" y="5"/>
                    <a:pt x="138" y="8"/>
                    <a:pt x="138" y="10"/>
                  </a:cubicBezTo>
                  <a:cubicBezTo>
                    <a:pt x="138" y="13"/>
                    <a:pt x="140" y="15"/>
                    <a:pt x="143" y="15"/>
                  </a:cubicBezTo>
                  <a:close/>
                  <a:moveTo>
                    <a:pt x="163" y="16"/>
                  </a:moveTo>
                  <a:cubicBezTo>
                    <a:pt x="166" y="16"/>
                    <a:pt x="168" y="13"/>
                    <a:pt x="168" y="10"/>
                  </a:cubicBezTo>
                  <a:cubicBezTo>
                    <a:pt x="168" y="7"/>
                    <a:pt x="166" y="5"/>
                    <a:pt x="163" y="5"/>
                  </a:cubicBezTo>
                  <a:cubicBezTo>
                    <a:pt x="160" y="5"/>
                    <a:pt x="157" y="7"/>
                    <a:pt x="157" y="10"/>
                  </a:cubicBezTo>
                  <a:cubicBezTo>
                    <a:pt x="157" y="13"/>
                    <a:pt x="160" y="16"/>
                    <a:pt x="163" y="16"/>
                  </a:cubicBezTo>
                  <a:close/>
                  <a:moveTo>
                    <a:pt x="182" y="16"/>
                  </a:moveTo>
                  <a:cubicBezTo>
                    <a:pt x="185" y="16"/>
                    <a:pt x="188" y="14"/>
                    <a:pt x="188" y="10"/>
                  </a:cubicBezTo>
                  <a:cubicBezTo>
                    <a:pt x="188" y="7"/>
                    <a:pt x="185" y="5"/>
                    <a:pt x="182" y="5"/>
                  </a:cubicBezTo>
                  <a:cubicBezTo>
                    <a:pt x="179" y="5"/>
                    <a:pt x="176" y="7"/>
                    <a:pt x="176" y="10"/>
                  </a:cubicBezTo>
                  <a:cubicBezTo>
                    <a:pt x="176" y="14"/>
                    <a:pt x="179" y="16"/>
                    <a:pt x="182" y="16"/>
                  </a:cubicBezTo>
                  <a:close/>
                  <a:moveTo>
                    <a:pt x="202" y="17"/>
                  </a:moveTo>
                  <a:cubicBezTo>
                    <a:pt x="205" y="17"/>
                    <a:pt x="208" y="14"/>
                    <a:pt x="208" y="10"/>
                  </a:cubicBezTo>
                  <a:cubicBezTo>
                    <a:pt x="208" y="7"/>
                    <a:pt x="205" y="4"/>
                    <a:pt x="202" y="4"/>
                  </a:cubicBezTo>
                  <a:cubicBezTo>
                    <a:pt x="198" y="4"/>
                    <a:pt x="195" y="7"/>
                    <a:pt x="195" y="10"/>
                  </a:cubicBezTo>
                  <a:cubicBezTo>
                    <a:pt x="195" y="14"/>
                    <a:pt x="198" y="17"/>
                    <a:pt x="202" y="17"/>
                  </a:cubicBezTo>
                  <a:close/>
                  <a:moveTo>
                    <a:pt x="221" y="17"/>
                  </a:moveTo>
                  <a:cubicBezTo>
                    <a:pt x="225" y="17"/>
                    <a:pt x="228" y="14"/>
                    <a:pt x="228" y="10"/>
                  </a:cubicBezTo>
                  <a:cubicBezTo>
                    <a:pt x="228" y="7"/>
                    <a:pt x="225" y="4"/>
                    <a:pt x="221" y="4"/>
                  </a:cubicBezTo>
                  <a:cubicBezTo>
                    <a:pt x="217" y="4"/>
                    <a:pt x="214" y="7"/>
                    <a:pt x="214" y="10"/>
                  </a:cubicBezTo>
                  <a:cubicBezTo>
                    <a:pt x="214" y="14"/>
                    <a:pt x="217" y="17"/>
                    <a:pt x="221" y="17"/>
                  </a:cubicBezTo>
                  <a:close/>
                  <a:moveTo>
                    <a:pt x="240" y="18"/>
                  </a:moveTo>
                  <a:cubicBezTo>
                    <a:pt x="244" y="18"/>
                    <a:pt x="247" y="14"/>
                    <a:pt x="247" y="10"/>
                  </a:cubicBezTo>
                  <a:cubicBezTo>
                    <a:pt x="247" y="7"/>
                    <a:pt x="244" y="3"/>
                    <a:pt x="240" y="3"/>
                  </a:cubicBezTo>
                  <a:cubicBezTo>
                    <a:pt x="236" y="3"/>
                    <a:pt x="233" y="7"/>
                    <a:pt x="233" y="10"/>
                  </a:cubicBezTo>
                  <a:cubicBezTo>
                    <a:pt x="233" y="14"/>
                    <a:pt x="236" y="18"/>
                    <a:pt x="240" y="18"/>
                  </a:cubicBezTo>
                  <a:close/>
                  <a:moveTo>
                    <a:pt x="259" y="18"/>
                  </a:moveTo>
                  <a:cubicBezTo>
                    <a:pt x="263" y="18"/>
                    <a:pt x="267" y="15"/>
                    <a:pt x="267" y="10"/>
                  </a:cubicBezTo>
                  <a:cubicBezTo>
                    <a:pt x="267" y="6"/>
                    <a:pt x="263" y="3"/>
                    <a:pt x="259" y="3"/>
                  </a:cubicBezTo>
                  <a:cubicBezTo>
                    <a:pt x="255" y="3"/>
                    <a:pt x="252" y="6"/>
                    <a:pt x="252" y="10"/>
                  </a:cubicBezTo>
                  <a:cubicBezTo>
                    <a:pt x="252" y="15"/>
                    <a:pt x="255" y="18"/>
                    <a:pt x="259" y="18"/>
                  </a:cubicBezTo>
                  <a:close/>
                  <a:moveTo>
                    <a:pt x="278" y="18"/>
                  </a:moveTo>
                  <a:cubicBezTo>
                    <a:pt x="283" y="18"/>
                    <a:pt x="286" y="15"/>
                    <a:pt x="286" y="10"/>
                  </a:cubicBezTo>
                  <a:cubicBezTo>
                    <a:pt x="286" y="6"/>
                    <a:pt x="283" y="3"/>
                    <a:pt x="278" y="3"/>
                  </a:cubicBezTo>
                  <a:cubicBezTo>
                    <a:pt x="274" y="3"/>
                    <a:pt x="270" y="6"/>
                    <a:pt x="270" y="10"/>
                  </a:cubicBezTo>
                  <a:cubicBezTo>
                    <a:pt x="270" y="15"/>
                    <a:pt x="274" y="18"/>
                    <a:pt x="278" y="18"/>
                  </a:cubicBezTo>
                  <a:close/>
                  <a:moveTo>
                    <a:pt x="297" y="19"/>
                  </a:moveTo>
                  <a:cubicBezTo>
                    <a:pt x="302" y="19"/>
                    <a:pt x="305" y="15"/>
                    <a:pt x="305" y="10"/>
                  </a:cubicBezTo>
                  <a:cubicBezTo>
                    <a:pt x="305" y="6"/>
                    <a:pt x="302" y="2"/>
                    <a:pt x="297" y="2"/>
                  </a:cubicBezTo>
                  <a:cubicBezTo>
                    <a:pt x="292" y="2"/>
                    <a:pt x="289" y="6"/>
                    <a:pt x="289" y="10"/>
                  </a:cubicBezTo>
                  <a:cubicBezTo>
                    <a:pt x="289" y="15"/>
                    <a:pt x="292" y="19"/>
                    <a:pt x="297" y="19"/>
                  </a:cubicBezTo>
                  <a:close/>
                  <a:moveTo>
                    <a:pt x="316" y="19"/>
                  </a:moveTo>
                  <a:cubicBezTo>
                    <a:pt x="321" y="19"/>
                    <a:pt x="325" y="15"/>
                    <a:pt x="325" y="10"/>
                  </a:cubicBezTo>
                  <a:cubicBezTo>
                    <a:pt x="325" y="6"/>
                    <a:pt x="321" y="2"/>
                    <a:pt x="316" y="2"/>
                  </a:cubicBezTo>
                  <a:cubicBezTo>
                    <a:pt x="311" y="2"/>
                    <a:pt x="307" y="6"/>
                    <a:pt x="307" y="10"/>
                  </a:cubicBezTo>
                  <a:cubicBezTo>
                    <a:pt x="307" y="15"/>
                    <a:pt x="311" y="19"/>
                    <a:pt x="3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374" y="1336"/>
              <a:ext cx="9490" cy="514"/>
            </a:xfrm>
            <a:custGeom>
              <a:avLst/>
              <a:gdLst>
                <a:gd name="T0" fmla="*/ 4 w 332"/>
                <a:gd name="T1" fmla="*/ 9 h 18"/>
                <a:gd name="T2" fmla="*/ 0 w 332"/>
                <a:gd name="T3" fmla="*/ 9 h 18"/>
                <a:gd name="T4" fmla="*/ 332 w 332"/>
                <a:gd name="T5" fmla="*/ 0 h 18"/>
                <a:gd name="T6" fmla="*/ 325 w 332"/>
                <a:gd name="T7" fmla="*/ 9 h 18"/>
                <a:gd name="T8" fmla="*/ 22 w 332"/>
                <a:gd name="T9" fmla="*/ 12 h 18"/>
                <a:gd name="T10" fmla="*/ 22 w 332"/>
                <a:gd name="T11" fmla="*/ 7 h 18"/>
                <a:gd name="T12" fmla="*/ 22 w 332"/>
                <a:gd name="T13" fmla="*/ 12 h 18"/>
                <a:gd name="T14" fmla="*/ 46 w 332"/>
                <a:gd name="T15" fmla="*/ 9 h 18"/>
                <a:gd name="T16" fmla="*/ 40 w 332"/>
                <a:gd name="T17" fmla="*/ 9 h 18"/>
                <a:gd name="T18" fmla="*/ 63 w 332"/>
                <a:gd name="T19" fmla="*/ 13 h 18"/>
                <a:gd name="T20" fmla="*/ 63 w 332"/>
                <a:gd name="T21" fmla="*/ 6 h 18"/>
                <a:gd name="T22" fmla="*/ 63 w 332"/>
                <a:gd name="T23" fmla="*/ 13 h 18"/>
                <a:gd name="T24" fmla="*/ 87 w 332"/>
                <a:gd name="T25" fmla="*/ 9 h 18"/>
                <a:gd name="T26" fmla="*/ 79 w 332"/>
                <a:gd name="T27" fmla="*/ 9 h 18"/>
                <a:gd name="T28" fmla="*/ 103 w 332"/>
                <a:gd name="T29" fmla="*/ 14 h 18"/>
                <a:gd name="T30" fmla="*/ 103 w 332"/>
                <a:gd name="T31" fmla="*/ 5 h 18"/>
                <a:gd name="T32" fmla="*/ 103 w 332"/>
                <a:gd name="T33" fmla="*/ 14 h 18"/>
                <a:gd name="T34" fmla="*/ 128 w 332"/>
                <a:gd name="T35" fmla="*/ 9 h 18"/>
                <a:gd name="T36" fmla="*/ 119 w 332"/>
                <a:gd name="T37" fmla="*/ 9 h 18"/>
                <a:gd name="T38" fmla="*/ 143 w 332"/>
                <a:gd name="T39" fmla="*/ 14 h 18"/>
                <a:gd name="T40" fmla="*/ 143 w 332"/>
                <a:gd name="T41" fmla="*/ 4 h 18"/>
                <a:gd name="T42" fmla="*/ 143 w 332"/>
                <a:gd name="T43" fmla="*/ 14 h 18"/>
                <a:gd name="T44" fmla="*/ 168 w 332"/>
                <a:gd name="T45" fmla="*/ 9 h 18"/>
                <a:gd name="T46" fmla="*/ 157 w 332"/>
                <a:gd name="T47" fmla="*/ 9 h 18"/>
                <a:gd name="T48" fmla="*/ 182 w 332"/>
                <a:gd name="T49" fmla="*/ 15 h 18"/>
                <a:gd name="T50" fmla="*/ 182 w 332"/>
                <a:gd name="T51" fmla="*/ 4 h 18"/>
                <a:gd name="T52" fmla="*/ 182 w 332"/>
                <a:gd name="T53" fmla="*/ 15 h 18"/>
                <a:gd name="T54" fmla="*/ 208 w 332"/>
                <a:gd name="T55" fmla="*/ 9 h 18"/>
                <a:gd name="T56" fmla="*/ 195 w 332"/>
                <a:gd name="T57" fmla="*/ 9 h 18"/>
                <a:gd name="T58" fmla="*/ 221 w 332"/>
                <a:gd name="T59" fmla="*/ 16 h 18"/>
                <a:gd name="T60" fmla="*/ 221 w 332"/>
                <a:gd name="T61" fmla="*/ 3 h 18"/>
                <a:gd name="T62" fmla="*/ 221 w 332"/>
                <a:gd name="T63" fmla="*/ 16 h 18"/>
                <a:gd name="T64" fmla="*/ 247 w 332"/>
                <a:gd name="T65" fmla="*/ 9 h 18"/>
                <a:gd name="T66" fmla="*/ 233 w 332"/>
                <a:gd name="T67" fmla="*/ 9 h 18"/>
                <a:gd name="T68" fmla="*/ 259 w 332"/>
                <a:gd name="T69" fmla="*/ 17 h 18"/>
                <a:gd name="T70" fmla="*/ 259 w 332"/>
                <a:gd name="T71" fmla="*/ 2 h 18"/>
                <a:gd name="T72" fmla="*/ 259 w 332"/>
                <a:gd name="T73" fmla="*/ 17 h 18"/>
                <a:gd name="T74" fmla="*/ 286 w 332"/>
                <a:gd name="T75" fmla="*/ 9 h 18"/>
                <a:gd name="T76" fmla="*/ 270 w 332"/>
                <a:gd name="T77" fmla="*/ 9 h 18"/>
                <a:gd name="T78" fmla="*/ 297 w 332"/>
                <a:gd name="T79" fmla="*/ 18 h 18"/>
                <a:gd name="T80" fmla="*/ 297 w 332"/>
                <a:gd name="T81" fmla="*/ 1 h 18"/>
                <a:gd name="T82" fmla="*/ 297 w 332"/>
                <a:gd name="T83" fmla="*/ 18 h 18"/>
                <a:gd name="T84" fmla="*/ 325 w 332"/>
                <a:gd name="T85" fmla="*/ 9 h 18"/>
                <a:gd name="T86" fmla="*/ 307 w 332"/>
                <a:gd name="T8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2" h="18">
                  <a:moveTo>
                    <a:pt x="2" y="11"/>
                  </a:moveTo>
                  <a:cubicBezTo>
                    <a:pt x="3" y="11"/>
                    <a:pt x="4" y="11"/>
                    <a:pt x="4" y="9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1"/>
                    <a:pt x="0" y="11"/>
                    <a:pt x="2" y="11"/>
                  </a:cubicBezTo>
                  <a:close/>
                  <a:moveTo>
                    <a:pt x="332" y="0"/>
                  </a:moveTo>
                  <a:cubicBezTo>
                    <a:pt x="332" y="18"/>
                    <a:pt x="332" y="18"/>
                    <a:pt x="332" y="18"/>
                  </a:cubicBezTo>
                  <a:cubicBezTo>
                    <a:pt x="328" y="17"/>
                    <a:pt x="325" y="14"/>
                    <a:pt x="325" y="9"/>
                  </a:cubicBezTo>
                  <a:cubicBezTo>
                    <a:pt x="325" y="5"/>
                    <a:pt x="328" y="1"/>
                    <a:pt x="332" y="0"/>
                  </a:cubicBezTo>
                  <a:close/>
                  <a:moveTo>
                    <a:pt x="22" y="12"/>
                  </a:moveTo>
                  <a:cubicBezTo>
                    <a:pt x="24" y="12"/>
                    <a:pt x="25" y="11"/>
                    <a:pt x="25" y="9"/>
                  </a:cubicBezTo>
                  <a:cubicBezTo>
                    <a:pt x="25" y="8"/>
                    <a:pt x="24" y="7"/>
                    <a:pt x="22" y="7"/>
                  </a:cubicBezTo>
                  <a:cubicBezTo>
                    <a:pt x="21" y="7"/>
                    <a:pt x="20" y="8"/>
                    <a:pt x="20" y="9"/>
                  </a:cubicBezTo>
                  <a:cubicBezTo>
                    <a:pt x="20" y="11"/>
                    <a:pt x="21" y="12"/>
                    <a:pt x="22" y="12"/>
                  </a:cubicBezTo>
                  <a:close/>
                  <a:moveTo>
                    <a:pt x="43" y="12"/>
                  </a:moveTo>
                  <a:cubicBezTo>
                    <a:pt x="44" y="12"/>
                    <a:pt x="46" y="11"/>
                    <a:pt x="46" y="9"/>
                  </a:cubicBezTo>
                  <a:cubicBezTo>
                    <a:pt x="46" y="8"/>
                    <a:pt x="44" y="7"/>
                    <a:pt x="43" y="7"/>
                  </a:cubicBezTo>
                  <a:cubicBezTo>
                    <a:pt x="41" y="7"/>
                    <a:pt x="40" y="8"/>
                    <a:pt x="40" y="9"/>
                  </a:cubicBezTo>
                  <a:cubicBezTo>
                    <a:pt x="40" y="11"/>
                    <a:pt x="41" y="12"/>
                    <a:pt x="43" y="12"/>
                  </a:cubicBezTo>
                  <a:close/>
                  <a:moveTo>
                    <a:pt x="63" y="13"/>
                  </a:moveTo>
                  <a:cubicBezTo>
                    <a:pt x="65" y="13"/>
                    <a:pt x="66" y="11"/>
                    <a:pt x="66" y="9"/>
                  </a:cubicBezTo>
                  <a:cubicBezTo>
                    <a:pt x="66" y="8"/>
                    <a:pt x="65" y="6"/>
                    <a:pt x="63" y="6"/>
                  </a:cubicBezTo>
                  <a:cubicBezTo>
                    <a:pt x="61" y="6"/>
                    <a:pt x="60" y="8"/>
                    <a:pt x="60" y="9"/>
                  </a:cubicBezTo>
                  <a:cubicBezTo>
                    <a:pt x="60" y="11"/>
                    <a:pt x="61" y="13"/>
                    <a:pt x="63" y="13"/>
                  </a:cubicBezTo>
                  <a:close/>
                  <a:moveTo>
                    <a:pt x="83" y="13"/>
                  </a:moveTo>
                  <a:cubicBezTo>
                    <a:pt x="85" y="13"/>
                    <a:pt x="87" y="11"/>
                    <a:pt x="87" y="9"/>
                  </a:cubicBezTo>
                  <a:cubicBezTo>
                    <a:pt x="87" y="7"/>
                    <a:pt x="85" y="6"/>
                    <a:pt x="83" y="6"/>
                  </a:cubicBezTo>
                  <a:cubicBezTo>
                    <a:pt x="81" y="6"/>
                    <a:pt x="79" y="7"/>
                    <a:pt x="79" y="9"/>
                  </a:cubicBezTo>
                  <a:cubicBezTo>
                    <a:pt x="79" y="11"/>
                    <a:pt x="81" y="13"/>
                    <a:pt x="83" y="13"/>
                  </a:cubicBezTo>
                  <a:close/>
                  <a:moveTo>
                    <a:pt x="103" y="14"/>
                  </a:moveTo>
                  <a:cubicBezTo>
                    <a:pt x="106" y="14"/>
                    <a:pt x="107" y="12"/>
                    <a:pt x="107" y="9"/>
                  </a:cubicBezTo>
                  <a:cubicBezTo>
                    <a:pt x="107" y="7"/>
                    <a:pt x="106" y="5"/>
                    <a:pt x="103" y="5"/>
                  </a:cubicBezTo>
                  <a:cubicBezTo>
                    <a:pt x="101" y="5"/>
                    <a:pt x="99" y="7"/>
                    <a:pt x="99" y="9"/>
                  </a:cubicBezTo>
                  <a:cubicBezTo>
                    <a:pt x="99" y="12"/>
                    <a:pt x="101" y="14"/>
                    <a:pt x="103" y="14"/>
                  </a:cubicBezTo>
                  <a:close/>
                  <a:moveTo>
                    <a:pt x="123" y="14"/>
                  </a:moveTo>
                  <a:cubicBezTo>
                    <a:pt x="126" y="14"/>
                    <a:pt x="128" y="12"/>
                    <a:pt x="128" y="9"/>
                  </a:cubicBezTo>
                  <a:cubicBezTo>
                    <a:pt x="128" y="7"/>
                    <a:pt x="126" y="5"/>
                    <a:pt x="123" y="5"/>
                  </a:cubicBezTo>
                  <a:cubicBezTo>
                    <a:pt x="121" y="5"/>
                    <a:pt x="119" y="7"/>
                    <a:pt x="119" y="9"/>
                  </a:cubicBezTo>
                  <a:cubicBezTo>
                    <a:pt x="119" y="12"/>
                    <a:pt x="121" y="14"/>
                    <a:pt x="123" y="14"/>
                  </a:cubicBezTo>
                  <a:close/>
                  <a:moveTo>
                    <a:pt x="143" y="14"/>
                  </a:moveTo>
                  <a:cubicBezTo>
                    <a:pt x="146" y="14"/>
                    <a:pt x="148" y="12"/>
                    <a:pt x="148" y="9"/>
                  </a:cubicBezTo>
                  <a:cubicBezTo>
                    <a:pt x="148" y="7"/>
                    <a:pt x="146" y="4"/>
                    <a:pt x="143" y="4"/>
                  </a:cubicBezTo>
                  <a:cubicBezTo>
                    <a:pt x="140" y="4"/>
                    <a:pt x="138" y="7"/>
                    <a:pt x="138" y="9"/>
                  </a:cubicBezTo>
                  <a:cubicBezTo>
                    <a:pt x="138" y="12"/>
                    <a:pt x="140" y="14"/>
                    <a:pt x="143" y="14"/>
                  </a:cubicBezTo>
                  <a:close/>
                  <a:moveTo>
                    <a:pt x="163" y="15"/>
                  </a:moveTo>
                  <a:cubicBezTo>
                    <a:pt x="166" y="15"/>
                    <a:pt x="168" y="12"/>
                    <a:pt x="168" y="9"/>
                  </a:cubicBezTo>
                  <a:cubicBezTo>
                    <a:pt x="168" y="6"/>
                    <a:pt x="166" y="4"/>
                    <a:pt x="163" y="4"/>
                  </a:cubicBezTo>
                  <a:cubicBezTo>
                    <a:pt x="160" y="4"/>
                    <a:pt x="157" y="6"/>
                    <a:pt x="157" y="9"/>
                  </a:cubicBezTo>
                  <a:cubicBezTo>
                    <a:pt x="157" y="12"/>
                    <a:pt x="160" y="15"/>
                    <a:pt x="163" y="15"/>
                  </a:cubicBezTo>
                  <a:close/>
                  <a:moveTo>
                    <a:pt x="182" y="15"/>
                  </a:moveTo>
                  <a:cubicBezTo>
                    <a:pt x="185" y="15"/>
                    <a:pt x="188" y="13"/>
                    <a:pt x="188" y="9"/>
                  </a:cubicBezTo>
                  <a:cubicBezTo>
                    <a:pt x="188" y="6"/>
                    <a:pt x="185" y="4"/>
                    <a:pt x="182" y="4"/>
                  </a:cubicBezTo>
                  <a:cubicBezTo>
                    <a:pt x="179" y="4"/>
                    <a:pt x="176" y="6"/>
                    <a:pt x="176" y="9"/>
                  </a:cubicBezTo>
                  <a:cubicBezTo>
                    <a:pt x="176" y="13"/>
                    <a:pt x="179" y="15"/>
                    <a:pt x="182" y="15"/>
                  </a:cubicBezTo>
                  <a:close/>
                  <a:moveTo>
                    <a:pt x="202" y="16"/>
                  </a:moveTo>
                  <a:cubicBezTo>
                    <a:pt x="205" y="16"/>
                    <a:pt x="208" y="13"/>
                    <a:pt x="208" y="9"/>
                  </a:cubicBezTo>
                  <a:cubicBezTo>
                    <a:pt x="208" y="6"/>
                    <a:pt x="205" y="3"/>
                    <a:pt x="202" y="3"/>
                  </a:cubicBezTo>
                  <a:cubicBezTo>
                    <a:pt x="198" y="3"/>
                    <a:pt x="195" y="6"/>
                    <a:pt x="195" y="9"/>
                  </a:cubicBezTo>
                  <a:cubicBezTo>
                    <a:pt x="195" y="13"/>
                    <a:pt x="198" y="16"/>
                    <a:pt x="202" y="16"/>
                  </a:cubicBezTo>
                  <a:close/>
                  <a:moveTo>
                    <a:pt x="221" y="16"/>
                  </a:moveTo>
                  <a:cubicBezTo>
                    <a:pt x="225" y="16"/>
                    <a:pt x="228" y="13"/>
                    <a:pt x="228" y="9"/>
                  </a:cubicBezTo>
                  <a:cubicBezTo>
                    <a:pt x="228" y="6"/>
                    <a:pt x="225" y="3"/>
                    <a:pt x="221" y="3"/>
                  </a:cubicBezTo>
                  <a:cubicBezTo>
                    <a:pt x="217" y="3"/>
                    <a:pt x="214" y="6"/>
                    <a:pt x="214" y="9"/>
                  </a:cubicBezTo>
                  <a:cubicBezTo>
                    <a:pt x="214" y="13"/>
                    <a:pt x="217" y="16"/>
                    <a:pt x="221" y="16"/>
                  </a:cubicBezTo>
                  <a:close/>
                  <a:moveTo>
                    <a:pt x="240" y="17"/>
                  </a:moveTo>
                  <a:cubicBezTo>
                    <a:pt x="244" y="17"/>
                    <a:pt x="247" y="13"/>
                    <a:pt x="247" y="9"/>
                  </a:cubicBezTo>
                  <a:cubicBezTo>
                    <a:pt x="247" y="6"/>
                    <a:pt x="244" y="2"/>
                    <a:pt x="240" y="2"/>
                  </a:cubicBezTo>
                  <a:cubicBezTo>
                    <a:pt x="236" y="2"/>
                    <a:pt x="233" y="6"/>
                    <a:pt x="233" y="9"/>
                  </a:cubicBezTo>
                  <a:cubicBezTo>
                    <a:pt x="233" y="13"/>
                    <a:pt x="236" y="17"/>
                    <a:pt x="240" y="17"/>
                  </a:cubicBezTo>
                  <a:close/>
                  <a:moveTo>
                    <a:pt x="259" y="17"/>
                  </a:moveTo>
                  <a:cubicBezTo>
                    <a:pt x="263" y="17"/>
                    <a:pt x="267" y="14"/>
                    <a:pt x="267" y="9"/>
                  </a:cubicBezTo>
                  <a:cubicBezTo>
                    <a:pt x="267" y="5"/>
                    <a:pt x="263" y="2"/>
                    <a:pt x="259" y="2"/>
                  </a:cubicBezTo>
                  <a:cubicBezTo>
                    <a:pt x="255" y="2"/>
                    <a:pt x="252" y="5"/>
                    <a:pt x="252" y="9"/>
                  </a:cubicBezTo>
                  <a:cubicBezTo>
                    <a:pt x="252" y="14"/>
                    <a:pt x="255" y="17"/>
                    <a:pt x="259" y="17"/>
                  </a:cubicBezTo>
                  <a:close/>
                  <a:moveTo>
                    <a:pt x="278" y="17"/>
                  </a:moveTo>
                  <a:cubicBezTo>
                    <a:pt x="283" y="17"/>
                    <a:pt x="286" y="14"/>
                    <a:pt x="286" y="9"/>
                  </a:cubicBezTo>
                  <a:cubicBezTo>
                    <a:pt x="286" y="5"/>
                    <a:pt x="283" y="2"/>
                    <a:pt x="278" y="2"/>
                  </a:cubicBezTo>
                  <a:cubicBezTo>
                    <a:pt x="274" y="2"/>
                    <a:pt x="270" y="5"/>
                    <a:pt x="270" y="9"/>
                  </a:cubicBezTo>
                  <a:cubicBezTo>
                    <a:pt x="270" y="14"/>
                    <a:pt x="274" y="17"/>
                    <a:pt x="278" y="17"/>
                  </a:cubicBezTo>
                  <a:close/>
                  <a:moveTo>
                    <a:pt x="297" y="18"/>
                  </a:moveTo>
                  <a:cubicBezTo>
                    <a:pt x="302" y="18"/>
                    <a:pt x="305" y="14"/>
                    <a:pt x="305" y="9"/>
                  </a:cubicBezTo>
                  <a:cubicBezTo>
                    <a:pt x="305" y="5"/>
                    <a:pt x="302" y="1"/>
                    <a:pt x="297" y="1"/>
                  </a:cubicBezTo>
                  <a:cubicBezTo>
                    <a:pt x="292" y="1"/>
                    <a:pt x="289" y="5"/>
                    <a:pt x="289" y="9"/>
                  </a:cubicBezTo>
                  <a:cubicBezTo>
                    <a:pt x="289" y="14"/>
                    <a:pt x="292" y="18"/>
                    <a:pt x="297" y="18"/>
                  </a:cubicBezTo>
                  <a:close/>
                  <a:moveTo>
                    <a:pt x="316" y="18"/>
                  </a:moveTo>
                  <a:cubicBezTo>
                    <a:pt x="321" y="18"/>
                    <a:pt x="325" y="14"/>
                    <a:pt x="325" y="9"/>
                  </a:cubicBezTo>
                  <a:cubicBezTo>
                    <a:pt x="325" y="5"/>
                    <a:pt x="321" y="1"/>
                    <a:pt x="316" y="1"/>
                  </a:cubicBezTo>
                  <a:cubicBezTo>
                    <a:pt x="311" y="1"/>
                    <a:pt x="307" y="5"/>
                    <a:pt x="307" y="9"/>
                  </a:cubicBezTo>
                  <a:cubicBezTo>
                    <a:pt x="307" y="14"/>
                    <a:pt x="311" y="18"/>
                    <a:pt x="3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2603" y="823"/>
              <a:ext cx="8261" cy="456"/>
            </a:xfrm>
            <a:custGeom>
              <a:avLst/>
              <a:gdLst>
                <a:gd name="T0" fmla="*/ 4 w 289"/>
                <a:gd name="T1" fmla="*/ 8 h 16"/>
                <a:gd name="T2" fmla="*/ 0 w 289"/>
                <a:gd name="T3" fmla="*/ 8 h 16"/>
                <a:gd name="T4" fmla="*/ 289 w 289"/>
                <a:gd name="T5" fmla="*/ 5 h 16"/>
                <a:gd name="T6" fmla="*/ 289 w 289"/>
                <a:gd name="T7" fmla="*/ 8 h 16"/>
                <a:gd name="T8" fmla="*/ 22 w 289"/>
                <a:gd name="T9" fmla="*/ 11 h 16"/>
                <a:gd name="T10" fmla="*/ 22 w 289"/>
                <a:gd name="T11" fmla="*/ 6 h 16"/>
                <a:gd name="T12" fmla="*/ 22 w 289"/>
                <a:gd name="T13" fmla="*/ 11 h 16"/>
                <a:gd name="T14" fmla="*/ 46 w 289"/>
                <a:gd name="T15" fmla="*/ 8 h 16"/>
                <a:gd name="T16" fmla="*/ 40 w 289"/>
                <a:gd name="T17" fmla="*/ 8 h 16"/>
                <a:gd name="T18" fmla="*/ 63 w 289"/>
                <a:gd name="T19" fmla="*/ 12 h 16"/>
                <a:gd name="T20" fmla="*/ 63 w 289"/>
                <a:gd name="T21" fmla="*/ 5 h 16"/>
                <a:gd name="T22" fmla="*/ 63 w 289"/>
                <a:gd name="T23" fmla="*/ 12 h 16"/>
                <a:gd name="T24" fmla="*/ 87 w 289"/>
                <a:gd name="T25" fmla="*/ 8 h 16"/>
                <a:gd name="T26" fmla="*/ 80 w 289"/>
                <a:gd name="T27" fmla="*/ 8 h 16"/>
                <a:gd name="T28" fmla="*/ 103 w 289"/>
                <a:gd name="T29" fmla="*/ 13 h 16"/>
                <a:gd name="T30" fmla="*/ 103 w 289"/>
                <a:gd name="T31" fmla="*/ 4 h 16"/>
                <a:gd name="T32" fmla="*/ 103 w 289"/>
                <a:gd name="T33" fmla="*/ 13 h 16"/>
                <a:gd name="T34" fmla="*/ 128 w 289"/>
                <a:gd name="T35" fmla="*/ 8 h 16"/>
                <a:gd name="T36" fmla="*/ 119 w 289"/>
                <a:gd name="T37" fmla="*/ 8 h 16"/>
                <a:gd name="T38" fmla="*/ 143 w 289"/>
                <a:gd name="T39" fmla="*/ 13 h 16"/>
                <a:gd name="T40" fmla="*/ 143 w 289"/>
                <a:gd name="T41" fmla="*/ 3 h 16"/>
                <a:gd name="T42" fmla="*/ 143 w 289"/>
                <a:gd name="T43" fmla="*/ 13 h 16"/>
                <a:gd name="T44" fmla="*/ 168 w 289"/>
                <a:gd name="T45" fmla="*/ 8 h 16"/>
                <a:gd name="T46" fmla="*/ 157 w 289"/>
                <a:gd name="T47" fmla="*/ 8 h 16"/>
                <a:gd name="T48" fmla="*/ 182 w 289"/>
                <a:gd name="T49" fmla="*/ 14 h 16"/>
                <a:gd name="T50" fmla="*/ 182 w 289"/>
                <a:gd name="T51" fmla="*/ 3 h 16"/>
                <a:gd name="T52" fmla="*/ 182 w 289"/>
                <a:gd name="T53" fmla="*/ 14 h 16"/>
                <a:gd name="T54" fmla="*/ 208 w 289"/>
                <a:gd name="T55" fmla="*/ 8 h 16"/>
                <a:gd name="T56" fmla="*/ 196 w 289"/>
                <a:gd name="T57" fmla="*/ 8 h 16"/>
                <a:gd name="T58" fmla="*/ 221 w 289"/>
                <a:gd name="T59" fmla="*/ 15 h 16"/>
                <a:gd name="T60" fmla="*/ 221 w 289"/>
                <a:gd name="T61" fmla="*/ 2 h 16"/>
                <a:gd name="T62" fmla="*/ 221 w 289"/>
                <a:gd name="T63" fmla="*/ 15 h 16"/>
                <a:gd name="T64" fmla="*/ 247 w 289"/>
                <a:gd name="T65" fmla="*/ 8 h 16"/>
                <a:gd name="T66" fmla="*/ 233 w 289"/>
                <a:gd name="T67" fmla="*/ 8 h 16"/>
                <a:gd name="T68" fmla="*/ 259 w 289"/>
                <a:gd name="T69" fmla="*/ 16 h 16"/>
                <a:gd name="T70" fmla="*/ 259 w 289"/>
                <a:gd name="T71" fmla="*/ 1 h 16"/>
                <a:gd name="T72" fmla="*/ 259 w 289"/>
                <a:gd name="T73" fmla="*/ 16 h 16"/>
                <a:gd name="T74" fmla="*/ 286 w 289"/>
                <a:gd name="T75" fmla="*/ 8 h 16"/>
                <a:gd name="T76" fmla="*/ 270 w 289"/>
                <a:gd name="T7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9" h="16">
                  <a:moveTo>
                    <a:pt x="2" y="10"/>
                  </a:moveTo>
                  <a:cubicBezTo>
                    <a:pt x="3" y="10"/>
                    <a:pt x="4" y="10"/>
                    <a:pt x="4" y="8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0"/>
                    <a:pt x="2" y="10"/>
                  </a:cubicBezTo>
                  <a:close/>
                  <a:moveTo>
                    <a:pt x="289" y="5"/>
                  </a:moveTo>
                  <a:cubicBezTo>
                    <a:pt x="289" y="12"/>
                    <a:pt x="289" y="12"/>
                    <a:pt x="289" y="12"/>
                  </a:cubicBezTo>
                  <a:cubicBezTo>
                    <a:pt x="289" y="11"/>
                    <a:pt x="289" y="10"/>
                    <a:pt x="289" y="8"/>
                  </a:cubicBezTo>
                  <a:cubicBezTo>
                    <a:pt x="289" y="7"/>
                    <a:pt x="289" y="6"/>
                    <a:pt x="289" y="5"/>
                  </a:cubicBezTo>
                  <a:close/>
                  <a:moveTo>
                    <a:pt x="22" y="11"/>
                  </a:moveTo>
                  <a:cubicBezTo>
                    <a:pt x="24" y="11"/>
                    <a:pt x="25" y="10"/>
                    <a:pt x="25" y="8"/>
                  </a:cubicBezTo>
                  <a:cubicBezTo>
                    <a:pt x="25" y="7"/>
                    <a:pt x="24" y="6"/>
                    <a:pt x="22" y="6"/>
                  </a:cubicBezTo>
                  <a:cubicBezTo>
                    <a:pt x="21" y="6"/>
                    <a:pt x="20" y="7"/>
                    <a:pt x="20" y="8"/>
                  </a:cubicBezTo>
                  <a:cubicBezTo>
                    <a:pt x="20" y="10"/>
                    <a:pt x="21" y="11"/>
                    <a:pt x="22" y="11"/>
                  </a:cubicBezTo>
                  <a:close/>
                  <a:moveTo>
                    <a:pt x="43" y="11"/>
                  </a:moveTo>
                  <a:cubicBezTo>
                    <a:pt x="44" y="11"/>
                    <a:pt x="46" y="10"/>
                    <a:pt x="46" y="8"/>
                  </a:cubicBezTo>
                  <a:cubicBezTo>
                    <a:pt x="46" y="7"/>
                    <a:pt x="44" y="6"/>
                    <a:pt x="43" y="6"/>
                  </a:cubicBezTo>
                  <a:cubicBezTo>
                    <a:pt x="41" y="6"/>
                    <a:pt x="40" y="7"/>
                    <a:pt x="40" y="8"/>
                  </a:cubicBezTo>
                  <a:cubicBezTo>
                    <a:pt x="40" y="10"/>
                    <a:pt x="41" y="11"/>
                    <a:pt x="43" y="11"/>
                  </a:cubicBezTo>
                  <a:close/>
                  <a:moveTo>
                    <a:pt x="63" y="12"/>
                  </a:moveTo>
                  <a:cubicBezTo>
                    <a:pt x="65" y="12"/>
                    <a:pt x="66" y="10"/>
                    <a:pt x="66" y="8"/>
                  </a:cubicBezTo>
                  <a:cubicBezTo>
                    <a:pt x="66" y="7"/>
                    <a:pt x="65" y="5"/>
                    <a:pt x="63" y="5"/>
                  </a:cubicBezTo>
                  <a:cubicBezTo>
                    <a:pt x="61" y="5"/>
                    <a:pt x="60" y="7"/>
                    <a:pt x="60" y="8"/>
                  </a:cubicBezTo>
                  <a:cubicBezTo>
                    <a:pt x="60" y="10"/>
                    <a:pt x="61" y="12"/>
                    <a:pt x="63" y="12"/>
                  </a:cubicBezTo>
                  <a:close/>
                  <a:moveTo>
                    <a:pt x="83" y="12"/>
                  </a:moveTo>
                  <a:cubicBezTo>
                    <a:pt x="85" y="12"/>
                    <a:pt x="87" y="10"/>
                    <a:pt x="87" y="8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1" y="5"/>
                    <a:pt x="80" y="6"/>
                    <a:pt x="80" y="8"/>
                  </a:cubicBezTo>
                  <a:cubicBezTo>
                    <a:pt x="80" y="10"/>
                    <a:pt x="81" y="12"/>
                    <a:pt x="83" y="12"/>
                  </a:cubicBezTo>
                  <a:close/>
                  <a:moveTo>
                    <a:pt x="103" y="13"/>
                  </a:moveTo>
                  <a:cubicBezTo>
                    <a:pt x="106" y="13"/>
                    <a:pt x="107" y="11"/>
                    <a:pt x="107" y="8"/>
                  </a:cubicBezTo>
                  <a:cubicBezTo>
                    <a:pt x="107" y="6"/>
                    <a:pt x="106" y="4"/>
                    <a:pt x="103" y="4"/>
                  </a:cubicBezTo>
                  <a:cubicBezTo>
                    <a:pt x="101" y="4"/>
                    <a:pt x="99" y="6"/>
                    <a:pt x="99" y="8"/>
                  </a:cubicBezTo>
                  <a:cubicBezTo>
                    <a:pt x="99" y="11"/>
                    <a:pt x="101" y="13"/>
                    <a:pt x="103" y="13"/>
                  </a:cubicBezTo>
                  <a:close/>
                  <a:moveTo>
                    <a:pt x="123" y="13"/>
                  </a:moveTo>
                  <a:cubicBezTo>
                    <a:pt x="126" y="13"/>
                    <a:pt x="128" y="11"/>
                    <a:pt x="128" y="8"/>
                  </a:cubicBezTo>
                  <a:cubicBezTo>
                    <a:pt x="128" y="6"/>
                    <a:pt x="126" y="4"/>
                    <a:pt x="123" y="4"/>
                  </a:cubicBezTo>
                  <a:cubicBezTo>
                    <a:pt x="121" y="4"/>
                    <a:pt x="119" y="6"/>
                    <a:pt x="119" y="8"/>
                  </a:cubicBezTo>
                  <a:cubicBezTo>
                    <a:pt x="119" y="11"/>
                    <a:pt x="121" y="13"/>
                    <a:pt x="123" y="13"/>
                  </a:cubicBezTo>
                  <a:close/>
                  <a:moveTo>
                    <a:pt x="143" y="13"/>
                  </a:moveTo>
                  <a:cubicBezTo>
                    <a:pt x="146" y="13"/>
                    <a:pt x="148" y="11"/>
                    <a:pt x="148" y="8"/>
                  </a:cubicBezTo>
                  <a:cubicBezTo>
                    <a:pt x="148" y="6"/>
                    <a:pt x="146" y="3"/>
                    <a:pt x="143" y="3"/>
                  </a:cubicBezTo>
                  <a:cubicBezTo>
                    <a:pt x="140" y="3"/>
                    <a:pt x="138" y="6"/>
                    <a:pt x="138" y="8"/>
                  </a:cubicBezTo>
                  <a:cubicBezTo>
                    <a:pt x="138" y="11"/>
                    <a:pt x="140" y="13"/>
                    <a:pt x="143" y="13"/>
                  </a:cubicBezTo>
                  <a:close/>
                  <a:moveTo>
                    <a:pt x="163" y="14"/>
                  </a:moveTo>
                  <a:cubicBezTo>
                    <a:pt x="166" y="14"/>
                    <a:pt x="168" y="11"/>
                    <a:pt x="168" y="8"/>
                  </a:cubicBezTo>
                  <a:cubicBezTo>
                    <a:pt x="168" y="5"/>
                    <a:pt x="166" y="3"/>
                    <a:pt x="163" y="3"/>
                  </a:cubicBezTo>
                  <a:cubicBezTo>
                    <a:pt x="160" y="3"/>
                    <a:pt x="157" y="5"/>
                    <a:pt x="157" y="8"/>
                  </a:cubicBezTo>
                  <a:cubicBezTo>
                    <a:pt x="157" y="11"/>
                    <a:pt x="160" y="14"/>
                    <a:pt x="163" y="14"/>
                  </a:cubicBezTo>
                  <a:close/>
                  <a:moveTo>
                    <a:pt x="182" y="14"/>
                  </a:moveTo>
                  <a:cubicBezTo>
                    <a:pt x="186" y="14"/>
                    <a:pt x="188" y="12"/>
                    <a:pt x="188" y="8"/>
                  </a:cubicBezTo>
                  <a:cubicBezTo>
                    <a:pt x="188" y="5"/>
                    <a:pt x="186" y="3"/>
                    <a:pt x="182" y="3"/>
                  </a:cubicBezTo>
                  <a:cubicBezTo>
                    <a:pt x="179" y="3"/>
                    <a:pt x="176" y="5"/>
                    <a:pt x="176" y="8"/>
                  </a:cubicBezTo>
                  <a:cubicBezTo>
                    <a:pt x="176" y="12"/>
                    <a:pt x="179" y="14"/>
                    <a:pt x="182" y="14"/>
                  </a:cubicBezTo>
                  <a:close/>
                  <a:moveTo>
                    <a:pt x="202" y="15"/>
                  </a:moveTo>
                  <a:cubicBezTo>
                    <a:pt x="205" y="15"/>
                    <a:pt x="208" y="12"/>
                    <a:pt x="208" y="8"/>
                  </a:cubicBezTo>
                  <a:cubicBezTo>
                    <a:pt x="208" y="5"/>
                    <a:pt x="205" y="2"/>
                    <a:pt x="202" y="2"/>
                  </a:cubicBezTo>
                  <a:cubicBezTo>
                    <a:pt x="198" y="2"/>
                    <a:pt x="196" y="5"/>
                    <a:pt x="196" y="8"/>
                  </a:cubicBezTo>
                  <a:cubicBezTo>
                    <a:pt x="196" y="12"/>
                    <a:pt x="198" y="15"/>
                    <a:pt x="202" y="15"/>
                  </a:cubicBezTo>
                  <a:close/>
                  <a:moveTo>
                    <a:pt x="221" y="15"/>
                  </a:moveTo>
                  <a:cubicBezTo>
                    <a:pt x="225" y="15"/>
                    <a:pt x="228" y="12"/>
                    <a:pt x="228" y="8"/>
                  </a:cubicBezTo>
                  <a:cubicBezTo>
                    <a:pt x="228" y="5"/>
                    <a:pt x="225" y="2"/>
                    <a:pt x="221" y="2"/>
                  </a:cubicBezTo>
                  <a:cubicBezTo>
                    <a:pt x="217" y="2"/>
                    <a:pt x="214" y="5"/>
                    <a:pt x="214" y="8"/>
                  </a:cubicBezTo>
                  <a:cubicBezTo>
                    <a:pt x="214" y="12"/>
                    <a:pt x="217" y="15"/>
                    <a:pt x="221" y="15"/>
                  </a:cubicBezTo>
                  <a:close/>
                  <a:moveTo>
                    <a:pt x="240" y="15"/>
                  </a:moveTo>
                  <a:cubicBezTo>
                    <a:pt x="244" y="15"/>
                    <a:pt x="247" y="12"/>
                    <a:pt x="247" y="8"/>
                  </a:cubicBezTo>
                  <a:cubicBezTo>
                    <a:pt x="247" y="4"/>
                    <a:pt x="244" y="1"/>
                    <a:pt x="240" y="1"/>
                  </a:cubicBezTo>
                  <a:cubicBezTo>
                    <a:pt x="236" y="1"/>
                    <a:pt x="233" y="4"/>
                    <a:pt x="233" y="8"/>
                  </a:cubicBezTo>
                  <a:cubicBezTo>
                    <a:pt x="233" y="12"/>
                    <a:pt x="236" y="15"/>
                    <a:pt x="240" y="15"/>
                  </a:cubicBezTo>
                  <a:close/>
                  <a:moveTo>
                    <a:pt x="259" y="16"/>
                  </a:moveTo>
                  <a:cubicBezTo>
                    <a:pt x="263" y="16"/>
                    <a:pt x="267" y="13"/>
                    <a:pt x="267" y="8"/>
                  </a:cubicBezTo>
                  <a:cubicBezTo>
                    <a:pt x="267" y="4"/>
                    <a:pt x="263" y="1"/>
                    <a:pt x="259" y="1"/>
                  </a:cubicBezTo>
                  <a:cubicBezTo>
                    <a:pt x="255" y="1"/>
                    <a:pt x="252" y="4"/>
                    <a:pt x="252" y="8"/>
                  </a:cubicBezTo>
                  <a:cubicBezTo>
                    <a:pt x="252" y="13"/>
                    <a:pt x="255" y="16"/>
                    <a:pt x="259" y="16"/>
                  </a:cubicBezTo>
                  <a:close/>
                  <a:moveTo>
                    <a:pt x="278" y="16"/>
                  </a:moveTo>
                  <a:cubicBezTo>
                    <a:pt x="283" y="16"/>
                    <a:pt x="286" y="13"/>
                    <a:pt x="286" y="8"/>
                  </a:cubicBezTo>
                  <a:cubicBezTo>
                    <a:pt x="286" y="4"/>
                    <a:pt x="283" y="0"/>
                    <a:pt x="278" y="0"/>
                  </a:cubicBezTo>
                  <a:cubicBezTo>
                    <a:pt x="274" y="0"/>
                    <a:pt x="270" y="4"/>
                    <a:pt x="270" y="8"/>
                  </a:cubicBezTo>
                  <a:cubicBezTo>
                    <a:pt x="270" y="13"/>
                    <a:pt x="274" y="16"/>
                    <a:pt x="27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32" y="309"/>
              <a:ext cx="7032" cy="399"/>
            </a:xfrm>
            <a:custGeom>
              <a:avLst/>
              <a:gdLst>
                <a:gd name="T0" fmla="*/ 4 w 246"/>
                <a:gd name="T1" fmla="*/ 7 h 14"/>
                <a:gd name="T2" fmla="*/ 0 w 246"/>
                <a:gd name="T3" fmla="*/ 7 h 14"/>
                <a:gd name="T4" fmla="*/ 246 w 246"/>
                <a:gd name="T5" fmla="*/ 4 h 14"/>
                <a:gd name="T6" fmla="*/ 240 w 246"/>
                <a:gd name="T7" fmla="*/ 14 h 14"/>
                <a:gd name="T8" fmla="*/ 240 w 246"/>
                <a:gd name="T9" fmla="*/ 0 h 14"/>
                <a:gd name="T10" fmla="*/ 22 w 246"/>
                <a:gd name="T11" fmla="*/ 10 h 14"/>
                <a:gd name="T12" fmla="*/ 22 w 246"/>
                <a:gd name="T13" fmla="*/ 5 h 14"/>
                <a:gd name="T14" fmla="*/ 22 w 246"/>
                <a:gd name="T15" fmla="*/ 10 h 14"/>
                <a:gd name="T16" fmla="*/ 46 w 246"/>
                <a:gd name="T17" fmla="*/ 7 h 14"/>
                <a:gd name="T18" fmla="*/ 40 w 246"/>
                <a:gd name="T19" fmla="*/ 7 h 14"/>
                <a:gd name="T20" fmla="*/ 63 w 246"/>
                <a:gd name="T21" fmla="*/ 11 h 14"/>
                <a:gd name="T22" fmla="*/ 63 w 246"/>
                <a:gd name="T23" fmla="*/ 4 h 14"/>
                <a:gd name="T24" fmla="*/ 63 w 246"/>
                <a:gd name="T25" fmla="*/ 11 h 14"/>
                <a:gd name="T26" fmla="*/ 87 w 246"/>
                <a:gd name="T27" fmla="*/ 7 h 14"/>
                <a:gd name="T28" fmla="*/ 80 w 246"/>
                <a:gd name="T29" fmla="*/ 7 h 14"/>
                <a:gd name="T30" fmla="*/ 103 w 246"/>
                <a:gd name="T31" fmla="*/ 11 h 14"/>
                <a:gd name="T32" fmla="*/ 103 w 246"/>
                <a:gd name="T33" fmla="*/ 3 h 14"/>
                <a:gd name="T34" fmla="*/ 103 w 246"/>
                <a:gd name="T35" fmla="*/ 11 h 14"/>
                <a:gd name="T36" fmla="*/ 128 w 246"/>
                <a:gd name="T37" fmla="*/ 7 h 14"/>
                <a:gd name="T38" fmla="*/ 119 w 246"/>
                <a:gd name="T39" fmla="*/ 7 h 14"/>
                <a:gd name="T40" fmla="*/ 143 w 246"/>
                <a:gd name="T41" fmla="*/ 12 h 14"/>
                <a:gd name="T42" fmla="*/ 143 w 246"/>
                <a:gd name="T43" fmla="*/ 2 h 14"/>
                <a:gd name="T44" fmla="*/ 143 w 246"/>
                <a:gd name="T45" fmla="*/ 12 h 14"/>
                <a:gd name="T46" fmla="*/ 168 w 246"/>
                <a:gd name="T47" fmla="*/ 7 h 14"/>
                <a:gd name="T48" fmla="*/ 157 w 246"/>
                <a:gd name="T49" fmla="*/ 7 h 14"/>
                <a:gd name="T50" fmla="*/ 182 w 246"/>
                <a:gd name="T51" fmla="*/ 13 h 14"/>
                <a:gd name="T52" fmla="*/ 182 w 246"/>
                <a:gd name="T53" fmla="*/ 2 h 14"/>
                <a:gd name="T54" fmla="*/ 182 w 246"/>
                <a:gd name="T55" fmla="*/ 13 h 14"/>
                <a:gd name="T56" fmla="*/ 208 w 246"/>
                <a:gd name="T57" fmla="*/ 7 h 14"/>
                <a:gd name="T58" fmla="*/ 196 w 246"/>
                <a:gd name="T59" fmla="*/ 7 h 14"/>
                <a:gd name="T60" fmla="*/ 221 w 246"/>
                <a:gd name="T61" fmla="*/ 14 h 14"/>
                <a:gd name="T62" fmla="*/ 221 w 246"/>
                <a:gd name="T63" fmla="*/ 1 h 14"/>
                <a:gd name="T64" fmla="*/ 221 w 246"/>
                <a:gd name="T6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14">
                  <a:moveTo>
                    <a:pt x="2" y="9"/>
                  </a:moveTo>
                  <a:cubicBezTo>
                    <a:pt x="3" y="9"/>
                    <a:pt x="4" y="8"/>
                    <a:pt x="4" y="7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lose/>
                  <a:moveTo>
                    <a:pt x="246" y="4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5" y="13"/>
                    <a:pt x="243" y="14"/>
                    <a:pt x="240" y="14"/>
                  </a:cubicBezTo>
                  <a:cubicBezTo>
                    <a:pt x="236" y="14"/>
                    <a:pt x="233" y="11"/>
                    <a:pt x="233" y="7"/>
                  </a:cubicBezTo>
                  <a:cubicBezTo>
                    <a:pt x="233" y="3"/>
                    <a:pt x="236" y="0"/>
                    <a:pt x="240" y="0"/>
                  </a:cubicBezTo>
                  <a:cubicBezTo>
                    <a:pt x="243" y="0"/>
                    <a:pt x="245" y="2"/>
                    <a:pt x="246" y="4"/>
                  </a:cubicBezTo>
                  <a:close/>
                  <a:moveTo>
                    <a:pt x="22" y="10"/>
                  </a:moveTo>
                  <a:cubicBezTo>
                    <a:pt x="24" y="10"/>
                    <a:pt x="25" y="9"/>
                    <a:pt x="25" y="7"/>
                  </a:cubicBezTo>
                  <a:cubicBezTo>
                    <a:pt x="25" y="6"/>
                    <a:pt x="24" y="5"/>
                    <a:pt x="22" y="5"/>
                  </a:cubicBezTo>
                  <a:cubicBezTo>
                    <a:pt x="21" y="5"/>
                    <a:pt x="20" y="6"/>
                    <a:pt x="20" y="7"/>
                  </a:cubicBezTo>
                  <a:cubicBezTo>
                    <a:pt x="20" y="9"/>
                    <a:pt x="21" y="10"/>
                    <a:pt x="22" y="10"/>
                  </a:cubicBezTo>
                  <a:close/>
                  <a:moveTo>
                    <a:pt x="43" y="10"/>
                  </a:moveTo>
                  <a:cubicBezTo>
                    <a:pt x="44" y="10"/>
                    <a:pt x="46" y="9"/>
                    <a:pt x="46" y="7"/>
                  </a:cubicBezTo>
                  <a:cubicBezTo>
                    <a:pt x="46" y="6"/>
                    <a:pt x="44" y="4"/>
                    <a:pt x="43" y="4"/>
                  </a:cubicBezTo>
                  <a:cubicBezTo>
                    <a:pt x="41" y="4"/>
                    <a:pt x="40" y="6"/>
                    <a:pt x="40" y="7"/>
                  </a:cubicBezTo>
                  <a:cubicBezTo>
                    <a:pt x="40" y="9"/>
                    <a:pt x="41" y="10"/>
                    <a:pt x="43" y="10"/>
                  </a:cubicBezTo>
                  <a:close/>
                  <a:moveTo>
                    <a:pt x="63" y="11"/>
                  </a:moveTo>
                  <a:cubicBezTo>
                    <a:pt x="65" y="11"/>
                    <a:pt x="66" y="9"/>
                    <a:pt x="66" y="7"/>
                  </a:cubicBezTo>
                  <a:cubicBezTo>
                    <a:pt x="66" y="6"/>
                    <a:pt x="65" y="4"/>
                    <a:pt x="63" y="4"/>
                  </a:cubicBezTo>
                  <a:cubicBezTo>
                    <a:pt x="61" y="4"/>
                    <a:pt x="60" y="6"/>
                    <a:pt x="60" y="7"/>
                  </a:cubicBezTo>
                  <a:cubicBezTo>
                    <a:pt x="60" y="9"/>
                    <a:pt x="61" y="11"/>
                    <a:pt x="63" y="11"/>
                  </a:cubicBezTo>
                  <a:close/>
                  <a:moveTo>
                    <a:pt x="83" y="11"/>
                  </a:moveTo>
                  <a:cubicBezTo>
                    <a:pt x="85" y="11"/>
                    <a:pt x="87" y="9"/>
                    <a:pt x="87" y="7"/>
                  </a:cubicBezTo>
                  <a:cubicBezTo>
                    <a:pt x="87" y="5"/>
                    <a:pt x="85" y="4"/>
                    <a:pt x="83" y="4"/>
                  </a:cubicBezTo>
                  <a:cubicBezTo>
                    <a:pt x="81" y="4"/>
                    <a:pt x="80" y="5"/>
                    <a:pt x="80" y="7"/>
                  </a:cubicBezTo>
                  <a:cubicBezTo>
                    <a:pt x="80" y="9"/>
                    <a:pt x="81" y="11"/>
                    <a:pt x="83" y="11"/>
                  </a:cubicBezTo>
                  <a:close/>
                  <a:moveTo>
                    <a:pt x="103" y="11"/>
                  </a:moveTo>
                  <a:cubicBezTo>
                    <a:pt x="106" y="11"/>
                    <a:pt x="107" y="10"/>
                    <a:pt x="107" y="7"/>
                  </a:cubicBezTo>
                  <a:cubicBezTo>
                    <a:pt x="107" y="5"/>
                    <a:pt x="106" y="3"/>
                    <a:pt x="103" y="3"/>
                  </a:cubicBezTo>
                  <a:cubicBezTo>
                    <a:pt x="101" y="3"/>
                    <a:pt x="99" y="5"/>
                    <a:pt x="99" y="7"/>
                  </a:cubicBezTo>
                  <a:cubicBezTo>
                    <a:pt x="99" y="10"/>
                    <a:pt x="101" y="11"/>
                    <a:pt x="103" y="11"/>
                  </a:cubicBezTo>
                  <a:close/>
                  <a:moveTo>
                    <a:pt x="123" y="12"/>
                  </a:moveTo>
                  <a:cubicBezTo>
                    <a:pt x="126" y="12"/>
                    <a:pt x="128" y="10"/>
                    <a:pt x="128" y="7"/>
                  </a:cubicBezTo>
                  <a:cubicBezTo>
                    <a:pt x="128" y="5"/>
                    <a:pt x="126" y="3"/>
                    <a:pt x="123" y="3"/>
                  </a:cubicBezTo>
                  <a:cubicBezTo>
                    <a:pt x="121" y="3"/>
                    <a:pt x="119" y="5"/>
                    <a:pt x="119" y="7"/>
                  </a:cubicBezTo>
                  <a:cubicBezTo>
                    <a:pt x="119" y="10"/>
                    <a:pt x="121" y="12"/>
                    <a:pt x="123" y="12"/>
                  </a:cubicBezTo>
                  <a:close/>
                  <a:moveTo>
                    <a:pt x="143" y="12"/>
                  </a:moveTo>
                  <a:cubicBezTo>
                    <a:pt x="146" y="12"/>
                    <a:pt x="148" y="10"/>
                    <a:pt x="148" y="7"/>
                  </a:cubicBezTo>
                  <a:cubicBezTo>
                    <a:pt x="148" y="5"/>
                    <a:pt x="146" y="2"/>
                    <a:pt x="143" y="2"/>
                  </a:cubicBezTo>
                  <a:cubicBezTo>
                    <a:pt x="140" y="2"/>
                    <a:pt x="138" y="5"/>
                    <a:pt x="138" y="7"/>
                  </a:cubicBezTo>
                  <a:cubicBezTo>
                    <a:pt x="138" y="10"/>
                    <a:pt x="140" y="12"/>
                    <a:pt x="143" y="12"/>
                  </a:cubicBezTo>
                  <a:close/>
                  <a:moveTo>
                    <a:pt x="163" y="13"/>
                  </a:moveTo>
                  <a:cubicBezTo>
                    <a:pt x="166" y="13"/>
                    <a:pt x="168" y="10"/>
                    <a:pt x="168" y="7"/>
                  </a:cubicBezTo>
                  <a:cubicBezTo>
                    <a:pt x="168" y="4"/>
                    <a:pt x="166" y="2"/>
                    <a:pt x="163" y="2"/>
                  </a:cubicBezTo>
                  <a:cubicBezTo>
                    <a:pt x="160" y="2"/>
                    <a:pt x="157" y="4"/>
                    <a:pt x="157" y="7"/>
                  </a:cubicBezTo>
                  <a:cubicBezTo>
                    <a:pt x="157" y="10"/>
                    <a:pt x="160" y="13"/>
                    <a:pt x="163" y="13"/>
                  </a:cubicBezTo>
                  <a:close/>
                  <a:moveTo>
                    <a:pt x="182" y="13"/>
                  </a:moveTo>
                  <a:cubicBezTo>
                    <a:pt x="186" y="13"/>
                    <a:pt x="188" y="11"/>
                    <a:pt x="188" y="7"/>
                  </a:cubicBezTo>
                  <a:cubicBezTo>
                    <a:pt x="188" y="4"/>
                    <a:pt x="186" y="2"/>
                    <a:pt x="182" y="2"/>
                  </a:cubicBezTo>
                  <a:cubicBezTo>
                    <a:pt x="179" y="2"/>
                    <a:pt x="177" y="4"/>
                    <a:pt x="177" y="7"/>
                  </a:cubicBezTo>
                  <a:cubicBezTo>
                    <a:pt x="177" y="11"/>
                    <a:pt x="179" y="13"/>
                    <a:pt x="182" y="13"/>
                  </a:cubicBezTo>
                  <a:close/>
                  <a:moveTo>
                    <a:pt x="202" y="14"/>
                  </a:moveTo>
                  <a:cubicBezTo>
                    <a:pt x="205" y="14"/>
                    <a:pt x="208" y="11"/>
                    <a:pt x="208" y="7"/>
                  </a:cubicBezTo>
                  <a:cubicBezTo>
                    <a:pt x="208" y="4"/>
                    <a:pt x="205" y="1"/>
                    <a:pt x="202" y="1"/>
                  </a:cubicBezTo>
                  <a:cubicBezTo>
                    <a:pt x="198" y="1"/>
                    <a:pt x="196" y="4"/>
                    <a:pt x="196" y="7"/>
                  </a:cubicBezTo>
                  <a:cubicBezTo>
                    <a:pt x="196" y="11"/>
                    <a:pt x="198" y="14"/>
                    <a:pt x="202" y="14"/>
                  </a:cubicBezTo>
                  <a:close/>
                  <a:moveTo>
                    <a:pt x="221" y="14"/>
                  </a:moveTo>
                  <a:cubicBezTo>
                    <a:pt x="225" y="14"/>
                    <a:pt x="228" y="11"/>
                    <a:pt x="228" y="7"/>
                  </a:cubicBezTo>
                  <a:cubicBezTo>
                    <a:pt x="228" y="4"/>
                    <a:pt x="225" y="1"/>
                    <a:pt x="221" y="1"/>
                  </a:cubicBezTo>
                  <a:cubicBezTo>
                    <a:pt x="217" y="1"/>
                    <a:pt x="214" y="4"/>
                    <a:pt x="214" y="7"/>
                  </a:cubicBezTo>
                  <a:cubicBezTo>
                    <a:pt x="214" y="11"/>
                    <a:pt x="217" y="14"/>
                    <a:pt x="2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061" y="-205"/>
              <a:ext cx="5803" cy="371"/>
            </a:xfrm>
            <a:custGeom>
              <a:avLst/>
              <a:gdLst>
                <a:gd name="T0" fmla="*/ 2 w 203"/>
                <a:gd name="T1" fmla="*/ 8 h 13"/>
                <a:gd name="T2" fmla="*/ 4 w 203"/>
                <a:gd name="T3" fmla="*/ 6 h 13"/>
                <a:gd name="T4" fmla="*/ 2 w 203"/>
                <a:gd name="T5" fmla="*/ 4 h 13"/>
                <a:gd name="T6" fmla="*/ 0 w 203"/>
                <a:gd name="T7" fmla="*/ 6 h 13"/>
                <a:gd name="T8" fmla="*/ 2 w 203"/>
                <a:gd name="T9" fmla="*/ 8 h 13"/>
                <a:gd name="T10" fmla="*/ 203 w 203"/>
                <a:gd name="T11" fmla="*/ 0 h 13"/>
                <a:gd name="T12" fmla="*/ 203 w 203"/>
                <a:gd name="T13" fmla="*/ 12 h 13"/>
                <a:gd name="T14" fmla="*/ 202 w 203"/>
                <a:gd name="T15" fmla="*/ 13 h 13"/>
                <a:gd name="T16" fmla="*/ 196 w 203"/>
                <a:gd name="T17" fmla="*/ 6 h 13"/>
                <a:gd name="T18" fmla="*/ 202 w 203"/>
                <a:gd name="T19" fmla="*/ 0 h 13"/>
                <a:gd name="T20" fmla="*/ 203 w 203"/>
                <a:gd name="T21" fmla="*/ 0 h 13"/>
                <a:gd name="T22" fmla="*/ 22 w 203"/>
                <a:gd name="T23" fmla="*/ 9 h 13"/>
                <a:gd name="T24" fmla="*/ 25 w 203"/>
                <a:gd name="T25" fmla="*/ 6 h 13"/>
                <a:gd name="T26" fmla="*/ 22 w 203"/>
                <a:gd name="T27" fmla="*/ 4 h 13"/>
                <a:gd name="T28" fmla="*/ 20 w 203"/>
                <a:gd name="T29" fmla="*/ 6 h 13"/>
                <a:gd name="T30" fmla="*/ 22 w 203"/>
                <a:gd name="T31" fmla="*/ 9 h 13"/>
                <a:gd name="T32" fmla="*/ 43 w 203"/>
                <a:gd name="T33" fmla="*/ 9 h 13"/>
                <a:gd name="T34" fmla="*/ 46 w 203"/>
                <a:gd name="T35" fmla="*/ 6 h 13"/>
                <a:gd name="T36" fmla="*/ 43 w 203"/>
                <a:gd name="T37" fmla="*/ 3 h 13"/>
                <a:gd name="T38" fmla="*/ 40 w 203"/>
                <a:gd name="T39" fmla="*/ 6 h 13"/>
                <a:gd name="T40" fmla="*/ 43 w 203"/>
                <a:gd name="T41" fmla="*/ 9 h 13"/>
                <a:gd name="T42" fmla="*/ 63 w 203"/>
                <a:gd name="T43" fmla="*/ 10 h 13"/>
                <a:gd name="T44" fmla="*/ 66 w 203"/>
                <a:gd name="T45" fmla="*/ 6 h 13"/>
                <a:gd name="T46" fmla="*/ 63 w 203"/>
                <a:gd name="T47" fmla="*/ 3 h 13"/>
                <a:gd name="T48" fmla="*/ 60 w 203"/>
                <a:gd name="T49" fmla="*/ 6 h 13"/>
                <a:gd name="T50" fmla="*/ 63 w 203"/>
                <a:gd name="T51" fmla="*/ 10 h 13"/>
                <a:gd name="T52" fmla="*/ 83 w 203"/>
                <a:gd name="T53" fmla="*/ 10 h 13"/>
                <a:gd name="T54" fmla="*/ 87 w 203"/>
                <a:gd name="T55" fmla="*/ 6 h 13"/>
                <a:gd name="T56" fmla="*/ 83 w 203"/>
                <a:gd name="T57" fmla="*/ 3 h 13"/>
                <a:gd name="T58" fmla="*/ 80 w 203"/>
                <a:gd name="T59" fmla="*/ 6 h 13"/>
                <a:gd name="T60" fmla="*/ 83 w 203"/>
                <a:gd name="T61" fmla="*/ 10 h 13"/>
                <a:gd name="T62" fmla="*/ 103 w 203"/>
                <a:gd name="T63" fmla="*/ 10 h 13"/>
                <a:gd name="T64" fmla="*/ 108 w 203"/>
                <a:gd name="T65" fmla="*/ 6 h 13"/>
                <a:gd name="T66" fmla="*/ 103 w 203"/>
                <a:gd name="T67" fmla="*/ 2 h 13"/>
                <a:gd name="T68" fmla="*/ 99 w 203"/>
                <a:gd name="T69" fmla="*/ 6 h 13"/>
                <a:gd name="T70" fmla="*/ 103 w 203"/>
                <a:gd name="T71" fmla="*/ 10 h 13"/>
                <a:gd name="T72" fmla="*/ 123 w 203"/>
                <a:gd name="T73" fmla="*/ 11 h 13"/>
                <a:gd name="T74" fmla="*/ 128 w 203"/>
                <a:gd name="T75" fmla="*/ 6 h 13"/>
                <a:gd name="T76" fmla="*/ 123 w 203"/>
                <a:gd name="T77" fmla="*/ 2 h 13"/>
                <a:gd name="T78" fmla="*/ 119 w 203"/>
                <a:gd name="T79" fmla="*/ 6 h 13"/>
                <a:gd name="T80" fmla="*/ 123 w 203"/>
                <a:gd name="T81" fmla="*/ 11 h 13"/>
                <a:gd name="T82" fmla="*/ 143 w 203"/>
                <a:gd name="T83" fmla="*/ 11 h 13"/>
                <a:gd name="T84" fmla="*/ 148 w 203"/>
                <a:gd name="T85" fmla="*/ 6 h 13"/>
                <a:gd name="T86" fmla="*/ 143 w 203"/>
                <a:gd name="T87" fmla="*/ 1 h 13"/>
                <a:gd name="T88" fmla="*/ 138 w 203"/>
                <a:gd name="T89" fmla="*/ 6 h 13"/>
                <a:gd name="T90" fmla="*/ 143 w 203"/>
                <a:gd name="T91" fmla="*/ 11 h 13"/>
                <a:gd name="T92" fmla="*/ 163 w 203"/>
                <a:gd name="T93" fmla="*/ 12 h 13"/>
                <a:gd name="T94" fmla="*/ 168 w 203"/>
                <a:gd name="T95" fmla="*/ 6 h 13"/>
                <a:gd name="T96" fmla="*/ 163 w 203"/>
                <a:gd name="T97" fmla="*/ 1 h 13"/>
                <a:gd name="T98" fmla="*/ 157 w 203"/>
                <a:gd name="T99" fmla="*/ 6 h 13"/>
                <a:gd name="T100" fmla="*/ 163 w 203"/>
                <a:gd name="T101" fmla="*/ 12 h 13"/>
                <a:gd name="T102" fmla="*/ 182 w 203"/>
                <a:gd name="T103" fmla="*/ 12 h 13"/>
                <a:gd name="T104" fmla="*/ 188 w 203"/>
                <a:gd name="T105" fmla="*/ 6 h 13"/>
                <a:gd name="T106" fmla="*/ 182 w 203"/>
                <a:gd name="T107" fmla="*/ 0 h 13"/>
                <a:gd name="T108" fmla="*/ 177 w 203"/>
                <a:gd name="T109" fmla="*/ 6 h 13"/>
                <a:gd name="T110" fmla="*/ 182 w 203"/>
                <a:gd name="T1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3" h="13">
                  <a:moveTo>
                    <a:pt x="2" y="8"/>
                  </a:moveTo>
                  <a:cubicBezTo>
                    <a:pt x="3" y="8"/>
                    <a:pt x="4" y="7"/>
                    <a:pt x="4" y="6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  <a:moveTo>
                    <a:pt x="203" y="0"/>
                  </a:moveTo>
                  <a:cubicBezTo>
                    <a:pt x="203" y="12"/>
                    <a:pt x="203" y="12"/>
                    <a:pt x="203" y="12"/>
                  </a:cubicBezTo>
                  <a:cubicBezTo>
                    <a:pt x="203" y="12"/>
                    <a:pt x="202" y="13"/>
                    <a:pt x="202" y="13"/>
                  </a:cubicBezTo>
                  <a:cubicBezTo>
                    <a:pt x="198" y="13"/>
                    <a:pt x="196" y="10"/>
                    <a:pt x="196" y="6"/>
                  </a:cubicBezTo>
                  <a:cubicBezTo>
                    <a:pt x="196" y="3"/>
                    <a:pt x="198" y="0"/>
                    <a:pt x="202" y="0"/>
                  </a:cubicBezTo>
                  <a:cubicBezTo>
                    <a:pt x="202" y="0"/>
                    <a:pt x="203" y="0"/>
                    <a:pt x="203" y="0"/>
                  </a:cubicBezTo>
                  <a:close/>
                  <a:moveTo>
                    <a:pt x="22" y="9"/>
                  </a:moveTo>
                  <a:cubicBezTo>
                    <a:pt x="24" y="9"/>
                    <a:pt x="25" y="8"/>
                    <a:pt x="25" y="6"/>
                  </a:cubicBezTo>
                  <a:cubicBezTo>
                    <a:pt x="25" y="5"/>
                    <a:pt x="24" y="4"/>
                    <a:pt x="22" y="4"/>
                  </a:cubicBezTo>
                  <a:cubicBezTo>
                    <a:pt x="21" y="4"/>
                    <a:pt x="20" y="5"/>
                    <a:pt x="20" y="6"/>
                  </a:cubicBezTo>
                  <a:cubicBezTo>
                    <a:pt x="20" y="8"/>
                    <a:pt x="21" y="9"/>
                    <a:pt x="22" y="9"/>
                  </a:cubicBezTo>
                  <a:close/>
                  <a:moveTo>
                    <a:pt x="43" y="9"/>
                  </a:moveTo>
                  <a:cubicBezTo>
                    <a:pt x="44" y="9"/>
                    <a:pt x="46" y="8"/>
                    <a:pt x="46" y="6"/>
                  </a:cubicBezTo>
                  <a:cubicBezTo>
                    <a:pt x="46" y="5"/>
                    <a:pt x="44" y="3"/>
                    <a:pt x="43" y="3"/>
                  </a:cubicBezTo>
                  <a:cubicBezTo>
                    <a:pt x="41" y="3"/>
                    <a:pt x="40" y="5"/>
                    <a:pt x="40" y="6"/>
                  </a:cubicBezTo>
                  <a:cubicBezTo>
                    <a:pt x="40" y="8"/>
                    <a:pt x="41" y="9"/>
                    <a:pt x="43" y="9"/>
                  </a:cubicBezTo>
                  <a:close/>
                  <a:moveTo>
                    <a:pt x="63" y="10"/>
                  </a:moveTo>
                  <a:cubicBezTo>
                    <a:pt x="65" y="10"/>
                    <a:pt x="66" y="8"/>
                    <a:pt x="66" y="6"/>
                  </a:cubicBezTo>
                  <a:cubicBezTo>
                    <a:pt x="66" y="4"/>
                    <a:pt x="65" y="3"/>
                    <a:pt x="63" y="3"/>
                  </a:cubicBezTo>
                  <a:cubicBezTo>
                    <a:pt x="61" y="3"/>
                    <a:pt x="60" y="4"/>
                    <a:pt x="60" y="6"/>
                  </a:cubicBezTo>
                  <a:cubicBezTo>
                    <a:pt x="60" y="8"/>
                    <a:pt x="61" y="10"/>
                    <a:pt x="63" y="10"/>
                  </a:cubicBezTo>
                  <a:close/>
                  <a:moveTo>
                    <a:pt x="83" y="10"/>
                  </a:moveTo>
                  <a:cubicBezTo>
                    <a:pt x="85" y="10"/>
                    <a:pt x="87" y="8"/>
                    <a:pt x="87" y="6"/>
                  </a:cubicBezTo>
                  <a:cubicBezTo>
                    <a:pt x="87" y="4"/>
                    <a:pt x="85" y="3"/>
                    <a:pt x="83" y="3"/>
                  </a:cubicBezTo>
                  <a:cubicBezTo>
                    <a:pt x="81" y="3"/>
                    <a:pt x="80" y="4"/>
                    <a:pt x="80" y="6"/>
                  </a:cubicBezTo>
                  <a:cubicBezTo>
                    <a:pt x="80" y="8"/>
                    <a:pt x="81" y="10"/>
                    <a:pt x="83" y="10"/>
                  </a:cubicBezTo>
                  <a:close/>
                  <a:moveTo>
                    <a:pt x="103" y="10"/>
                  </a:moveTo>
                  <a:cubicBezTo>
                    <a:pt x="106" y="10"/>
                    <a:pt x="108" y="9"/>
                    <a:pt x="108" y="6"/>
                  </a:cubicBezTo>
                  <a:cubicBezTo>
                    <a:pt x="108" y="4"/>
                    <a:pt x="106" y="2"/>
                    <a:pt x="103" y="2"/>
                  </a:cubicBezTo>
                  <a:cubicBezTo>
                    <a:pt x="101" y="2"/>
                    <a:pt x="99" y="4"/>
                    <a:pt x="99" y="6"/>
                  </a:cubicBezTo>
                  <a:cubicBezTo>
                    <a:pt x="99" y="9"/>
                    <a:pt x="101" y="10"/>
                    <a:pt x="103" y="10"/>
                  </a:cubicBezTo>
                  <a:close/>
                  <a:moveTo>
                    <a:pt x="123" y="11"/>
                  </a:moveTo>
                  <a:cubicBezTo>
                    <a:pt x="126" y="11"/>
                    <a:pt x="128" y="9"/>
                    <a:pt x="128" y="6"/>
                  </a:cubicBezTo>
                  <a:cubicBezTo>
                    <a:pt x="128" y="4"/>
                    <a:pt x="126" y="2"/>
                    <a:pt x="123" y="2"/>
                  </a:cubicBezTo>
                  <a:cubicBezTo>
                    <a:pt x="121" y="2"/>
                    <a:pt x="119" y="4"/>
                    <a:pt x="119" y="6"/>
                  </a:cubicBezTo>
                  <a:cubicBezTo>
                    <a:pt x="119" y="9"/>
                    <a:pt x="121" y="11"/>
                    <a:pt x="123" y="11"/>
                  </a:cubicBezTo>
                  <a:close/>
                  <a:moveTo>
                    <a:pt x="143" y="11"/>
                  </a:moveTo>
                  <a:cubicBezTo>
                    <a:pt x="146" y="11"/>
                    <a:pt x="148" y="9"/>
                    <a:pt x="148" y="6"/>
                  </a:cubicBezTo>
                  <a:cubicBezTo>
                    <a:pt x="148" y="4"/>
                    <a:pt x="146" y="1"/>
                    <a:pt x="143" y="1"/>
                  </a:cubicBezTo>
                  <a:cubicBezTo>
                    <a:pt x="140" y="1"/>
                    <a:pt x="138" y="4"/>
                    <a:pt x="138" y="6"/>
                  </a:cubicBezTo>
                  <a:cubicBezTo>
                    <a:pt x="138" y="9"/>
                    <a:pt x="140" y="11"/>
                    <a:pt x="143" y="11"/>
                  </a:cubicBezTo>
                  <a:close/>
                  <a:moveTo>
                    <a:pt x="163" y="12"/>
                  </a:moveTo>
                  <a:cubicBezTo>
                    <a:pt x="166" y="12"/>
                    <a:pt x="168" y="9"/>
                    <a:pt x="168" y="6"/>
                  </a:cubicBezTo>
                  <a:cubicBezTo>
                    <a:pt x="168" y="3"/>
                    <a:pt x="166" y="1"/>
                    <a:pt x="163" y="1"/>
                  </a:cubicBezTo>
                  <a:cubicBezTo>
                    <a:pt x="160" y="1"/>
                    <a:pt x="157" y="3"/>
                    <a:pt x="157" y="6"/>
                  </a:cubicBezTo>
                  <a:cubicBezTo>
                    <a:pt x="157" y="9"/>
                    <a:pt x="160" y="12"/>
                    <a:pt x="163" y="12"/>
                  </a:cubicBezTo>
                  <a:close/>
                  <a:moveTo>
                    <a:pt x="182" y="12"/>
                  </a:moveTo>
                  <a:cubicBezTo>
                    <a:pt x="186" y="12"/>
                    <a:pt x="188" y="10"/>
                    <a:pt x="188" y="6"/>
                  </a:cubicBezTo>
                  <a:cubicBezTo>
                    <a:pt x="188" y="3"/>
                    <a:pt x="186" y="0"/>
                    <a:pt x="182" y="0"/>
                  </a:cubicBezTo>
                  <a:cubicBezTo>
                    <a:pt x="179" y="0"/>
                    <a:pt x="177" y="3"/>
                    <a:pt x="177" y="6"/>
                  </a:cubicBezTo>
                  <a:cubicBezTo>
                    <a:pt x="177" y="10"/>
                    <a:pt x="179" y="12"/>
                    <a:pt x="1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526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6857" y="4415769"/>
            <a:ext cx="9309243" cy="2937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defTabSz="1042872"/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defTabSz="1042872"/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800" dirty="0">
              <a:solidFill>
                <a:srgbClr val="EEECE1">
                  <a:lumMod val="25000"/>
                </a:srgbClr>
              </a:solidFill>
            </a:endParaRPr>
          </a:p>
          <a:p>
            <a:pPr defTabSz="1042872"/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defTabSz="1042872"/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defTabSz="1042872"/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8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8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8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520412"/>
            <a:ext cx="10693400" cy="245041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04287" tIns="52144" rIns="104287" bIns="52144" anchor="ctr"/>
          <a:lstStyle/>
          <a:p>
            <a:pPr defTabSz="1042872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063" y="788119"/>
            <a:ext cx="6771641" cy="148406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47668" y="2631102"/>
            <a:ext cx="4799034" cy="218162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4287" tIns="52144" rIns="104287" bIns="52144"/>
          <a:lstStyle/>
          <a:p>
            <a:pPr defTabSz="1042872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3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defTabSz="1042872"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346700" y="2631102"/>
            <a:ext cx="4799035" cy="218162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4287" tIns="52144" rIns="104287" bIns="52144"/>
          <a:lstStyle/>
          <a:p>
            <a:pPr defTabSz="1042872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3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defTabSz="1042872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199" y="2743120"/>
            <a:ext cx="460410" cy="43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71" y="2743120"/>
            <a:ext cx="460410" cy="43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375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复古色调02">
      <a:dk1>
        <a:srgbClr val="000000"/>
      </a:dk1>
      <a:lt1>
        <a:srgbClr val="FFFFFF"/>
      </a:lt1>
      <a:dk2>
        <a:srgbClr val="191816"/>
      </a:dk2>
      <a:lt2>
        <a:srgbClr val="4D454F"/>
      </a:lt2>
      <a:accent1>
        <a:srgbClr val="FE4365"/>
      </a:accent1>
      <a:accent2>
        <a:srgbClr val="FC9D9A"/>
      </a:accent2>
      <a:accent3>
        <a:srgbClr val="F9CDAD"/>
      </a:accent3>
      <a:accent4>
        <a:srgbClr val="C8C8A9"/>
      </a:accent4>
      <a:accent5>
        <a:srgbClr val="83AF9C"/>
      </a:accent5>
      <a:accent6>
        <a:srgbClr val="576069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509</Words>
  <Application>Microsoft Office PowerPoint</Application>
  <PresentationFormat>自定义</PresentationFormat>
  <Paragraphs>50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第一届“星源杯”美式普尔8球赛</dc:title>
  <dc:creator>Andy Guo</dc:creator>
  <cp:lastModifiedBy>lenovo</cp:lastModifiedBy>
  <cp:revision>9</cp:revision>
  <dcterms:created xsi:type="dcterms:W3CDTF">2013-07-25T01:35:06Z</dcterms:created>
  <dcterms:modified xsi:type="dcterms:W3CDTF">2013-09-01T13:59:45Z</dcterms:modified>
</cp:coreProperties>
</file>