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5" r:id="rId3"/>
    <p:sldId id="26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C948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04" y="-2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2013/9/1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01.09.2013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1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13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2" name="Group 5"/>
          <p:cNvGrpSpPr>
            <a:grpSpLocks/>
          </p:cNvGrpSpPr>
          <p:nvPr/>
        </p:nvGrpSpPr>
        <p:grpSpPr bwMode="auto">
          <a:xfrm>
            <a:off x="5205587" y="2720678"/>
            <a:ext cx="1841500" cy="822325"/>
            <a:chOff x="0" y="0"/>
            <a:chExt cx="1160" cy="518"/>
          </a:xfrm>
        </p:grpSpPr>
        <p:pic>
          <p:nvPicPr>
            <p:cNvPr id="173" name="流程图: 终止 44"/>
            <p:cNvPicPr>
              <a:picLocks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60" cy="51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4" name="Text Box 7"/>
            <p:cNvSpPr txBox="1">
              <a:spLocks noChangeArrowheads="1"/>
            </p:cNvSpPr>
            <p:nvPr/>
          </p:nvSpPr>
          <p:spPr bwMode="auto">
            <a:xfrm rot="959777">
              <a:off x="-9" y="124"/>
              <a:ext cx="1179" cy="27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1087438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21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</p:grpSp>
      <p:grpSp>
        <p:nvGrpSpPr>
          <p:cNvPr id="175" name="Group 8"/>
          <p:cNvGrpSpPr>
            <a:grpSpLocks/>
          </p:cNvGrpSpPr>
          <p:nvPr/>
        </p:nvGrpSpPr>
        <p:grpSpPr bwMode="auto">
          <a:xfrm>
            <a:off x="6448599" y="2707978"/>
            <a:ext cx="1798638" cy="1798637"/>
            <a:chOff x="0" y="0"/>
            <a:chExt cx="1133" cy="1133"/>
          </a:xfrm>
        </p:grpSpPr>
        <p:pic>
          <p:nvPicPr>
            <p:cNvPr id="176" name="椭圆 34"/>
            <p:cNvPicPr>
              <a:picLocks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133" cy="113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7" name="Text Box 10"/>
            <p:cNvSpPr txBox="1">
              <a:spLocks noChangeArrowheads="1"/>
            </p:cNvSpPr>
            <p:nvPr/>
          </p:nvSpPr>
          <p:spPr bwMode="auto">
            <a:xfrm>
              <a:off x="165" y="166"/>
              <a:ext cx="802" cy="80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1087438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21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</p:grpSp>
      <p:grpSp>
        <p:nvGrpSpPr>
          <p:cNvPr id="178" name="Group 11"/>
          <p:cNvGrpSpPr>
            <a:grpSpLocks/>
          </p:cNvGrpSpPr>
          <p:nvPr/>
        </p:nvGrpSpPr>
        <p:grpSpPr bwMode="auto">
          <a:xfrm>
            <a:off x="6662912" y="2922290"/>
            <a:ext cx="1371600" cy="1371600"/>
            <a:chOff x="0" y="0"/>
            <a:chExt cx="864" cy="864"/>
          </a:xfrm>
        </p:grpSpPr>
        <p:pic>
          <p:nvPicPr>
            <p:cNvPr id="179" name="椭圆 37"/>
            <p:cNvPicPr>
              <a:picLocks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64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0" name="Text Box 13"/>
            <p:cNvSpPr txBox="1">
              <a:spLocks noChangeArrowheads="1"/>
            </p:cNvSpPr>
            <p:nvPr/>
          </p:nvSpPr>
          <p:spPr bwMode="auto">
            <a:xfrm>
              <a:off x="127" y="127"/>
              <a:ext cx="609" cy="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defTabSz="1087438"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2400" b="1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产品服务</a:t>
              </a:r>
            </a:p>
          </p:txBody>
        </p:sp>
      </p:grpSp>
      <p:grpSp>
        <p:nvGrpSpPr>
          <p:cNvPr id="181" name="Group 14"/>
          <p:cNvGrpSpPr>
            <a:grpSpLocks/>
          </p:cNvGrpSpPr>
          <p:nvPr/>
        </p:nvGrpSpPr>
        <p:grpSpPr bwMode="auto">
          <a:xfrm>
            <a:off x="2638599" y="2939753"/>
            <a:ext cx="1665288" cy="1195387"/>
            <a:chOff x="0" y="0"/>
            <a:chExt cx="1049" cy="753"/>
          </a:xfrm>
        </p:grpSpPr>
        <p:pic>
          <p:nvPicPr>
            <p:cNvPr id="182" name="流程图: 终止 44"/>
            <p:cNvPicPr>
              <a:picLocks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049" cy="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3" name="Text Box 16"/>
            <p:cNvSpPr txBox="1">
              <a:spLocks noChangeArrowheads="1"/>
            </p:cNvSpPr>
            <p:nvPr/>
          </p:nvSpPr>
          <p:spPr bwMode="auto">
            <a:xfrm rot="8880892">
              <a:off x="-66" y="236"/>
              <a:ext cx="1179" cy="2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1087438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21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</p:grpSp>
      <p:grpSp>
        <p:nvGrpSpPr>
          <p:cNvPr id="184" name="Group 17"/>
          <p:cNvGrpSpPr>
            <a:grpSpLocks/>
          </p:cNvGrpSpPr>
          <p:nvPr/>
        </p:nvGrpSpPr>
        <p:grpSpPr bwMode="auto">
          <a:xfrm>
            <a:off x="1187624" y="3281065"/>
            <a:ext cx="2017713" cy="2017713"/>
            <a:chOff x="0" y="0"/>
            <a:chExt cx="1271" cy="1271"/>
          </a:xfrm>
        </p:grpSpPr>
        <p:pic>
          <p:nvPicPr>
            <p:cNvPr id="185" name="椭圆 32"/>
            <p:cNvPicPr>
              <a:picLocks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71" cy="1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6" name="Text Box 19"/>
            <p:cNvSpPr txBox="1">
              <a:spLocks noChangeArrowheads="1"/>
            </p:cNvSpPr>
            <p:nvPr/>
          </p:nvSpPr>
          <p:spPr bwMode="auto">
            <a:xfrm>
              <a:off x="188" y="188"/>
              <a:ext cx="898" cy="8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1087438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21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</p:grpSp>
      <p:grpSp>
        <p:nvGrpSpPr>
          <p:cNvPr id="187" name="Group 20"/>
          <p:cNvGrpSpPr>
            <a:grpSpLocks/>
          </p:cNvGrpSpPr>
          <p:nvPr/>
        </p:nvGrpSpPr>
        <p:grpSpPr bwMode="auto">
          <a:xfrm>
            <a:off x="1554337" y="3573165"/>
            <a:ext cx="1438275" cy="1439863"/>
            <a:chOff x="0" y="0"/>
            <a:chExt cx="906" cy="907"/>
          </a:xfrm>
        </p:grpSpPr>
        <p:pic>
          <p:nvPicPr>
            <p:cNvPr id="188" name="椭圆 35"/>
            <p:cNvPicPr>
              <a:picLocks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906" cy="90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9" name="Text Box 22"/>
            <p:cNvSpPr txBox="1">
              <a:spLocks noChangeArrowheads="1"/>
            </p:cNvSpPr>
            <p:nvPr/>
          </p:nvSpPr>
          <p:spPr bwMode="auto">
            <a:xfrm>
              <a:off x="131" y="132"/>
              <a:ext cx="641" cy="64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defTabSz="1087438"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2400" b="1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企业简介</a:t>
              </a:r>
            </a:p>
          </p:txBody>
        </p:sp>
      </p:grpSp>
      <p:grpSp>
        <p:nvGrpSpPr>
          <p:cNvPr id="190" name="Group 23"/>
          <p:cNvGrpSpPr>
            <a:grpSpLocks/>
          </p:cNvGrpSpPr>
          <p:nvPr/>
        </p:nvGrpSpPr>
        <p:grpSpPr bwMode="auto">
          <a:xfrm>
            <a:off x="3711749" y="1988840"/>
            <a:ext cx="2017713" cy="2017713"/>
            <a:chOff x="0" y="0"/>
            <a:chExt cx="1271" cy="1271"/>
          </a:xfrm>
        </p:grpSpPr>
        <p:pic>
          <p:nvPicPr>
            <p:cNvPr id="191" name="椭圆 33"/>
            <p:cNvPicPr>
              <a:picLocks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71" cy="127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2" name="Text Box 25"/>
            <p:cNvSpPr txBox="1">
              <a:spLocks noChangeArrowheads="1"/>
            </p:cNvSpPr>
            <p:nvPr/>
          </p:nvSpPr>
          <p:spPr bwMode="auto">
            <a:xfrm>
              <a:off x="186" y="185"/>
              <a:ext cx="898" cy="89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>
              <a:lvl1pPr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algn="ctr" defTabSz="1087438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itchFamily="34" charset="0"/>
                <a:buNone/>
                <a:tabLst/>
                <a:defRPr/>
              </a:pPr>
              <a:endParaRPr kumimoji="0" lang="zh-CN" altLang="en-US" sz="2100" b="0" i="0" u="none" strike="noStrike" kern="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</p:grpSp>
      <p:grpSp>
        <p:nvGrpSpPr>
          <p:cNvPr id="193" name="Group 26"/>
          <p:cNvGrpSpPr>
            <a:grpSpLocks/>
          </p:cNvGrpSpPr>
          <p:nvPr/>
        </p:nvGrpSpPr>
        <p:grpSpPr bwMode="auto">
          <a:xfrm>
            <a:off x="3926062" y="2349203"/>
            <a:ext cx="1371600" cy="1365250"/>
            <a:chOff x="0" y="0"/>
            <a:chExt cx="864" cy="860"/>
          </a:xfrm>
        </p:grpSpPr>
        <p:pic>
          <p:nvPicPr>
            <p:cNvPr id="194" name="椭圆 36"/>
            <p:cNvPicPr>
              <a:picLocks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864" cy="8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5" name="Text Box 28"/>
            <p:cNvSpPr txBox="1">
              <a:spLocks noChangeArrowheads="1"/>
            </p:cNvSpPr>
            <p:nvPr/>
          </p:nvSpPr>
          <p:spPr bwMode="auto">
            <a:xfrm>
              <a:off x="127" y="125"/>
              <a:ext cx="609" cy="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defTabSz="1087438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 sz="21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defTabSz="1087438" eaLnBrk="1" fontAlgn="base" hangingPunct="1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r>
                <a:rPr lang="zh-CN" altLang="en-US" sz="2400" b="1" dirty="0" smtClean="0">
                  <a:solidFill>
                    <a:srgbClr val="FFFFFF"/>
                  </a:solidFill>
                  <a:latin typeface="微软雅黑" pitchFamily="34" charset="-122"/>
                  <a:ea typeface="微软雅黑" pitchFamily="34" charset="-122"/>
                </a:rPr>
                <a:t>企业新闻</a:t>
              </a:r>
              <a:endParaRPr lang="zh-CN" altLang="en-US" sz="2400" b="1" dirty="0" smtClean="0">
                <a:solidFill>
                  <a:srgbClr val="FFFFFF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07520679"/>
      </p:ext>
    </p:extLst>
  </p:cSld>
  <p:clrMapOvr>
    <a:masterClrMapping/>
  </p:clrMapOvr>
  <p:transition spd="med" advTm="2000">
    <p:split/>
    <p:sndAc>
      <p:stSnd>
        <p:snd r:embed="rId2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671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</TotalTime>
  <Words>161</Words>
  <Application>Microsoft Office PowerPoint</Application>
  <PresentationFormat>全屏显示(4:3)</PresentationFormat>
  <Paragraphs>19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lenovo</cp:lastModifiedBy>
  <cp:revision>99</cp:revision>
  <dcterms:created xsi:type="dcterms:W3CDTF">2012-12-20T06:04:47Z</dcterms:created>
  <dcterms:modified xsi:type="dcterms:W3CDTF">2013-09-01T13:54:32Z</dcterms:modified>
</cp:coreProperties>
</file>