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01.09.2013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/>
          <p:cNvGrpSpPr>
            <a:grpSpLocks/>
          </p:cNvGrpSpPr>
          <p:nvPr/>
        </p:nvGrpSpPr>
        <p:grpSpPr bwMode="auto">
          <a:xfrm rot="1987332" flipH="1">
            <a:off x="1358587" y="936449"/>
            <a:ext cx="6023253" cy="6813031"/>
            <a:chOff x="0" y="0"/>
            <a:chExt cx="4806815" cy="5436705"/>
          </a:xfrm>
        </p:grpSpPr>
        <p:pic>
          <p:nvPicPr>
            <p:cNvPr id="15" name="Freeform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87332" flipH="1">
              <a:off x="-1849223" y="-1063312"/>
              <a:ext cx="7785673" cy="7114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" name="Group 4"/>
            <p:cNvGrpSpPr>
              <a:grpSpLocks/>
            </p:cNvGrpSpPr>
            <p:nvPr/>
          </p:nvGrpSpPr>
          <p:grpSpPr bwMode="auto">
            <a:xfrm>
              <a:off x="128019" y="185524"/>
              <a:ext cx="4009084" cy="5251181"/>
              <a:chOff x="0" y="0"/>
              <a:chExt cx="4009084" cy="5251181"/>
            </a:xfrm>
          </p:grpSpPr>
          <p:grpSp>
            <p:nvGrpSpPr>
              <p:cNvPr id="17" name="Group 5"/>
              <p:cNvGrpSpPr>
                <a:grpSpLocks/>
              </p:cNvGrpSpPr>
              <p:nvPr/>
            </p:nvGrpSpPr>
            <p:grpSpPr bwMode="auto">
              <a:xfrm>
                <a:off x="434482" y="0"/>
                <a:ext cx="3574602" cy="4929588"/>
                <a:chOff x="0" y="0"/>
                <a:chExt cx="3574602" cy="4112631"/>
              </a:xfrm>
            </p:grpSpPr>
            <p:cxnSp>
              <p:nvCxnSpPr>
                <p:cNvPr id="24" name="直接连接符 143"/>
                <p:cNvCxnSpPr>
                  <a:cxnSpLocks noChangeShapeType="1"/>
                </p:cNvCxnSpPr>
                <p:nvPr/>
              </p:nvCxnSpPr>
              <p:spPr bwMode="auto">
                <a:xfrm rot="3240000" flipH="1">
                  <a:off x="2696596" y="3224183"/>
                  <a:ext cx="1771930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5" name="直接连接符 150"/>
                <p:cNvCxnSpPr>
                  <a:cxnSpLocks noChangeShapeType="1"/>
                </p:cNvCxnSpPr>
                <p:nvPr/>
              </p:nvCxnSpPr>
              <p:spPr bwMode="auto">
                <a:xfrm rot="1860000" flipH="1">
                  <a:off x="1863538" y="2137027"/>
                  <a:ext cx="900396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6" name="直接连接符 151"/>
                <p:cNvCxnSpPr>
                  <a:cxnSpLocks noChangeShapeType="1"/>
                </p:cNvCxnSpPr>
                <p:nvPr/>
              </p:nvCxnSpPr>
              <p:spPr bwMode="auto">
                <a:xfrm rot="3240000" flipH="1">
                  <a:off x="1043135" y="1446261"/>
                  <a:ext cx="840716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7" name="直接连接符 152"/>
                <p:cNvCxnSpPr>
                  <a:cxnSpLocks noChangeShapeType="1"/>
                </p:cNvCxnSpPr>
                <p:nvPr/>
              </p:nvCxnSpPr>
              <p:spPr bwMode="auto">
                <a:xfrm rot="1740000" flipH="1">
                  <a:off x="370620" y="789907"/>
                  <a:ext cx="540238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8" name="直接连接符 153"/>
                <p:cNvCxnSpPr>
                  <a:cxnSpLocks noChangeShapeType="1"/>
                </p:cNvCxnSpPr>
                <p:nvPr/>
              </p:nvCxnSpPr>
              <p:spPr bwMode="auto">
                <a:xfrm rot="3300000" flipH="1">
                  <a:off x="-260965" y="270272"/>
                  <a:ext cx="541172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8" name="Group 11"/>
              <p:cNvGrpSpPr>
                <a:grpSpLocks/>
              </p:cNvGrpSpPr>
              <p:nvPr/>
            </p:nvGrpSpPr>
            <p:grpSpPr bwMode="auto">
              <a:xfrm>
                <a:off x="0" y="22288"/>
                <a:ext cx="3378286" cy="5228893"/>
                <a:chOff x="0" y="0"/>
                <a:chExt cx="3378286" cy="5228893"/>
              </a:xfrm>
            </p:grpSpPr>
            <p:cxnSp>
              <p:nvCxnSpPr>
                <p:cNvPr id="19" name="直接连接符 138"/>
                <p:cNvCxnSpPr>
                  <a:cxnSpLocks noChangeShapeType="1"/>
                </p:cNvCxnSpPr>
                <p:nvPr/>
              </p:nvCxnSpPr>
              <p:spPr bwMode="auto">
                <a:xfrm rot="3300000" flipH="1">
                  <a:off x="2271553" y="4113678"/>
                  <a:ext cx="2230220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" name="直接连接符 139"/>
                <p:cNvCxnSpPr>
                  <a:cxnSpLocks noChangeShapeType="1"/>
                </p:cNvCxnSpPr>
                <p:nvPr/>
              </p:nvCxnSpPr>
              <p:spPr bwMode="auto">
                <a:xfrm rot="2040000" flipH="1">
                  <a:off x="1802044" y="2801107"/>
                  <a:ext cx="900396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1" name="直接连接符 140"/>
                <p:cNvCxnSpPr>
                  <a:cxnSpLocks noChangeShapeType="1"/>
                </p:cNvCxnSpPr>
                <p:nvPr/>
              </p:nvCxnSpPr>
              <p:spPr bwMode="auto">
                <a:xfrm rot="3360000" flipH="1">
                  <a:off x="818983" y="1918009"/>
                  <a:ext cx="1116195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2" name="直接连接符 141"/>
                <p:cNvCxnSpPr>
                  <a:cxnSpLocks noChangeShapeType="1"/>
                </p:cNvCxnSpPr>
                <p:nvPr/>
              </p:nvCxnSpPr>
              <p:spPr bwMode="auto">
                <a:xfrm rot="1860000" flipH="1">
                  <a:off x="325259" y="1122206"/>
                  <a:ext cx="648719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3" name="直接连接符 142"/>
                <p:cNvCxnSpPr>
                  <a:cxnSpLocks noChangeShapeType="1"/>
                </p:cNvCxnSpPr>
                <p:nvPr/>
              </p:nvCxnSpPr>
              <p:spPr bwMode="auto">
                <a:xfrm rot="3480000" flipH="1">
                  <a:off x="-445998" y="449848"/>
                  <a:ext cx="900332" cy="0"/>
                </a:xfrm>
                <a:prstGeom prst="line">
                  <a:avLst/>
                </a:prstGeom>
                <a:noFill/>
                <a:ln w="19050">
                  <a:solidFill>
                    <a:srgbClr val="646464">
                      <a:alpha val="54117"/>
                    </a:srgbClr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30" name="Group 18"/>
          <p:cNvGrpSpPr>
            <a:grpSpLocks/>
          </p:cNvGrpSpPr>
          <p:nvPr/>
        </p:nvGrpSpPr>
        <p:grpSpPr bwMode="auto">
          <a:xfrm>
            <a:off x="1158764" y="2921091"/>
            <a:ext cx="933869" cy="1926190"/>
            <a:chOff x="0" y="0"/>
            <a:chExt cx="1089502" cy="2248347"/>
          </a:xfrm>
        </p:grpSpPr>
        <p:cxnSp>
          <p:nvCxnSpPr>
            <p:cNvPr id="31" name="直接连接符 83"/>
            <p:cNvCxnSpPr>
              <a:cxnSpLocks noChangeShapeType="1"/>
            </p:cNvCxnSpPr>
            <p:nvPr/>
          </p:nvCxnSpPr>
          <p:spPr bwMode="auto">
            <a:xfrm flipV="1">
              <a:off x="658141" y="1163047"/>
              <a:ext cx="0" cy="1085300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17"/>
            <p:cNvSpPr txBox="1">
              <a:spLocks noChangeArrowheads="1"/>
            </p:cNvSpPr>
            <p:nvPr/>
          </p:nvSpPr>
          <p:spPr bwMode="auto">
            <a:xfrm>
              <a:off x="0" y="0"/>
              <a:ext cx="1089502" cy="461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1999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</a:p>
          </p:txBody>
        </p:sp>
        <p:grpSp>
          <p:nvGrpSpPr>
            <p:cNvPr id="33" name="Group 21"/>
            <p:cNvGrpSpPr>
              <a:grpSpLocks/>
            </p:cNvGrpSpPr>
            <p:nvPr/>
          </p:nvGrpSpPr>
          <p:grpSpPr bwMode="auto">
            <a:xfrm>
              <a:off x="589735" y="1078453"/>
              <a:ext cx="144315" cy="144451"/>
              <a:chOff x="0" y="0"/>
              <a:chExt cx="144315" cy="144451"/>
            </a:xfrm>
          </p:grpSpPr>
          <p:sp>
            <p:nvSpPr>
              <p:cNvPr id="34" name="椭圆 86"/>
              <p:cNvSpPr>
                <a:spLocks noChangeArrowheads="1"/>
              </p:cNvSpPr>
              <p:nvPr/>
            </p:nvSpPr>
            <p:spPr bwMode="auto">
              <a:xfrm>
                <a:off x="214" y="500"/>
                <a:ext cx="144315" cy="144389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椭圆 87"/>
              <p:cNvSpPr>
                <a:spLocks noChangeArrowheads="1"/>
              </p:cNvSpPr>
              <p:nvPr/>
            </p:nvSpPr>
            <p:spPr bwMode="auto">
              <a:xfrm>
                <a:off x="25588" y="25887"/>
                <a:ext cx="93567" cy="93615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36" name="直接连接符 22"/>
          <p:cNvCxnSpPr>
            <a:cxnSpLocks noChangeShapeType="1"/>
          </p:cNvCxnSpPr>
          <p:nvPr/>
        </p:nvCxnSpPr>
        <p:spPr bwMode="auto">
          <a:xfrm flipV="1">
            <a:off x="3683065" y="4334809"/>
            <a:ext cx="672876" cy="183511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grpSp>
        <p:nvGrpSpPr>
          <p:cNvPr id="37" name="Group 25"/>
          <p:cNvGrpSpPr>
            <a:grpSpLocks/>
          </p:cNvGrpSpPr>
          <p:nvPr/>
        </p:nvGrpSpPr>
        <p:grpSpPr bwMode="auto">
          <a:xfrm>
            <a:off x="1944465" y="2297152"/>
            <a:ext cx="768029" cy="2556926"/>
            <a:chOff x="0" y="0"/>
            <a:chExt cx="896529" cy="2985922"/>
          </a:xfrm>
        </p:grpSpPr>
        <p:cxnSp>
          <p:nvCxnSpPr>
            <p:cNvPr id="38" name="直接连接符 98"/>
            <p:cNvCxnSpPr>
              <a:cxnSpLocks noChangeShapeType="1"/>
            </p:cNvCxnSpPr>
            <p:nvPr/>
          </p:nvCxnSpPr>
          <p:spPr bwMode="auto">
            <a:xfrm flipV="1">
              <a:off x="387174" y="1268342"/>
              <a:ext cx="0" cy="1717580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TextBox 18"/>
            <p:cNvSpPr txBox="1">
              <a:spLocks noChangeArrowheads="1"/>
            </p:cNvSpPr>
            <p:nvPr/>
          </p:nvSpPr>
          <p:spPr bwMode="auto">
            <a:xfrm>
              <a:off x="0" y="0"/>
              <a:ext cx="896529" cy="646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2003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1200" b="1">
                <a:solidFill>
                  <a:srgbClr val="288F2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1200">
                <a:solidFill>
                  <a:srgbClr val="288F2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0" name="Group 28"/>
            <p:cNvGrpSpPr>
              <a:grpSpLocks/>
            </p:cNvGrpSpPr>
            <p:nvPr/>
          </p:nvGrpSpPr>
          <p:grpSpPr bwMode="auto">
            <a:xfrm>
              <a:off x="315597" y="1165251"/>
              <a:ext cx="144396" cy="144448"/>
              <a:chOff x="0" y="0"/>
              <a:chExt cx="144396" cy="144448"/>
            </a:xfrm>
          </p:grpSpPr>
          <p:sp>
            <p:nvSpPr>
              <p:cNvPr id="41" name="椭圆 101"/>
              <p:cNvSpPr>
                <a:spLocks noChangeArrowheads="1"/>
              </p:cNvSpPr>
              <p:nvPr/>
            </p:nvSpPr>
            <p:spPr bwMode="auto">
              <a:xfrm>
                <a:off x="171" y="-91"/>
                <a:ext cx="144397" cy="144455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椭圆 102"/>
              <p:cNvSpPr>
                <a:spLocks noChangeArrowheads="1"/>
              </p:cNvSpPr>
              <p:nvPr/>
            </p:nvSpPr>
            <p:spPr bwMode="auto">
              <a:xfrm>
                <a:off x="25559" y="25308"/>
                <a:ext cx="93620" cy="93658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3" name="Group 31"/>
          <p:cNvGrpSpPr>
            <a:grpSpLocks/>
          </p:cNvGrpSpPr>
          <p:nvPr/>
        </p:nvGrpSpPr>
        <p:grpSpPr bwMode="auto">
          <a:xfrm>
            <a:off x="2862021" y="2234622"/>
            <a:ext cx="713656" cy="2373414"/>
            <a:chOff x="0" y="0"/>
            <a:chExt cx="833930" cy="2773032"/>
          </a:xfrm>
        </p:grpSpPr>
        <p:cxnSp>
          <p:nvCxnSpPr>
            <p:cNvPr id="44" name="直接连接符 104"/>
            <p:cNvCxnSpPr>
              <a:cxnSpLocks noChangeShapeType="1"/>
            </p:cNvCxnSpPr>
            <p:nvPr/>
          </p:nvCxnSpPr>
          <p:spPr bwMode="auto">
            <a:xfrm flipV="1">
              <a:off x="392344" y="1056167"/>
              <a:ext cx="0" cy="1716865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833930" cy="461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2005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1200" b="1">
                <a:solidFill>
                  <a:srgbClr val="288F2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6" name="Group 34"/>
            <p:cNvGrpSpPr>
              <a:grpSpLocks/>
            </p:cNvGrpSpPr>
            <p:nvPr/>
          </p:nvGrpSpPr>
          <p:grpSpPr bwMode="auto">
            <a:xfrm>
              <a:off x="315875" y="952361"/>
              <a:ext cx="144548" cy="144572"/>
              <a:chOff x="0" y="0"/>
              <a:chExt cx="144548" cy="144572"/>
            </a:xfrm>
          </p:grpSpPr>
          <p:sp>
            <p:nvSpPr>
              <p:cNvPr id="47" name="椭圆 107"/>
              <p:cNvSpPr>
                <a:spLocks noChangeArrowheads="1"/>
              </p:cNvSpPr>
              <p:nvPr/>
            </p:nvSpPr>
            <p:spPr bwMode="auto">
              <a:xfrm>
                <a:off x="224" y="571"/>
                <a:ext cx="144547" cy="144529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椭圆 108"/>
              <p:cNvSpPr>
                <a:spLocks noChangeArrowheads="1"/>
              </p:cNvSpPr>
              <p:nvPr/>
            </p:nvSpPr>
            <p:spPr bwMode="auto">
              <a:xfrm>
                <a:off x="25639" y="25983"/>
                <a:ext cx="93717" cy="93706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9" name="Group 37"/>
          <p:cNvGrpSpPr>
            <a:grpSpLocks/>
          </p:cNvGrpSpPr>
          <p:nvPr/>
        </p:nvGrpSpPr>
        <p:grpSpPr bwMode="auto">
          <a:xfrm>
            <a:off x="3562084" y="1988581"/>
            <a:ext cx="811528" cy="2430507"/>
            <a:chOff x="0" y="0"/>
            <a:chExt cx="947212" cy="2837999"/>
          </a:xfrm>
        </p:grpSpPr>
        <p:cxnSp>
          <p:nvCxnSpPr>
            <p:cNvPr id="50" name="直接连接符 110"/>
            <p:cNvCxnSpPr>
              <a:cxnSpLocks noChangeShapeType="1"/>
            </p:cNvCxnSpPr>
            <p:nvPr/>
          </p:nvCxnSpPr>
          <p:spPr bwMode="auto">
            <a:xfrm flipV="1">
              <a:off x="426800" y="1120597"/>
              <a:ext cx="0" cy="1717402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27"/>
            <p:cNvSpPr txBox="1">
              <a:spLocks noChangeArrowheads="1"/>
            </p:cNvSpPr>
            <p:nvPr/>
          </p:nvSpPr>
          <p:spPr bwMode="auto">
            <a:xfrm>
              <a:off x="0" y="0"/>
              <a:ext cx="947212" cy="461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2006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xxxxxx》</a:t>
              </a:r>
              <a:endParaRPr lang="zh-CN" altLang="en-US" sz="1200" b="1">
                <a:solidFill>
                  <a:srgbClr val="288F2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2" name="Group 40"/>
            <p:cNvGrpSpPr>
              <a:grpSpLocks/>
            </p:cNvGrpSpPr>
            <p:nvPr/>
          </p:nvGrpSpPr>
          <p:grpSpPr bwMode="auto">
            <a:xfrm>
              <a:off x="354609" y="1042712"/>
              <a:ext cx="144383" cy="144448"/>
              <a:chOff x="0" y="0"/>
              <a:chExt cx="144383" cy="144448"/>
            </a:xfrm>
          </p:grpSpPr>
          <p:sp>
            <p:nvSpPr>
              <p:cNvPr id="53" name="椭圆 113"/>
              <p:cNvSpPr>
                <a:spLocks noChangeArrowheads="1"/>
              </p:cNvSpPr>
              <p:nvPr/>
            </p:nvSpPr>
            <p:spPr bwMode="auto">
              <a:xfrm>
                <a:off x="-18246" y="109"/>
                <a:ext cx="180875" cy="144440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椭圆 114"/>
              <p:cNvSpPr>
                <a:spLocks noChangeArrowheads="1"/>
              </p:cNvSpPr>
              <p:nvPr/>
            </p:nvSpPr>
            <p:spPr bwMode="auto">
              <a:xfrm>
                <a:off x="24592" y="25505"/>
                <a:ext cx="95197" cy="93648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5" name="Group 43"/>
          <p:cNvGrpSpPr>
            <a:grpSpLocks/>
          </p:cNvGrpSpPr>
          <p:nvPr/>
        </p:nvGrpSpPr>
        <p:grpSpPr bwMode="auto">
          <a:xfrm>
            <a:off x="4593825" y="1988581"/>
            <a:ext cx="967853" cy="2066202"/>
            <a:chOff x="0" y="0"/>
            <a:chExt cx="1131314" cy="2409660"/>
          </a:xfrm>
        </p:grpSpPr>
        <p:cxnSp>
          <p:nvCxnSpPr>
            <p:cNvPr id="56" name="直接连接符 116"/>
            <p:cNvCxnSpPr>
              <a:cxnSpLocks noChangeShapeType="1"/>
              <a:stCxn id="124" idx="0"/>
              <a:endCxn id="60" idx="4"/>
            </p:cNvCxnSpPr>
            <p:nvPr/>
          </p:nvCxnSpPr>
          <p:spPr bwMode="auto">
            <a:xfrm flipH="1" flipV="1">
              <a:off x="576780" y="764116"/>
              <a:ext cx="17478" cy="1645544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TextBox 29"/>
            <p:cNvSpPr txBox="1">
              <a:spLocks noChangeArrowheads="1"/>
            </p:cNvSpPr>
            <p:nvPr/>
          </p:nvSpPr>
          <p:spPr bwMode="auto">
            <a:xfrm>
              <a:off x="0" y="0"/>
              <a:ext cx="1131314" cy="46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1200" b="1">
                <a:solidFill>
                  <a:srgbClr val="288F2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Group 46"/>
            <p:cNvGrpSpPr>
              <a:grpSpLocks/>
            </p:cNvGrpSpPr>
            <p:nvPr/>
          </p:nvGrpSpPr>
          <p:grpSpPr bwMode="auto">
            <a:xfrm>
              <a:off x="504508" y="647389"/>
              <a:ext cx="144592" cy="142724"/>
              <a:chOff x="0" y="0"/>
              <a:chExt cx="144592" cy="142724"/>
            </a:xfrm>
          </p:grpSpPr>
          <p:sp>
            <p:nvSpPr>
              <p:cNvPr id="59" name="椭圆 119"/>
              <p:cNvSpPr>
                <a:spLocks noChangeArrowheads="1"/>
              </p:cNvSpPr>
              <p:nvPr/>
            </p:nvSpPr>
            <p:spPr bwMode="auto">
              <a:xfrm>
                <a:off x="770" y="-585"/>
                <a:ext cx="144593" cy="142677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椭圆 120"/>
              <p:cNvSpPr>
                <a:spLocks noChangeArrowheads="1"/>
              </p:cNvSpPr>
              <p:nvPr/>
            </p:nvSpPr>
            <p:spPr bwMode="auto">
              <a:xfrm>
                <a:off x="26193" y="24780"/>
                <a:ext cx="93747" cy="91947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" name="Group 49"/>
          <p:cNvGrpSpPr>
            <a:grpSpLocks/>
          </p:cNvGrpSpPr>
          <p:nvPr/>
        </p:nvGrpSpPr>
        <p:grpSpPr bwMode="auto">
          <a:xfrm>
            <a:off x="7510977" y="1556310"/>
            <a:ext cx="853668" cy="1677430"/>
            <a:chOff x="0" y="0"/>
            <a:chExt cx="997504" cy="1959140"/>
          </a:xfrm>
        </p:grpSpPr>
        <p:cxnSp>
          <p:nvCxnSpPr>
            <p:cNvPr id="62" name="直接连接符 122"/>
            <p:cNvCxnSpPr>
              <a:cxnSpLocks noChangeShapeType="1"/>
            </p:cNvCxnSpPr>
            <p:nvPr/>
          </p:nvCxnSpPr>
          <p:spPr bwMode="auto">
            <a:xfrm flipV="1">
              <a:off x="425686" y="1119281"/>
              <a:ext cx="0" cy="839859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" name="TextBox 69"/>
            <p:cNvSpPr txBox="1">
              <a:spLocks noChangeArrowheads="1"/>
            </p:cNvSpPr>
            <p:nvPr/>
          </p:nvSpPr>
          <p:spPr bwMode="auto">
            <a:xfrm>
              <a:off x="0" y="0"/>
              <a:ext cx="997504" cy="46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xxxxxxx</a:t>
              </a:r>
              <a:endParaRPr lang="zh-CN" altLang="en-US" sz="1200" b="1">
                <a:solidFill>
                  <a:srgbClr val="288F2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4" name="Group 52"/>
            <p:cNvGrpSpPr>
              <a:grpSpLocks/>
            </p:cNvGrpSpPr>
            <p:nvPr/>
          </p:nvGrpSpPr>
          <p:grpSpPr bwMode="auto">
            <a:xfrm>
              <a:off x="354202" y="974913"/>
              <a:ext cx="144543" cy="144460"/>
              <a:chOff x="0" y="0"/>
              <a:chExt cx="144543" cy="144460"/>
            </a:xfrm>
          </p:grpSpPr>
          <p:sp>
            <p:nvSpPr>
              <p:cNvPr id="65" name="椭圆 125"/>
              <p:cNvSpPr>
                <a:spLocks noChangeArrowheads="1"/>
              </p:cNvSpPr>
              <p:nvPr/>
            </p:nvSpPr>
            <p:spPr bwMode="auto">
              <a:xfrm>
                <a:off x="8" y="-106"/>
                <a:ext cx="144542" cy="144474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椭圆 126"/>
              <p:cNvSpPr>
                <a:spLocks noChangeArrowheads="1"/>
              </p:cNvSpPr>
              <p:nvPr/>
            </p:nvSpPr>
            <p:spPr bwMode="auto">
              <a:xfrm>
                <a:off x="25422" y="25296"/>
                <a:ext cx="93714" cy="93670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7" name="Group 55"/>
          <p:cNvGrpSpPr>
            <a:grpSpLocks/>
          </p:cNvGrpSpPr>
          <p:nvPr/>
        </p:nvGrpSpPr>
        <p:grpSpPr bwMode="auto">
          <a:xfrm>
            <a:off x="564730" y="3580372"/>
            <a:ext cx="933870" cy="1548293"/>
            <a:chOff x="0" y="0"/>
            <a:chExt cx="1089502" cy="1807125"/>
          </a:xfrm>
        </p:grpSpPr>
        <p:cxnSp>
          <p:nvCxnSpPr>
            <p:cNvPr id="68" name="直接连接符 130"/>
            <p:cNvCxnSpPr>
              <a:cxnSpLocks noChangeShapeType="1"/>
            </p:cNvCxnSpPr>
            <p:nvPr/>
          </p:nvCxnSpPr>
          <p:spPr bwMode="auto">
            <a:xfrm flipV="1">
              <a:off x="293389" y="721898"/>
              <a:ext cx="0" cy="1085227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TextBox 17"/>
            <p:cNvSpPr txBox="1">
              <a:spLocks noChangeArrowheads="1"/>
            </p:cNvSpPr>
            <p:nvPr/>
          </p:nvSpPr>
          <p:spPr bwMode="auto">
            <a:xfrm>
              <a:off x="0" y="0"/>
              <a:ext cx="1089502" cy="646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1997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</a:t>
              </a:r>
            </a:p>
            <a:p>
              <a:r>
                <a:rPr lang="zh-CN" altLang="en-US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成立</a:t>
              </a:r>
            </a:p>
          </p:txBody>
        </p:sp>
        <p:grpSp>
          <p:nvGrpSpPr>
            <p:cNvPr id="70" name="Group 58"/>
            <p:cNvGrpSpPr>
              <a:grpSpLocks/>
            </p:cNvGrpSpPr>
            <p:nvPr/>
          </p:nvGrpSpPr>
          <p:grpSpPr bwMode="auto">
            <a:xfrm>
              <a:off x="225003" y="637231"/>
              <a:ext cx="144315" cy="144451"/>
              <a:chOff x="0" y="0"/>
              <a:chExt cx="144315" cy="144451"/>
            </a:xfrm>
          </p:grpSpPr>
          <p:sp>
            <p:nvSpPr>
              <p:cNvPr id="71" name="椭圆 133"/>
              <p:cNvSpPr>
                <a:spLocks noChangeArrowheads="1"/>
              </p:cNvSpPr>
              <p:nvPr/>
            </p:nvSpPr>
            <p:spPr bwMode="auto">
              <a:xfrm>
                <a:off x="193" y="578"/>
                <a:ext cx="144316" cy="144380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椭圆 134"/>
              <p:cNvSpPr>
                <a:spLocks noChangeArrowheads="1"/>
              </p:cNvSpPr>
              <p:nvPr/>
            </p:nvSpPr>
            <p:spPr bwMode="auto">
              <a:xfrm>
                <a:off x="25567" y="25963"/>
                <a:ext cx="93568" cy="93609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73" name="Group 61"/>
          <p:cNvGrpSpPr>
            <a:grpSpLocks/>
          </p:cNvGrpSpPr>
          <p:nvPr/>
        </p:nvGrpSpPr>
        <p:grpSpPr bwMode="auto">
          <a:xfrm>
            <a:off x="5516820" y="1580778"/>
            <a:ext cx="876776" cy="2270104"/>
            <a:chOff x="0" y="0"/>
            <a:chExt cx="1023938" cy="2650869"/>
          </a:xfrm>
        </p:grpSpPr>
        <p:cxnSp>
          <p:nvCxnSpPr>
            <p:cNvPr id="74" name="直接连接符 145"/>
            <p:cNvCxnSpPr>
              <a:cxnSpLocks noChangeShapeType="1"/>
            </p:cNvCxnSpPr>
            <p:nvPr/>
          </p:nvCxnSpPr>
          <p:spPr bwMode="auto">
            <a:xfrm flipV="1">
              <a:off x="430212" y="1266703"/>
              <a:ext cx="0" cy="1384166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5" name="TextBox 32"/>
            <p:cNvSpPr txBox="1">
              <a:spLocks noChangeArrowheads="1"/>
            </p:cNvSpPr>
            <p:nvPr/>
          </p:nvSpPr>
          <p:spPr bwMode="auto">
            <a:xfrm>
              <a:off x="0" y="0"/>
              <a:ext cx="1023938" cy="46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2008</a:t>
              </a:r>
            </a:p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xxxxx》</a:t>
              </a:r>
              <a:endParaRPr lang="zh-CN" altLang="en-US" sz="1200" b="1">
                <a:solidFill>
                  <a:srgbClr val="288F2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6" name="Group 64"/>
            <p:cNvGrpSpPr>
              <a:grpSpLocks/>
            </p:cNvGrpSpPr>
            <p:nvPr/>
          </p:nvGrpSpPr>
          <p:grpSpPr bwMode="auto">
            <a:xfrm>
              <a:off x="352944" y="1162702"/>
              <a:ext cx="144463" cy="144461"/>
              <a:chOff x="0" y="0"/>
              <a:chExt cx="144548" cy="144572"/>
            </a:xfrm>
          </p:grpSpPr>
          <p:sp>
            <p:nvSpPr>
              <p:cNvPr id="77" name="椭圆 148"/>
              <p:cNvSpPr>
                <a:spLocks noChangeArrowheads="1"/>
              </p:cNvSpPr>
              <p:nvPr/>
            </p:nvSpPr>
            <p:spPr bwMode="auto">
              <a:xfrm>
                <a:off x="-519" y="-765"/>
                <a:ext cx="144547" cy="144559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椭圆 149"/>
              <p:cNvSpPr>
                <a:spLocks noChangeArrowheads="1"/>
              </p:cNvSpPr>
              <p:nvPr/>
            </p:nvSpPr>
            <p:spPr bwMode="auto">
              <a:xfrm>
                <a:off x="24896" y="24653"/>
                <a:ext cx="93717" cy="93725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79" name="TextBox 154"/>
          <p:cNvSpPr txBox="1">
            <a:spLocks noChangeArrowheads="1"/>
          </p:cNvSpPr>
          <p:nvPr/>
        </p:nvSpPr>
        <p:spPr bwMode="auto">
          <a:xfrm>
            <a:off x="564730" y="5245569"/>
            <a:ext cx="738124" cy="23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</a:t>
            </a:r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155"/>
          <p:cNvSpPr txBox="1">
            <a:spLocks noChangeArrowheads="1"/>
          </p:cNvSpPr>
          <p:nvPr/>
        </p:nvSpPr>
        <p:spPr bwMode="auto">
          <a:xfrm>
            <a:off x="1417039" y="4957388"/>
            <a:ext cx="925713" cy="23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</a:t>
            </a:r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156"/>
          <p:cNvSpPr txBox="1">
            <a:spLocks noChangeArrowheads="1"/>
          </p:cNvSpPr>
          <p:nvPr/>
        </p:nvSpPr>
        <p:spPr bwMode="auto">
          <a:xfrm>
            <a:off x="3237200" y="4270919"/>
            <a:ext cx="1080679" cy="23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Group 70"/>
          <p:cNvGrpSpPr>
            <a:grpSpLocks/>
          </p:cNvGrpSpPr>
          <p:nvPr/>
        </p:nvGrpSpPr>
        <p:grpSpPr bwMode="auto">
          <a:xfrm>
            <a:off x="6442533" y="1781961"/>
            <a:ext cx="992321" cy="1829677"/>
            <a:chOff x="0" y="0"/>
            <a:chExt cx="1159173" cy="2136381"/>
          </a:xfrm>
        </p:grpSpPr>
        <p:cxnSp>
          <p:nvCxnSpPr>
            <p:cNvPr id="83" name="直接连接符 158"/>
            <p:cNvCxnSpPr>
              <a:cxnSpLocks noChangeShapeType="1"/>
            </p:cNvCxnSpPr>
            <p:nvPr/>
          </p:nvCxnSpPr>
          <p:spPr bwMode="auto">
            <a:xfrm flipV="1">
              <a:off x="655807" y="960260"/>
              <a:ext cx="0" cy="1176121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4" name="TextBox 34"/>
            <p:cNvSpPr txBox="1">
              <a:spLocks noChangeArrowheads="1"/>
            </p:cNvSpPr>
            <p:nvPr/>
          </p:nvSpPr>
          <p:spPr bwMode="auto">
            <a:xfrm>
              <a:off x="0" y="0"/>
              <a:ext cx="1159173" cy="46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</a:p>
            <a:p>
              <a:r>
                <a:rPr lang="zh-CN" altLang="en-US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国</a:t>
              </a:r>
              <a:r>
                <a:rPr lang="en-US" altLang="zh-CN" sz="1200" b="1">
                  <a:solidFill>
                    <a:srgbClr val="288F20"/>
                  </a:solidFill>
                  <a:latin typeface="微软雅黑" pitchFamily="34" charset="-122"/>
                  <a:ea typeface="微软雅黑" pitchFamily="34" charset="-122"/>
                </a:rPr>
                <a:t>xxxx</a:t>
              </a:r>
            </a:p>
          </p:txBody>
        </p:sp>
        <p:grpSp>
          <p:nvGrpSpPr>
            <p:cNvPr id="85" name="Group 73"/>
            <p:cNvGrpSpPr>
              <a:grpSpLocks/>
            </p:cNvGrpSpPr>
            <p:nvPr/>
          </p:nvGrpSpPr>
          <p:grpSpPr bwMode="auto">
            <a:xfrm>
              <a:off x="583854" y="794246"/>
              <a:ext cx="144463" cy="144461"/>
              <a:chOff x="0" y="0"/>
              <a:chExt cx="144548" cy="144572"/>
            </a:xfrm>
          </p:grpSpPr>
          <p:sp>
            <p:nvSpPr>
              <p:cNvPr id="86" name="椭圆 161"/>
              <p:cNvSpPr>
                <a:spLocks noChangeArrowheads="1"/>
              </p:cNvSpPr>
              <p:nvPr/>
            </p:nvSpPr>
            <p:spPr bwMode="auto">
              <a:xfrm>
                <a:off x="496" y="-642"/>
                <a:ext cx="144585" cy="144546"/>
              </a:xfrm>
              <a:prstGeom prst="ellipse">
                <a:avLst/>
              </a:prstGeom>
              <a:solidFill>
                <a:srgbClr val="C6D9F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椭圆 162"/>
              <p:cNvSpPr>
                <a:spLocks noChangeArrowheads="1"/>
              </p:cNvSpPr>
              <p:nvPr/>
            </p:nvSpPr>
            <p:spPr bwMode="auto">
              <a:xfrm>
                <a:off x="25918" y="24772"/>
                <a:ext cx="93742" cy="93716"/>
              </a:xfrm>
              <a:prstGeom prst="ellipse">
                <a:avLst/>
              </a:prstGeom>
              <a:solidFill>
                <a:schemeClr val="accent1"/>
              </a:solidFill>
              <a:ln w="3175">
                <a:solidFill>
                  <a:srgbClr val="385D8A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8" name="TextBox 163"/>
          <p:cNvSpPr txBox="1">
            <a:spLocks noChangeArrowheads="1"/>
          </p:cNvSpPr>
          <p:nvPr/>
        </p:nvSpPr>
        <p:spPr bwMode="auto">
          <a:xfrm>
            <a:off x="5149797" y="3714948"/>
            <a:ext cx="1205737" cy="23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</a:t>
            </a:r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66"/>
          <p:cNvSpPr txBox="1">
            <a:spLocks noChangeArrowheads="1"/>
          </p:cNvSpPr>
          <p:nvPr/>
        </p:nvSpPr>
        <p:spPr bwMode="auto">
          <a:xfrm>
            <a:off x="2374017" y="3653777"/>
            <a:ext cx="729967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1997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67"/>
          <p:cNvSpPr txBox="1">
            <a:spLocks noChangeArrowheads="1"/>
          </p:cNvSpPr>
          <p:nvPr/>
        </p:nvSpPr>
        <p:spPr bwMode="auto">
          <a:xfrm>
            <a:off x="5210967" y="1187927"/>
            <a:ext cx="728608" cy="354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68"/>
          <p:cNvSpPr txBox="1">
            <a:spLocks noChangeArrowheads="1"/>
          </p:cNvSpPr>
          <p:nvPr/>
        </p:nvSpPr>
        <p:spPr bwMode="auto">
          <a:xfrm>
            <a:off x="771351" y="1742540"/>
            <a:ext cx="72860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1999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69"/>
          <p:cNvSpPr txBox="1">
            <a:spLocks noChangeArrowheads="1"/>
          </p:cNvSpPr>
          <p:nvPr/>
        </p:nvSpPr>
        <p:spPr bwMode="auto">
          <a:xfrm>
            <a:off x="2004276" y="1557669"/>
            <a:ext cx="729967" cy="354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TextBox 70"/>
          <p:cNvSpPr txBox="1">
            <a:spLocks noChangeArrowheads="1"/>
          </p:cNvSpPr>
          <p:nvPr/>
        </p:nvSpPr>
        <p:spPr bwMode="auto">
          <a:xfrm>
            <a:off x="462780" y="2543194"/>
            <a:ext cx="729967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2001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71"/>
          <p:cNvSpPr txBox="1">
            <a:spLocks noChangeArrowheads="1"/>
          </p:cNvSpPr>
          <p:nvPr/>
        </p:nvSpPr>
        <p:spPr bwMode="auto">
          <a:xfrm>
            <a:off x="3801328" y="1346971"/>
            <a:ext cx="729967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2002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72"/>
          <p:cNvSpPr txBox="1">
            <a:spLocks noChangeArrowheads="1"/>
          </p:cNvSpPr>
          <p:nvPr/>
        </p:nvSpPr>
        <p:spPr bwMode="auto">
          <a:xfrm>
            <a:off x="4100384" y="2914294"/>
            <a:ext cx="729967" cy="354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73"/>
          <p:cNvSpPr txBox="1">
            <a:spLocks noChangeArrowheads="1"/>
          </p:cNvSpPr>
          <p:nvPr/>
        </p:nvSpPr>
        <p:spPr bwMode="auto">
          <a:xfrm>
            <a:off x="6074151" y="3899819"/>
            <a:ext cx="72860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2004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74"/>
          <p:cNvSpPr txBox="1">
            <a:spLocks noChangeArrowheads="1"/>
          </p:cNvSpPr>
          <p:nvPr/>
        </p:nvSpPr>
        <p:spPr bwMode="auto">
          <a:xfrm>
            <a:off x="6197851" y="2790594"/>
            <a:ext cx="72860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75"/>
          <p:cNvSpPr txBox="1">
            <a:spLocks noChangeArrowheads="1"/>
          </p:cNvSpPr>
          <p:nvPr/>
        </p:nvSpPr>
        <p:spPr bwMode="auto">
          <a:xfrm>
            <a:off x="4593825" y="1803711"/>
            <a:ext cx="72996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76"/>
          <p:cNvSpPr txBox="1">
            <a:spLocks noChangeArrowheads="1"/>
          </p:cNvSpPr>
          <p:nvPr/>
        </p:nvSpPr>
        <p:spPr bwMode="auto">
          <a:xfrm>
            <a:off x="7061035" y="2851764"/>
            <a:ext cx="72860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77"/>
          <p:cNvSpPr txBox="1">
            <a:spLocks noChangeArrowheads="1"/>
          </p:cNvSpPr>
          <p:nvPr/>
        </p:nvSpPr>
        <p:spPr bwMode="auto">
          <a:xfrm>
            <a:off x="3237200" y="3284035"/>
            <a:ext cx="72996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78"/>
          <p:cNvSpPr txBox="1">
            <a:spLocks noChangeArrowheads="1"/>
          </p:cNvSpPr>
          <p:nvPr/>
        </p:nvSpPr>
        <p:spPr bwMode="auto">
          <a:xfrm>
            <a:off x="6443893" y="1187927"/>
            <a:ext cx="728608" cy="354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79"/>
          <p:cNvSpPr txBox="1">
            <a:spLocks noChangeArrowheads="1"/>
          </p:cNvSpPr>
          <p:nvPr/>
        </p:nvSpPr>
        <p:spPr bwMode="auto">
          <a:xfrm>
            <a:off x="956221" y="4332090"/>
            <a:ext cx="72860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80"/>
          <p:cNvSpPr txBox="1">
            <a:spLocks noChangeArrowheads="1"/>
          </p:cNvSpPr>
          <p:nvPr/>
        </p:nvSpPr>
        <p:spPr bwMode="auto">
          <a:xfrm>
            <a:off x="4224084" y="4516961"/>
            <a:ext cx="72996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81"/>
          <p:cNvSpPr txBox="1">
            <a:spLocks noChangeArrowheads="1"/>
          </p:cNvSpPr>
          <p:nvPr/>
        </p:nvSpPr>
        <p:spPr bwMode="auto">
          <a:xfrm>
            <a:off x="5087267" y="3160336"/>
            <a:ext cx="729967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88"/>
          <p:cNvSpPr txBox="1">
            <a:spLocks noChangeArrowheads="1"/>
          </p:cNvSpPr>
          <p:nvPr/>
        </p:nvSpPr>
        <p:spPr bwMode="auto">
          <a:xfrm>
            <a:off x="4039213" y="3530077"/>
            <a:ext cx="728608" cy="3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6" name="组合 13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363" y="1984503"/>
            <a:ext cx="277306" cy="27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椭圆 204"/>
          <p:cNvSpPr>
            <a:spLocks noChangeAspect="1" noChangeArrowheads="1"/>
          </p:cNvSpPr>
          <p:nvPr/>
        </p:nvSpPr>
        <p:spPr bwMode="auto">
          <a:xfrm>
            <a:off x="738726" y="5102837"/>
            <a:ext cx="92435" cy="9243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8" name="Group 96"/>
          <p:cNvGrpSpPr>
            <a:grpSpLocks noChangeAspect="1"/>
          </p:cNvGrpSpPr>
          <p:nvPr/>
        </p:nvGrpSpPr>
        <p:grpSpPr bwMode="auto">
          <a:xfrm>
            <a:off x="647651" y="5010402"/>
            <a:ext cx="277306" cy="278666"/>
            <a:chOff x="0" y="0"/>
            <a:chExt cx="324000" cy="324000"/>
          </a:xfrm>
        </p:grpSpPr>
        <p:sp>
          <p:nvSpPr>
            <p:cNvPr id="109" name="同心圆 206"/>
            <p:cNvSpPr>
              <a:spLocks noChangeAspect="1"/>
            </p:cNvSpPr>
            <p:nvPr/>
          </p:nvSpPr>
          <p:spPr bwMode="auto">
            <a:xfrm>
              <a:off x="0" y="0"/>
              <a:ext cx="324000" cy="324000"/>
            </a:xfrm>
            <a:custGeom>
              <a:avLst/>
              <a:gdLst>
                <a:gd name="T0" fmla="*/ 0 w 324000"/>
                <a:gd name="T1" fmla="*/ 162000 h 324000"/>
                <a:gd name="T2" fmla="*/ 162000 w 324000"/>
                <a:gd name="T3" fmla="*/ 0 h 324000"/>
                <a:gd name="T4" fmla="*/ 324000 w 324000"/>
                <a:gd name="T5" fmla="*/ 162000 h 324000"/>
                <a:gd name="T6" fmla="*/ 162000 w 324000"/>
                <a:gd name="T7" fmla="*/ 324000 h 324000"/>
                <a:gd name="T8" fmla="*/ 0 w 324000"/>
                <a:gd name="T9" fmla="*/ 162000 h 324000"/>
                <a:gd name="T10" fmla="*/ 30100 w 324000"/>
                <a:gd name="T11" fmla="*/ 162000 h 324000"/>
                <a:gd name="T12" fmla="*/ 162000 w 324000"/>
                <a:gd name="T13" fmla="*/ 293900 h 324000"/>
                <a:gd name="T14" fmla="*/ 293900 w 324000"/>
                <a:gd name="T15" fmla="*/ 162000 h 324000"/>
                <a:gd name="T16" fmla="*/ 162000 w 324000"/>
                <a:gd name="T17" fmla="*/ 30100 h 324000"/>
                <a:gd name="T18" fmla="*/ 30100 w 324000"/>
                <a:gd name="T19" fmla="*/ 162000 h 324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4000" h="324000">
                  <a:moveTo>
                    <a:pt x="0" y="162000"/>
                  </a:moveTo>
                  <a:cubicBezTo>
                    <a:pt x="0" y="72530"/>
                    <a:pt x="72530" y="0"/>
                    <a:pt x="162000" y="0"/>
                  </a:cubicBez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lose/>
                  <a:moveTo>
                    <a:pt x="30100" y="162000"/>
                  </a:moveTo>
                  <a:cubicBezTo>
                    <a:pt x="30100" y="234846"/>
                    <a:pt x="89154" y="293900"/>
                    <a:pt x="162000" y="293900"/>
                  </a:cubicBezTo>
                  <a:cubicBezTo>
                    <a:pt x="234846" y="293900"/>
                    <a:pt x="293900" y="234846"/>
                    <a:pt x="293900" y="162000"/>
                  </a:cubicBezTo>
                  <a:cubicBezTo>
                    <a:pt x="293900" y="89154"/>
                    <a:pt x="234846" y="30100"/>
                    <a:pt x="162000" y="30100"/>
                  </a:cubicBezTo>
                  <a:cubicBezTo>
                    <a:pt x="89154" y="30100"/>
                    <a:pt x="30100" y="89154"/>
                    <a:pt x="30100" y="162000"/>
                  </a:cubicBezTo>
                  <a:close/>
                </a:path>
              </a:pathLst>
            </a:custGeom>
            <a:solidFill>
              <a:srgbClr val="D0111A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0" name="同心圆 207"/>
            <p:cNvSpPr>
              <a:spLocks noChangeAspect="1"/>
            </p:cNvSpPr>
            <p:nvPr/>
          </p:nvSpPr>
          <p:spPr bwMode="auto">
            <a:xfrm>
              <a:off x="54000" y="53737"/>
              <a:ext cx="216000" cy="216527"/>
            </a:xfrm>
            <a:custGeom>
              <a:avLst/>
              <a:gdLst>
                <a:gd name="T0" fmla="*/ 0 w 216000"/>
                <a:gd name="T1" fmla="*/ 108264 h 216527"/>
                <a:gd name="T2" fmla="*/ 108000 w 216000"/>
                <a:gd name="T3" fmla="*/ 0 h 216527"/>
                <a:gd name="T4" fmla="*/ 216000 w 216000"/>
                <a:gd name="T5" fmla="*/ 108264 h 216527"/>
                <a:gd name="T6" fmla="*/ 108000 w 216000"/>
                <a:gd name="T7" fmla="*/ 216528 h 216527"/>
                <a:gd name="T8" fmla="*/ 0 w 216000"/>
                <a:gd name="T9" fmla="*/ 108264 h 216527"/>
                <a:gd name="T10" fmla="*/ 28756 w 216000"/>
                <a:gd name="T11" fmla="*/ 108264 h 216527"/>
                <a:gd name="T12" fmla="*/ 108000 w 216000"/>
                <a:gd name="T13" fmla="*/ 187771 h 216527"/>
                <a:gd name="T14" fmla="*/ 187244 w 216000"/>
                <a:gd name="T15" fmla="*/ 108264 h 216527"/>
                <a:gd name="T16" fmla="*/ 108000 w 216000"/>
                <a:gd name="T17" fmla="*/ 28757 h 216527"/>
                <a:gd name="T18" fmla="*/ 28756 w 216000"/>
                <a:gd name="T19" fmla="*/ 108264 h 2165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0" h="216527">
                  <a:moveTo>
                    <a:pt x="0" y="108264"/>
                  </a:moveTo>
                  <a:cubicBezTo>
                    <a:pt x="0" y="48471"/>
                    <a:pt x="48353" y="0"/>
                    <a:pt x="108000" y="0"/>
                  </a:cubicBezTo>
                  <a:cubicBezTo>
                    <a:pt x="167647" y="0"/>
                    <a:pt x="216000" y="48471"/>
                    <a:pt x="216000" y="108264"/>
                  </a:cubicBezTo>
                  <a:cubicBezTo>
                    <a:pt x="216000" y="168057"/>
                    <a:pt x="167647" y="216528"/>
                    <a:pt x="108000" y="216528"/>
                  </a:cubicBezTo>
                  <a:cubicBezTo>
                    <a:pt x="48353" y="216528"/>
                    <a:pt x="0" y="168057"/>
                    <a:pt x="0" y="108264"/>
                  </a:cubicBezTo>
                  <a:close/>
                  <a:moveTo>
                    <a:pt x="28756" y="108264"/>
                  </a:moveTo>
                  <a:cubicBezTo>
                    <a:pt x="28756" y="152175"/>
                    <a:pt x="64235" y="187771"/>
                    <a:pt x="108000" y="187771"/>
                  </a:cubicBezTo>
                  <a:cubicBezTo>
                    <a:pt x="151765" y="187771"/>
                    <a:pt x="187244" y="152175"/>
                    <a:pt x="187244" y="108264"/>
                  </a:cubicBezTo>
                  <a:cubicBezTo>
                    <a:pt x="187244" y="64353"/>
                    <a:pt x="151765" y="28757"/>
                    <a:pt x="108000" y="28757"/>
                  </a:cubicBezTo>
                  <a:cubicBezTo>
                    <a:pt x="64235" y="28757"/>
                    <a:pt x="28756" y="64353"/>
                    <a:pt x="28756" y="108264"/>
                  </a:cubicBezTo>
                  <a:close/>
                </a:path>
              </a:pathLst>
            </a:custGeom>
            <a:solidFill>
              <a:srgbClr val="D0111A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1" name="椭圆 208"/>
            <p:cNvSpPr>
              <a:spLocks noChangeAspect="1" noChangeArrowheads="1"/>
            </p:cNvSpPr>
            <p:nvPr/>
          </p:nvSpPr>
          <p:spPr bwMode="auto">
            <a:xfrm>
              <a:off x="108000" y="107473"/>
              <a:ext cx="108000" cy="109054"/>
            </a:xfrm>
            <a:prstGeom prst="ellipse">
              <a:avLst/>
            </a:prstGeom>
            <a:solidFill>
              <a:srgbClr val="D01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3" name="Group 101"/>
          <p:cNvGrpSpPr>
            <a:grpSpLocks noChangeAspect="1"/>
          </p:cNvGrpSpPr>
          <p:nvPr/>
        </p:nvGrpSpPr>
        <p:grpSpPr bwMode="auto">
          <a:xfrm>
            <a:off x="1573363" y="4701831"/>
            <a:ext cx="277306" cy="278665"/>
            <a:chOff x="0" y="0"/>
            <a:chExt cx="324000" cy="324000"/>
          </a:xfrm>
        </p:grpSpPr>
        <p:sp>
          <p:nvSpPr>
            <p:cNvPr id="114" name="同心圆 225"/>
            <p:cNvSpPr>
              <a:spLocks noChangeAspect="1"/>
            </p:cNvSpPr>
            <p:nvPr/>
          </p:nvSpPr>
          <p:spPr bwMode="auto">
            <a:xfrm>
              <a:off x="0" y="0"/>
              <a:ext cx="324000" cy="324000"/>
            </a:xfrm>
            <a:custGeom>
              <a:avLst/>
              <a:gdLst>
                <a:gd name="T0" fmla="*/ 0 w 324000"/>
                <a:gd name="T1" fmla="*/ 162000 h 324000"/>
                <a:gd name="T2" fmla="*/ 162000 w 324000"/>
                <a:gd name="T3" fmla="*/ 0 h 324000"/>
                <a:gd name="T4" fmla="*/ 324000 w 324000"/>
                <a:gd name="T5" fmla="*/ 162000 h 324000"/>
                <a:gd name="T6" fmla="*/ 162000 w 324000"/>
                <a:gd name="T7" fmla="*/ 324000 h 324000"/>
                <a:gd name="T8" fmla="*/ 0 w 324000"/>
                <a:gd name="T9" fmla="*/ 162000 h 324000"/>
                <a:gd name="T10" fmla="*/ 30100 w 324000"/>
                <a:gd name="T11" fmla="*/ 162000 h 324000"/>
                <a:gd name="T12" fmla="*/ 162000 w 324000"/>
                <a:gd name="T13" fmla="*/ 293900 h 324000"/>
                <a:gd name="T14" fmla="*/ 293900 w 324000"/>
                <a:gd name="T15" fmla="*/ 162000 h 324000"/>
                <a:gd name="T16" fmla="*/ 162000 w 324000"/>
                <a:gd name="T17" fmla="*/ 30100 h 324000"/>
                <a:gd name="T18" fmla="*/ 30100 w 324000"/>
                <a:gd name="T19" fmla="*/ 162000 h 324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4000" h="324000">
                  <a:moveTo>
                    <a:pt x="0" y="162000"/>
                  </a:moveTo>
                  <a:cubicBezTo>
                    <a:pt x="0" y="72530"/>
                    <a:pt x="72530" y="0"/>
                    <a:pt x="162000" y="0"/>
                  </a:cubicBez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lose/>
                  <a:moveTo>
                    <a:pt x="30100" y="162000"/>
                  </a:moveTo>
                  <a:cubicBezTo>
                    <a:pt x="30100" y="234846"/>
                    <a:pt x="89154" y="293900"/>
                    <a:pt x="162000" y="293900"/>
                  </a:cubicBezTo>
                  <a:cubicBezTo>
                    <a:pt x="234846" y="293900"/>
                    <a:pt x="293900" y="234846"/>
                    <a:pt x="293900" y="162000"/>
                  </a:cubicBezTo>
                  <a:cubicBezTo>
                    <a:pt x="293900" y="89154"/>
                    <a:pt x="234846" y="30100"/>
                    <a:pt x="162000" y="30100"/>
                  </a:cubicBezTo>
                  <a:cubicBezTo>
                    <a:pt x="89154" y="30100"/>
                    <a:pt x="30100" y="89154"/>
                    <a:pt x="30100" y="162000"/>
                  </a:cubicBezTo>
                  <a:close/>
                </a:path>
              </a:pathLst>
            </a:custGeom>
            <a:solidFill>
              <a:srgbClr val="D0111A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5" name="同心圆 226"/>
            <p:cNvSpPr>
              <a:spLocks noChangeAspect="1"/>
            </p:cNvSpPr>
            <p:nvPr/>
          </p:nvSpPr>
          <p:spPr bwMode="auto">
            <a:xfrm>
              <a:off x="54000" y="53737"/>
              <a:ext cx="216000" cy="216527"/>
            </a:xfrm>
            <a:custGeom>
              <a:avLst/>
              <a:gdLst>
                <a:gd name="T0" fmla="*/ 0 w 216000"/>
                <a:gd name="T1" fmla="*/ 108264 h 216527"/>
                <a:gd name="T2" fmla="*/ 108000 w 216000"/>
                <a:gd name="T3" fmla="*/ 0 h 216527"/>
                <a:gd name="T4" fmla="*/ 216000 w 216000"/>
                <a:gd name="T5" fmla="*/ 108264 h 216527"/>
                <a:gd name="T6" fmla="*/ 108000 w 216000"/>
                <a:gd name="T7" fmla="*/ 216528 h 216527"/>
                <a:gd name="T8" fmla="*/ 0 w 216000"/>
                <a:gd name="T9" fmla="*/ 108264 h 216527"/>
                <a:gd name="T10" fmla="*/ 28756 w 216000"/>
                <a:gd name="T11" fmla="*/ 108264 h 216527"/>
                <a:gd name="T12" fmla="*/ 108000 w 216000"/>
                <a:gd name="T13" fmla="*/ 187771 h 216527"/>
                <a:gd name="T14" fmla="*/ 187244 w 216000"/>
                <a:gd name="T15" fmla="*/ 108264 h 216527"/>
                <a:gd name="T16" fmla="*/ 108000 w 216000"/>
                <a:gd name="T17" fmla="*/ 28757 h 216527"/>
                <a:gd name="T18" fmla="*/ 28756 w 216000"/>
                <a:gd name="T19" fmla="*/ 108264 h 2165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0" h="216527">
                  <a:moveTo>
                    <a:pt x="0" y="108264"/>
                  </a:moveTo>
                  <a:cubicBezTo>
                    <a:pt x="0" y="48471"/>
                    <a:pt x="48353" y="0"/>
                    <a:pt x="108000" y="0"/>
                  </a:cubicBezTo>
                  <a:cubicBezTo>
                    <a:pt x="167647" y="0"/>
                    <a:pt x="216000" y="48471"/>
                    <a:pt x="216000" y="108264"/>
                  </a:cubicBezTo>
                  <a:cubicBezTo>
                    <a:pt x="216000" y="168057"/>
                    <a:pt x="167647" y="216528"/>
                    <a:pt x="108000" y="216528"/>
                  </a:cubicBezTo>
                  <a:cubicBezTo>
                    <a:pt x="48353" y="216528"/>
                    <a:pt x="0" y="168057"/>
                    <a:pt x="0" y="108264"/>
                  </a:cubicBezTo>
                  <a:close/>
                  <a:moveTo>
                    <a:pt x="28756" y="108264"/>
                  </a:moveTo>
                  <a:cubicBezTo>
                    <a:pt x="28756" y="152175"/>
                    <a:pt x="64235" y="187771"/>
                    <a:pt x="108000" y="187771"/>
                  </a:cubicBezTo>
                  <a:cubicBezTo>
                    <a:pt x="151765" y="187771"/>
                    <a:pt x="187244" y="152175"/>
                    <a:pt x="187244" y="108264"/>
                  </a:cubicBezTo>
                  <a:cubicBezTo>
                    <a:pt x="187244" y="64353"/>
                    <a:pt x="151765" y="28757"/>
                    <a:pt x="108000" y="28757"/>
                  </a:cubicBezTo>
                  <a:cubicBezTo>
                    <a:pt x="64235" y="28757"/>
                    <a:pt x="28756" y="64353"/>
                    <a:pt x="28756" y="108264"/>
                  </a:cubicBezTo>
                  <a:close/>
                </a:path>
              </a:pathLst>
            </a:custGeom>
            <a:solidFill>
              <a:srgbClr val="D0111A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6" name="椭圆 227"/>
            <p:cNvSpPr>
              <a:spLocks noChangeAspect="1" noChangeArrowheads="1"/>
            </p:cNvSpPr>
            <p:nvPr/>
          </p:nvSpPr>
          <p:spPr bwMode="auto">
            <a:xfrm>
              <a:off x="108000" y="107473"/>
              <a:ext cx="108000" cy="109053"/>
            </a:xfrm>
            <a:prstGeom prst="ellipse">
              <a:avLst/>
            </a:prstGeom>
            <a:solidFill>
              <a:srgbClr val="D01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7" name="Group 105"/>
          <p:cNvGrpSpPr>
            <a:grpSpLocks noChangeAspect="1"/>
          </p:cNvGrpSpPr>
          <p:nvPr/>
        </p:nvGrpSpPr>
        <p:grpSpPr bwMode="auto">
          <a:xfrm>
            <a:off x="3052329" y="4516961"/>
            <a:ext cx="277306" cy="278665"/>
            <a:chOff x="0" y="0"/>
            <a:chExt cx="324000" cy="324000"/>
          </a:xfrm>
        </p:grpSpPr>
        <p:sp>
          <p:nvSpPr>
            <p:cNvPr id="118" name="同心圆 229"/>
            <p:cNvSpPr>
              <a:spLocks noChangeAspect="1"/>
            </p:cNvSpPr>
            <p:nvPr/>
          </p:nvSpPr>
          <p:spPr bwMode="auto">
            <a:xfrm>
              <a:off x="0" y="0"/>
              <a:ext cx="324000" cy="324000"/>
            </a:xfrm>
            <a:custGeom>
              <a:avLst/>
              <a:gdLst>
                <a:gd name="T0" fmla="*/ 0 w 324000"/>
                <a:gd name="T1" fmla="*/ 162000 h 324000"/>
                <a:gd name="T2" fmla="*/ 162000 w 324000"/>
                <a:gd name="T3" fmla="*/ 0 h 324000"/>
                <a:gd name="T4" fmla="*/ 324000 w 324000"/>
                <a:gd name="T5" fmla="*/ 162000 h 324000"/>
                <a:gd name="T6" fmla="*/ 162000 w 324000"/>
                <a:gd name="T7" fmla="*/ 324000 h 324000"/>
                <a:gd name="T8" fmla="*/ 0 w 324000"/>
                <a:gd name="T9" fmla="*/ 162000 h 324000"/>
                <a:gd name="T10" fmla="*/ 30100 w 324000"/>
                <a:gd name="T11" fmla="*/ 162000 h 324000"/>
                <a:gd name="T12" fmla="*/ 162000 w 324000"/>
                <a:gd name="T13" fmla="*/ 293900 h 324000"/>
                <a:gd name="T14" fmla="*/ 293900 w 324000"/>
                <a:gd name="T15" fmla="*/ 162000 h 324000"/>
                <a:gd name="T16" fmla="*/ 162000 w 324000"/>
                <a:gd name="T17" fmla="*/ 30100 h 324000"/>
                <a:gd name="T18" fmla="*/ 30100 w 324000"/>
                <a:gd name="T19" fmla="*/ 162000 h 324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4000" h="324000">
                  <a:moveTo>
                    <a:pt x="0" y="162000"/>
                  </a:moveTo>
                  <a:cubicBezTo>
                    <a:pt x="0" y="72530"/>
                    <a:pt x="72530" y="0"/>
                    <a:pt x="162000" y="0"/>
                  </a:cubicBez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lose/>
                  <a:moveTo>
                    <a:pt x="30100" y="162000"/>
                  </a:moveTo>
                  <a:cubicBezTo>
                    <a:pt x="30100" y="234846"/>
                    <a:pt x="89154" y="293900"/>
                    <a:pt x="162000" y="293900"/>
                  </a:cubicBezTo>
                  <a:cubicBezTo>
                    <a:pt x="234846" y="293900"/>
                    <a:pt x="293900" y="234846"/>
                    <a:pt x="293900" y="162000"/>
                  </a:cubicBezTo>
                  <a:cubicBezTo>
                    <a:pt x="293900" y="89154"/>
                    <a:pt x="234846" y="30100"/>
                    <a:pt x="162000" y="30100"/>
                  </a:cubicBezTo>
                  <a:cubicBezTo>
                    <a:pt x="89154" y="30100"/>
                    <a:pt x="30100" y="89154"/>
                    <a:pt x="30100" y="162000"/>
                  </a:cubicBezTo>
                  <a:close/>
                </a:path>
              </a:pathLst>
            </a:custGeom>
            <a:solidFill>
              <a:srgbClr val="D0111A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9" name="同心圆 230"/>
            <p:cNvSpPr>
              <a:spLocks noChangeAspect="1"/>
            </p:cNvSpPr>
            <p:nvPr/>
          </p:nvSpPr>
          <p:spPr bwMode="auto">
            <a:xfrm>
              <a:off x="54000" y="53737"/>
              <a:ext cx="216000" cy="216527"/>
            </a:xfrm>
            <a:custGeom>
              <a:avLst/>
              <a:gdLst>
                <a:gd name="T0" fmla="*/ 0 w 216000"/>
                <a:gd name="T1" fmla="*/ 108264 h 216527"/>
                <a:gd name="T2" fmla="*/ 108000 w 216000"/>
                <a:gd name="T3" fmla="*/ 0 h 216527"/>
                <a:gd name="T4" fmla="*/ 216000 w 216000"/>
                <a:gd name="T5" fmla="*/ 108264 h 216527"/>
                <a:gd name="T6" fmla="*/ 108000 w 216000"/>
                <a:gd name="T7" fmla="*/ 216528 h 216527"/>
                <a:gd name="T8" fmla="*/ 0 w 216000"/>
                <a:gd name="T9" fmla="*/ 108264 h 216527"/>
                <a:gd name="T10" fmla="*/ 28756 w 216000"/>
                <a:gd name="T11" fmla="*/ 108264 h 216527"/>
                <a:gd name="T12" fmla="*/ 108000 w 216000"/>
                <a:gd name="T13" fmla="*/ 187771 h 216527"/>
                <a:gd name="T14" fmla="*/ 187244 w 216000"/>
                <a:gd name="T15" fmla="*/ 108264 h 216527"/>
                <a:gd name="T16" fmla="*/ 108000 w 216000"/>
                <a:gd name="T17" fmla="*/ 28757 h 216527"/>
                <a:gd name="T18" fmla="*/ 28756 w 216000"/>
                <a:gd name="T19" fmla="*/ 108264 h 2165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0" h="216527">
                  <a:moveTo>
                    <a:pt x="0" y="108264"/>
                  </a:moveTo>
                  <a:cubicBezTo>
                    <a:pt x="0" y="48471"/>
                    <a:pt x="48353" y="0"/>
                    <a:pt x="108000" y="0"/>
                  </a:cubicBezTo>
                  <a:cubicBezTo>
                    <a:pt x="167647" y="0"/>
                    <a:pt x="216000" y="48471"/>
                    <a:pt x="216000" y="108264"/>
                  </a:cubicBezTo>
                  <a:cubicBezTo>
                    <a:pt x="216000" y="168057"/>
                    <a:pt x="167647" y="216528"/>
                    <a:pt x="108000" y="216528"/>
                  </a:cubicBezTo>
                  <a:cubicBezTo>
                    <a:pt x="48353" y="216528"/>
                    <a:pt x="0" y="168057"/>
                    <a:pt x="0" y="108264"/>
                  </a:cubicBezTo>
                  <a:close/>
                  <a:moveTo>
                    <a:pt x="28756" y="108264"/>
                  </a:moveTo>
                  <a:cubicBezTo>
                    <a:pt x="28756" y="152175"/>
                    <a:pt x="64235" y="187771"/>
                    <a:pt x="108000" y="187771"/>
                  </a:cubicBezTo>
                  <a:cubicBezTo>
                    <a:pt x="151765" y="187771"/>
                    <a:pt x="187244" y="152175"/>
                    <a:pt x="187244" y="108264"/>
                  </a:cubicBezTo>
                  <a:cubicBezTo>
                    <a:pt x="187244" y="64353"/>
                    <a:pt x="151765" y="28757"/>
                    <a:pt x="108000" y="28757"/>
                  </a:cubicBezTo>
                  <a:cubicBezTo>
                    <a:pt x="64235" y="28757"/>
                    <a:pt x="28756" y="64353"/>
                    <a:pt x="28756" y="108264"/>
                  </a:cubicBezTo>
                  <a:close/>
                </a:path>
              </a:pathLst>
            </a:custGeom>
            <a:solidFill>
              <a:srgbClr val="D0111A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0" name="椭圆 231"/>
            <p:cNvSpPr>
              <a:spLocks noChangeAspect="1" noChangeArrowheads="1"/>
            </p:cNvSpPr>
            <p:nvPr/>
          </p:nvSpPr>
          <p:spPr bwMode="auto">
            <a:xfrm>
              <a:off x="108000" y="107473"/>
              <a:ext cx="108000" cy="109053"/>
            </a:xfrm>
            <a:prstGeom prst="ellipse">
              <a:avLst/>
            </a:prstGeom>
            <a:solidFill>
              <a:srgbClr val="D01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1" name="Group 109"/>
          <p:cNvGrpSpPr>
            <a:grpSpLocks noChangeAspect="1"/>
          </p:cNvGrpSpPr>
          <p:nvPr/>
        </p:nvGrpSpPr>
        <p:grpSpPr bwMode="auto">
          <a:xfrm>
            <a:off x="4963567" y="3962348"/>
            <a:ext cx="277306" cy="278665"/>
            <a:chOff x="0" y="0"/>
            <a:chExt cx="324000" cy="324000"/>
          </a:xfrm>
        </p:grpSpPr>
        <p:sp>
          <p:nvSpPr>
            <p:cNvPr id="122" name="同心圆 233"/>
            <p:cNvSpPr>
              <a:spLocks noChangeAspect="1"/>
            </p:cNvSpPr>
            <p:nvPr/>
          </p:nvSpPr>
          <p:spPr bwMode="auto">
            <a:xfrm>
              <a:off x="0" y="0"/>
              <a:ext cx="324000" cy="324000"/>
            </a:xfrm>
            <a:custGeom>
              <a:avLst/>
              <a:gdLst>
                <a:gd name="T0" fmla="*/ 0 w 324000"/>
                <a:gd name="T1" fmla="*/ 162000 h 324000"/>
                <a:gd name="T2" fmla="*/ 162000 w 324000"/>
                <a:gd name="T3" fmla="*/ 0 h 324000"/>
                <a:gd name="T4" fmla="*/ 324000 w 324000"/>
                <a:gd name="T5" fmla="*/ 162000 h 324000"/>
                <a:gd name="T6" fmla="*/ 162000 w 324000"/>
                <a:gd name="T7" fmla="*/ 324000 h 324000"/>
                <a:gd name="T8" fmla="*/ 0 w 324000"/>
                <a:gd name="T9" fmla="*/ 162000 h 324000"/>
                <a:gd name="T10" fmla="*/ 30100 w 324000"/>
                <a:gd name="T11" fmla="*/ 162000 h 324000"/>
                <a:gd name="T12" fmla="*/ 162000 w 324000"/>
                <a:gd name="T13" fmla="*/ 293900 h 324000"/>
                <a:gd name="T14" fmla="*/ 293900 w 324000"/>
                <a:gd name="T15" fmla="*/ 162000 h 324000"/>
                <a:gd name="T16" fmla="*/ 162000 w 324000"/>
                <a:gd name="T17" fmla="*/ 30100 h 324000"/>
                <a:gd name="T18" fmla="*/ 30100 w 324000"/>
                <a:gd name="T19" fmla="*/ 162000 h 3240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4000" h="324000">
                  <a:moveTo>
                    <a:pt x="0" y="162000"/>
                  </a:moveTo>
                  <a:cubicBezTo>
                    <a:pt x="0" y="72530"/>
                    <a:pt x="72530" y="0"/>
                    <a:pt x="162000" y="0"/>
                  </a:cubicBez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lose/>
                  <a:moveTo>
                    <a:pt x="30100" y="162000"/>
                  </a:moveTo>
                  <a:cubicBezTo>
                    <a:pt x="30100" y="234846"/>
                    <a:pt x="89154" y="293900"/>
                    <a:pt x="162000" y="293900"/>
                  </a:cubicBezTo>
                  <a:cubicBezTo>
                    <a:pt x="234846" y="293900"/>
                    <a:pt x="293900" y="234846"/>
                    <a:pt x="293900" y="162000"/>
                  </a:cubicBezTo>
                  <a:cubicBezTo>
                    <a:pt x="293900" y="89154"/>
                    <a:pt x="234846" y="30100"/>
                    <a:pt x="162000" y="30100"/>
                  </a:cubicBezTo>
                  <a:cubicBezTo>
                    <a:pt x="89154" y="30100"/>
                    <a:pt x="30100" y="89154"/>
                    <a:pt x="30100" y="162000"/>
                  </a:cubicBezTo>
                  <a:close/>
                </a:path>
              </a:pathLst>
            </a:custGeom>
            <a:solidFill>
              <a:srgbClr val="D0111A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" name="同心圆 234"/>
            <p:cNvSpPr>
              <a:spLocks noChangeAspect="1"/>
            </p:cNvSpPr>
            <p:nvPr/>
          </p:nvSpPr>
          <p:spPr bwMode="auto">
            <a:xfrm>
              <a:off x="54000" y="53737"/>
              <a:ext cx="216000" cy="216527"/>
            </a:xfrm>
            <a:custGeom>
              <a:avLst/>
              <a:gdLst>
                <a:gd name="T0" fmla="*/ 0 w 216000"/>
                <a:gd name="T1" fmla="*/ 108264 h 216527"/>
                <a:gd name="T2" fmla="*/ 108000 w 216000"/>
                <a:gd name="T3" fmla="*/ 0 h 216527"/>
                <a:gd name="T4" fmla="*/ 216000 w 216000"/>
                <a:gd name="T5" fmla="*/ 108264 h 216527"/>
                <a:gd name="T6" fmla="*/ 108000 w 216000"/>
                <a:gd name="T7" fmla="*/ 216528 h 216527"/>
                <a:gd name="T8" fmla="*/ 0 w 216000"/>
                <a:gd name="T9" fmla="*/ 108264 h 216527"/>
                <a:gd name="T10" fmla="*/ 28756 w 216000"/>
                <a:gd name="T11" fmla="*/ 108264 h 216527"/>
                <a:gd name="T12" fmla="*/ 108000 w 216000"/>
                <a:gd name="T13" fmla="*/ 187771 h 216527"/>
                <a:gd name="T14" fmla="*/ 187244 w 216000"/>
                <a:gd name="T15" fmla="*/ 108264 h 216527"/>
                <a:gd name="T16" fmla="*/ 108000 w 216000"/>
                <a:gd name="T17" fmla="*/ 28757 h 216527"/>
                <a:gd name="T18" fmla="*/ 28756 w 216000"/>
                <a:gd name="T19" fmla="*/ 108264 h 2165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0" h="216527">
                  <a:moveTo>
                    <a:pt x="0" y="108264"/>
                  </a:moveTo>
                  <a:cubicBezTo>
                    <a:pt x="0" y="48471"/>
                    <a:pt x="48353" y="0"/>
                    <a:pt x="108000" y="0"/>
                  </a:cubicBezTo>
                  <a:cubicBezTo>
                    <a:pt x="167647" y="0"/>
                    <a:pt x="216000" y="48471"/>
                    <a:pt x="216000" y="108264"/>
                  </a:cubicBezTo>
                  <a:cubicBezTo>
                    <a:pt x="216000" y="168057"/>
                    <a:pt x="167647" y="216528"/>
                    <a:pt x="108000" y="216528"/>
                  </a:cubicBezTo>
                  <a:cubicBezTo>
                    <a:pt x="48353" y="216528"/>
                    <a:pt x="0" y="168057"/>
                    <a:pt x="0" y="108264"/>
                  </a:cubicBezTo>
                  <a:close/>
                  <a:moveTo>
                    <a:pt x="28756" y="108264"/>
                  </a:moveTo>
                  <a:cubicBezTo>
                    <a:pt x="28756" y="152175"/>
                    <a:pt x="64235" y="187771"/>
                    <a:pt x="108000" y="187771"/>
                  </a:cubicBezTo>
                  <a:cubicBezTo>
                    <a:pt x="151765" y="187771"/>
                    <a:pt x="187244" y="152175"/>
                    <a:pt x="187244" y="108264"/>
                  </a:cubicBezTo>
                  <a:cubicBezTo>
                    <a:pt x="187244" y="64353"/>
                    <a:pt x="151765" y="28757"/>
                    <a:pt x="108000" y="28757"/>
                  </a:cubicBezTo>
                  <a:cubicBezTo>
                    <a:pt x="64235" y="28757"/>
                    <a:pt x="28756" y="64353"/>
                    <a:pt x="28756" y="108264"/>
                  </a:cubicBezTo>
                  <a:close/>
                </a:path>
              </a:pathLst>
            </a:custGeom>
            <a:solidFill>
              <a:srgbClr val="D0111A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4" name="椭圆 235"/>
            <p:cNvSpPr>
              <a:spLocks noChangeAspect="1" noChangeArrowheads="1"/>
            </p:cNvSpPr>
            <p:nvPr/>
          </p:nvSpPr>
          <p:spPr bwMode="auto">
            <a:xfrm>
              <a:off x="108000" y="107473"/>
              <a:ext cx="108000" cy="109053"/>
            </a:xfrm>
            <a:prstGeom prst="ellipse">
              <a:avLst/>
            </a:prstGeom>
            <a:solidFill>
              <a:srgbClr val="D01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201</Words>
  <Application>Microsoft Office PowerPoint</Application>
  <PresentationFormat>全屏显示(4:3)</PresentationFormat>
  <Paragraphs>56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98</cp:revision>
  <dcterms:created xsi:type="dcterms:W3CDTF">2012-12-20T06:04:47Z</dcterms:created>
  <dcterms:modified xsi:type="dcterms:W3CDTF">2013-09-01T13:34:15Z</dcterms:modified>
</cp:coreProperties>
</file>