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01.09.2013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823371"/>
              </p:ext>
            </p:extLst>
          </p:nvPr>
        </p:nvGraphicFramePr>
        <p:xfrm>
          <a:off x="430411" y="1465263"/>
          <a:ext cx="1949450" cy="4483105"/>
        </p:xfrm>
        <a:graphic>
          <a:graphicData uri="http://schemas.openxmlformats.org/drawingml/2006/table">
            <a:tbl>
              <a:tblPr/>
              <a:tblGrid>
                <a:gridCol w="1949450"/>
              </a:tblGrid>
              <a:tr h="46831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1F2C5C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合计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9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278952"/>
              </p:ext>
            </p:extLst>
          </p:nvPr>
        </p:nvGraphicFramePr>
        <p:xfrm>
          <a:off x="2410023" y="1465263"/>
          <a:ext cx="1230313" cy="4483105"/>
        </p:xfrm>
        <a:graphic>
          <a:graphicData uri="http://schemas.openxmlformats.org/drawingml/2006/table">
            <a:tbl>
              <a:tblPr/>
              <a:tblGrid>
                <a:gridCol w="1230313"/>
              </a:tblGrid>
              <a:tr h="46831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1F2C5C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2013/7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1F2C5C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2013/7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1F2C5C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2013/7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1F2C5C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2013/7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1F2C5C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2013/7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1F2C5C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2013/7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1F2C5C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2013/7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1F2C5C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2013/7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1F2C5C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2013/7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1F2C5C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2013/7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1F2C5C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2013/7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1F2C5C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1F2C5C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0" name="圆角矩形 5"/>
          <p:cNvSpPr>
            <a:spLocks noChangeArrowheads="1"/>
          </p:cNvSpPr>
          <p:nvPr/>
        </p:nvSpPr>
        <p:spPr bwMode="auto">
          <a:xfrm>
            <a:off x="2410023" y="1449388"/>
            <a:ext cx="1225550" cy="468312"/>
          </a:xfrm>
          <a:prstGeom prst="roundRect">
            <a:avLst>
              <a:gd name="adj" fmla="val 16667"/>
            </a:avLst>
          </a:prstGeom>
          <a:solidFill>
            <a:srgbClr val="1F2C5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rnd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时间</a:t>
            </a:r>
          </a:p>
        </p:txBody>
      </p:sp>
      <p:sp>
        <p:nvSpPr>
          <p:cNvPr id="131" name="圆角矩形 6"/>
          <p:cNvSpPr>
            <a:spLocks noChangeArrowheads="1"/>
          </p:cNvSpPr>
          <p:nvPr/>
        </p:nvSpPr>
        <p:spPr bwMode="auto">
          <a:xfrm>
            <a:off x="430411" y="1449388"/>
            <a:ext cx="1944687" cy="468312"/>
          </a:xfrm>
          <a:prstGeom prst="roundRect">
            <a:avLst>
              <a:gd name="adj" fmla="val 16667"/>
            </a:avLst>
          </a:prstGeom>
          <a:solidFill>
            <a:srgbClr val="1F2C5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rnd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名称</a:t>
            </a:r>
          </a:p>
        </p:txBody>
      </p:sp>
      <p:sp>
        <p:nvSpPr>
          <p:cNvPr id="132" name="圆角矩形 7"/>
          <p:cNvSpPr>
            <a:spLocks noChangeArrowheads="1"/>
          </p:cNvSpPr>
          <p:nvPr/>
        </p:nvSpPr>
        <p:spPr bwMode="auto">
          <a:xfrm>
            <a:off x="3670498" y="1449388"/>
            <a:ext cx="2016125" cy="468312"/>
          </a:xfrm>
          <a:prstGeom prst="roundRect">
            <a:avLst>
              <a:gd name="adj" fmla="val 16667"/>
            </a:avLst>
          </a:prstGeom>
          <a:solidFill>
            <a:srgbClr val="1F2C5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rnd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文字文字</a:t>
            </a:r>
            <a:endParaRPr lang="zh-CN" altLang="en-US"/>
          </a:p>
        </p:txBody>
      </p:sp>
      <p:sp>
        <p:nvSpPr>
          <p:cNvPr id="133" name="圆角矩形 8"/>
          <p:cNvSpPr>
            <a:spLocks noChangeArrowheads="1"/>
          </p:cNvSpPr>
          <p:nvPr/>
        </p:nvSpPr>
        <p:spPr bwMode="auto">
          <a:xfrm>
            <a:off x="430412" y="944563"/>
            <a:ext cx="8172450" cy="468312"/>
          </a:xfrm>
          <a:prstGeom prst="roundRect">
            <a:avLst>
              <a:gd name="adj" fmla="val 16667"/>
            </a:avLst>
          </a:prstGeom>
          <a:solidFill>
            <a:srgbClr val="1F2C5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rnd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表格风格展示</a:t>
            </a:r>
          </a:p>
        </p:txBody>
      </p:sp>
      <p:sp>
        <p:nvSpPr>
          <p:cNvPr id="135" name="圆角矩形 30"/>
          <p:cNvSpPr>
            <a:spLocks noChangeArrowheads="1"/>
          </p:cNvSpPr>
          <p:nvPr/>
        </p:nvSpPr>
        <p:spPr bwMode="auto">
          <a:xfrm>
            <a:off x="5723136" y="1449388"/>
            <a:ext cx="1223962" cy="468312"/>
          </a:xfrm>
          <a:prstGeom prst="roundRect">
            <a:avLst>
              <a:gd name="adj" fmla="val 16667"/>
            </a:avLst>
          </a:prstGeom>
          <a:solidFill>
            <a:srgbClr val="1F2C5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rnd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文字文字</a:t>
            </a:r>
            <a:endParaRPr lang="zh-CN" altLang="en-US"/>
          </a:p>
        </p:txBody>
      </p:sp>
      <p:graphicFrame>
        <p:nvGraphicFramePr>
          <p:cNvPr id="137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312628"/>
              </p:ext>
            </p:extLst>
          </p:nvPr>
        </p:nvGraphicFramePr>
        <p:xfrm>
          <a:off x="3670498" y="1465263"/>
          <a:ext cx="2016125" cy="4483105"/>
        </p:xfrm>
        <a:graphic>
          <a:graphicData uri="http://schemas.openxmlformats.org/drawingml/2006/table">
            <a:tbl>
              <a:tblPr/>
              <a:tblGrid>
                <a:gridCol w="2016125"/>
              </a:tblGrid>
              <a:tr h="46831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1F2C5C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1F2C5C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8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633891"/>
              </p:ext>
            </p:extLst>
          </p:nvPr>
        </p:nvGraphicFramePr>
        <p:xfrm>
          <a:off x="5723136" y="1465263"/>
          <a:ext cx="1187450" cy="4483105"/>
        </p:xfrm>
        <a:graphic>
          <a:graphicData uri="http://schemas.openxmlformats.org/drawingml/2006/table">
            <a:tbl>
              <a:tblPr/>
              <a:tblGrid>
                <a:gridCol w="1187450"/>
              </a:tblGrid>
              <a:tr h="46831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1F2C5C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marL="68580" marR="6858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Times New Roman" pitchFamily="18" charset="0"/>
                        </a:rPr>
                        <a:t>文字文字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1F2C5C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9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8305538"/>
              </p:ext>
            </p:extLst>
          </p:nvPr>
        </p:nvGraphicFramePr>
        <p:xfrm>
          <a:off x="6947098" y="1581145"/>
          <a:ext cx="1657350" cy="4016380"/>
        </p:xfrm>
        <a:graphic>
          <a:graphicData uri="http://schemas.openxmlformats.org/drawingml/2006/table">
            <a:tbl>
              <a:tblPr/>
              <a:tblGrid>
                <a:gridCol w="1657350"/>
              </a:tblGrid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9800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</a:t>
                      </a:r>
                      <a:endParaRPr kumimoji="0" lang="zh-CN" alt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9800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</a:t>
                      </a:r>
                      <a:endParaRPr kumimoji="0" lang="zh-CN" alt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9800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</a:t>
                      </a:r>
                      <a:endParaRPr kumimoji="0" lang="zh-CN" alt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9800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2</a:t>
                      </a:r>
                      <a:endParaRPr kumimoji="0" lang="zh-CN" alt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9800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</a:t>
                      </a:r>
                      <a:endParaRPr kumimoji="0" lang="zh-CN" alt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9800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</a:t>
                      </a:r>
                      <a:endParaRPr kumimoji="0" lang="zh-CN" alt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9800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</a:t>
                      </a:r>
                      <a:endParaRPr kumimoji="0" lang="zh-CN" alt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9800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</a:t>
                      </a:r>
                      <a:endParaRPr kumimoji="0" lang="zh-CN" alt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9800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</a:t>
                      </a:r>
                      <a:endParaRPr kumimoji="0" lang="zh-CN" alt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9800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N/A</a:t>
                      </a:r>
                      <a:endParaRPr kumimoji="0" lang="zh-CN" alt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9800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</a:t>
                      </a:r>
                      <a:endParaRPr kumimoji="0" lang="zh-CN" alt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9800"/>
                    </a:solidFill>
                  </a:tcPr>
                </a:tc>
              </a:tr>
            </a:tbl>
          </a:graphicData>
        </a:graphic>
      </p:graphicFrame>
      <p:sp>
        <p:nvSpPr>
          <p:cNvPr id="140" name="圆角矩形 9"/>
          <p:cNvSpPr>
            <a:spLocks noChangeArrowheads="1"/>
          </p:cNvSpPr>
          <p:nvPr/>
        </p:nvSpPr>
        <p:spPr bwMode="auto">
          <a:xfrm>
            <a:off x="430411" y="5597525"/>
            <a:ext cx="8172451" cy="323850"/>
          </a:xfrm>
          <a:prstGeom prst="roundRect">
            <a:avLst>
              <a:gd name="adj" fmla="val 16667"/>
            </a:avLst>
          </a:pr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rnd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4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总结                                                                 文字 </a:t>
            </a:r>
            <a:r>
              <a:rPr lang="en-US" sz="14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 </a:t>
            </a:r>
            <a:r>
              <a:rPr lang="zh-CN" altLang="en-US" sz="14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数字</a:t>
            </a:r>
          </a:p>
        </p:txBody>
      </p:sp>
      <p:sp>
        <p:nvSpPr>
          <p:cNvPr id="141" name="圆角矩形 33"/>
          <p:cNvSpPr>
            <a:spLocks noChangeArrowheads="1"/>
          </p:cNvSpPr>
          <p:nvPr/>
        </p:nvSpPr>
        <p:spPr bwMode="auto">
          <a:xfrm>
            <a:off x="6910586" y="1449388"/>
            <a:ext cx="1692275" cy="503237"/>
          </a:xfrm>
          <a:prstGeom prst="roundRect">
            <a:avLst>
              <a:gd name="adj" fmla="val 16667"/>
            </a:avLst>
          </a:pr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rnd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文字文字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259</Words>
  <Application>Microsoft Office PowerPoint</Application>
  <PresentationFormat>全屏显示(4:3)</PresentationFormat>
  <Paragraphs>79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97</cp:revision>
  <dcterms:created xsi:type="dcterms:W3CDTF">2012-12-20T06:04:47Z</dcterms:created>
  <dcterms:modified xsi:type="dcterms:W3CDTF">2013-09-01T09:04:29Z</dcterms:modified>
</cp:coreProperties>
</file>