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58" r:id="rId5"/>
    <p:sldId id="260" r:id="rId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6EB9"/>
    <a:srgbClr val="003A5C"/>
    <a:srgbClr val="00577E"/>
    <a:srgbClr val="004E90"/>
    <a:srgbClr val="00103E"/>
    <a:srgbClr val="002F66"/>
    <a:srgbClr val="00344C"/>
    <a:srgbClr val="00244A"/>
    <a:srgbClr val="0C4A66"/>
    <a:srgbClr val="035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88972" autoAdjust="0"/>
  </p:normalViewPr>
  <p:slideViewPr>
    <p:cSldViewPr>
      <p:cViewPr>
        <p:scale>
          <a:sx n="120" d="100"/>
          <a:sy n="120" d="100"/>
        </p:scale>
        <p:origin x="-534" y="-15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1CD98-2DC1-440E-8AC5-E4A501BE79B6}" type="datetimeFigureOut">
              <a:rPr lang="zh-CN" altLang="en-US" smtClean="0"/>
              <a:pPr/>
              <a:t>2013/9/1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A6CDD-AFDF-4993-8D8D-8A437C6D2BF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394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A6CDD-AFDF-4993-8D8D-8A437C6D2BF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A6CDD-AFDF-4993-8D8D-8A437C6D2BF3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2A6CDD-AFDF-4993-8D8D-8A437C6D2BF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2013/9/1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2013/9/1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2013/9/1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2013/9/1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2013/9/1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2013/9/1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2013/9/1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2013/9/1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2013/9/1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2013/9/1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1003-E999-4674-8431-508693274941}" type="datetimeFigureOut">
              <a:rPr lang="zh-CN" altLang="en-US" smtClean="0"/>
              <a:pPr/>
              <a:t>2013/9/1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E1003-E999-4674-8431-508693274941}" type="datetimeFigureOut">
              <a:rPr lang="zh-CN" altLang="en-US" smtClean="0"/>
              <a:pPr/>
              <a:t>2013/9/1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80AB4-BAE6-4BDB-B689-49B96081BD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moban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8368" y="2402473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dirty="0"/>
          </a:p>
        </p:txBody>
      </p:sp>
      <p:grpSp>
        <p:nvGrpSpPr>
          <p:cNvPr id="34" name="组合 33"/>
          <p:cNvGrpSpPr/>
          <p:nvPr/>
        </p:nvGrpSpPr>
        <p:grpSpPr>
          <a:xfrm>
            <a:off x="-3243" y="-6586"/>
            <a:ext cx="9144000" cy="5150086"/>
            <a:chOff x="-36512" y="-6586"/>
            <a:chExt cx="9144000" cy="5150086"/>
          </a:xfrm>
        </p:grpSpPr>
        <p:sp>
          <p:nvSpPr>
            <p:cNvPr id="8" name="矩形 7"/>
            <p:cNvSpPr/>
            <p:nvPr/>
          </p:nvSpPr>
          <p:spPr>
            <a:xfrm>
              <a:off x="-36512" y="0"/>
              <a:ext cx="9144000" cy="5143500"/>
            </a:xfrm>
            <a:prstGeom prst="rect">
              <a:avLst/>
            </a:prstGeom>
            <a:solidFill>
              <a:srgbClr val="C6C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1.png"/>
            <p:cNvPicPr>
              <a:picLocks noChangeAspect="1"/>
            </p:cNvPicPr>
            <p:nvPr/>
          </p:nvPicPr>
          <p:blipFill>
            <a:blip r:embed="rId4"/>
            <a:srcRect l="24800" t="35708" r="27163" b="22870"/>
            <a:stretch>
              <a:fillRect/>
            </a:stretch>
          </p:blipFill>
          <p:spPr>
            <a:xfrm>
              <a:off x="722326" y="1131590"/>
              <a:ext cx="7920880" cy="2592288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1331640" y="-6586"/>
              <a:ext cx="6858048" cy="51435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32000"/>
                  </a:schemeClr>
                </a:gs>
                <a:gs pos="100000">
                  <a:srgbClr val="F3EE1A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317720" y="4002390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冬青黑体简体中文 W3" pitchFamily="34" charset="-122"/>
                <a:ea typeface="冬青黑体简体中文 W3" pitchFamily="34" charset="-122"/>
              </a:rPr>
              <a:t>www.1ppt.com</a:t>
            </a:r>
            <a:endParaRPr lang="zh-CN" altLang="en-US" sz="2400" dirty="0">
              <a:latin typeface="Impact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51920" y="3755695"/>
            <a:ext cx="2016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冬青黑体简体中文 W3" pitchFamily="34" charset="-122"/>
                <a:ea typeface="冬青黑体简体中文 W3" pitchFamily="34" charset="-122"/>
              </a:rPr>
              <a:t>蓝色商务</a:t>
            </a:r>
            <a:r>
              <a:rPr lang="en-US" altLang="zh-CN" sz="1400" dirty="0" smtClean="0">
                <a:latin typeface="冬青黑体简体中文 W3" pitchFamily="34" charset="-122"/>
                <a:ea typeface="冬青黑体简体中文 W3" pitchFamily="34" charset="-122"/>
              </a:rPr>
              <a:t>PPT</a:t>
            </a:r>
            <a:r>
              <a:rPr lang="zh-CN" altLang="en-US" sz="1400" dirty="0" smtClean="0">
                <a:latin typeface="冬青黑体简体中文 W3" pitchFamily="34" charset="-122"/>
                <a:ea typeface="冬青黑体简体中文 W3" pitchFamily="34" charset="-122"/>
              </a:rPr>
              <a:t>模板</a:t>
            </a:r>
            <a:endParaRPr lang="zh-CN" altLang="en-US" sz="1400" dirty="0">
              <a:latin typeface="冬青黑体简体中文 W3" pitchFamily="34" charset="-122"/>
              <a:ea typeface="冬青黑体简体中文 W3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907440" y="-134410"/>
            <a:ext cx="3476480" cy="3479620"/>
            <a:chOff x="3209966" y="-43774"/>
            <a:chExt cx="2729083" cy="3263595"/>
          </a:xfrm>
        </p:grpSpPr>
        <p:sp>
          <p:nvSpPr>
            <p:cNvPr id="35" name="五边形 34"/>
            <p:cNvSpPr/>
            <p:nvPr/>
          </p:nvSpPr>
          <p:spPr>
            <a:xfrm rot="5400000">
              <a:off x="3240703" y="1927211"/>
              <a:ext cx="1656184" cy="432048"/>
            </a:xfrm>
            <a:prstGeom prst="homePlate">
              <a:avLst/>
            </a:prstGeom>
            <a:gradFill>
              <a:gsLst>
                <a:gs pos="50000">
                  <a:srgbClr val="0080C1"/>
                </a:gs>
                <a:gs pos="100000">
                  <a:srgbClr val="066C9D"/>
                </a:gs>
              </a:gsLst>
              <a:lin ang="108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3209966" y="-8467"/>
              <a:ext cx="1083733" cy="1329267"/>
            </a:xfrm>
            <a:custGeom>
              <a:avLst/>
              <a:gdLst>
                <a:gd name="connsiteX0" fmla="*/ 643466 w 1083733"/>
                <a:gd name="connsiteY0" fmla="*/ 1329267 h 1329267"/>
                <a:gd name="connsiteX1" fmla="*/ 1083733 w 1083733"/>
                <a:gd name="connsiteY1" fmla="*/ 1329267 h 1329267"/>
                <a:gd name="connsiteX2" fmla="*/ 795866 w 1083733"/>
                <a:gd name="connsiteY2" fmla="*/ 0 h 1329267"/>
                <a:gd name="connsiteX3" fmla="*/ 0 w 1083733"/>
                <a:gd name="connsiteY3" fmla="*/ 0 h 1329267"/>
                <a:gd name="connsiteX4" fmla="*/ 643466 w 1083733"/>
                <a:gd name="connsiteY4" fmla="*/ 1329267 h 132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733" h="1329267">
                  <a:moveTo>
                    <a:pt x="643466" y="1329267"/>
                  </a:moveTo>
                  <a:lnTo>
                    <a:pt x="1083733" y="1329267"/>
                  </a:lnTo>
                  <a:lnTo>
                    <a:pt x="795866" y="0"/>
                  </a:lnTo>
                  <a:lnTo>
                    <a:pt x="0" y="0"/>
                  </a:lnTo>
                  <a:lnTo>
                    <a:pt x="643466" y="1329267"/>
                  </a:lnTo>
                  <a:close/>
                </a:path>
              </a:pathLst>
            </a:custGeom>
            <a:gradFill>
              <a:gsLst>
                <a:gs pos="50000">
                  <a:srgbClr val="0080C1"/>
                </a:gs>
                <a:gs pos="100000">
                  <a:srgbClr val="066C9D"/>
                </a:gs>
              </a:gsLst>
              <a:lin ang="30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五边形 38"/>
            <p:cNvSpPr/>
            <p:nvPr/>
          </p:nvSpPr>
          <p:spPr>
            <a:xfrm rot="5400000">
              <a:off x="3540036" y="2051458"/>
              <a:ext cx="1904679" cy="432048"/>
            </a:xfrm>
            <a:prstGeom prst="homePlate">
              <a:avLst/>
            </a:prstGeom>
            <a:gradFill>
              <a:gsLst>
                <a:gs pos="3000">
                  <a:srgbClr val="005790"/>
                </a:gs>
                <a:gs pos="45000">
                  <a:srgbClr val="00699A"/>
                </a:gs>
                <a:gs pos="100000">
                  <a:srgbClr val="0D5B7D"/>
                </a:gs>
              </a:gsLst>
              <a:lin ang="108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988899" y="0"/>
              <a:ext cx="728133" cy="1320800"/>
            </a:xfrm>
            <a:custGeom>
              <a:avLst/>
              <a:gdLst>
                <a:gd name="connsiteX0" fmla="*/ 0 w 728133"/>
                <a:gd name="connsiteY0" fmla="*/ 0 h 1320800"/>
                <a:gd name="connsiteX1" fmla="*/ 626533 w 728133"/>
                <a:gd name="connsiteY1" fmla="*/ 0 h 1320800"/>
                <a:gd name="connsiteX2" fmla="*/ 728133 w 728133"/>
                <a:gd name="connsiteY2" fmla="*/ 1320800 h 1320800"/>
                <a:gd name="connsiteX3" fmla="*/ 287866 w 728133"/>
                <a:gd name="connsiteY3" fmla="*/ 1320800 h 1320800"/>
                <a:gd name="connsiteX4" fmla="*/ 0 w 728133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133" h="1320800">
                  <a:moveTo>
                    <a:pt x="0" y="0"/>
                  </a:moveTo>
                  <a:lnTo>
                    <a:pt x="626533" y="0"/>
                  </a:lnTo>
                  <a:lnTo>
                    <a:pt x="728133" y="1320800"/>
                  </a:lnTo>
                  <a:lnTo>
                    <a:pt x="287866" y="13208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000">
                  <a:srgbClr val="005790"/>
                </a:gs>
                <a:gs pos="45000">
                  <a:srgbClr val="00699A"/>
                </a:gs>
                <a:gs pos="100000">
                  <a:srgbClr val="0D5B7D"/>
                </a:gs>
              </a:gsLst>
              <a:lin ang="60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五边形 40"/>
            <p:cNvSpPr/>
            <p:nvPr/>
          </p:nvSpPr>
          <p:spPr>
            <a:xfrm rot="5400000">
              <a:off x="4224112" y="1799433"/>
              <a:ext cx="1400624" cy="432048"/>
            </a:xfrm>
            <a:prstGeom prst="homePlate">
              <a:avLst/>
            </a:prstGeom>
            <a:gradFill>
              <a:gsLst>
                <a:gs pos="1000">
                  <a:srgbClr val="004B76"/>
                </a:gs>
                <a:gs pos="50000">
                  <a:srgbClr val="03587D"/>
                </a:gs>
                <a:gs pos="100000">
                  <a:srgbClr val="0C4A66"/>
                </a:gs>
              </a:gsLst>
              <a:lin ang="108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614447" y="0"/>
              <a:ext cx="618067" cy="1329267"/>
            </a:xfrm>
            <a:custGeom>
              <a:avLst/>
              <a:gdLst>
                <a:gd name="connsiteX0" fmla="*/ 0 w 618067"/>
                <a:gd name="connsiteY0" fmla="*/ 0 h 1329267"/>
                <a:gd name="connsiteX1" fmla="*/ 618067 w 618067"/>
                <a:gd name="connsiteY1" fmla="*/ 0 h 1329267"/>
                <a:gd name="connsiteX2" fmla="*/ 533400 w 618067"/>
                <a:gd name="connsiteY2" fmla="*/ 1329267 h 1329267"/>
                <a:gd name="connsiteX3" fmla="*/ 93134 w 618067"/>
                <a:gd name="connsiteY3" fmla="*/ 1320800 h 1329267"/>
                <a:gd name="connsiteX4" fmla="*/ 0 w 618067"/>
                <a:gd name="connsiteY4" fmla="*/ 0 h 132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067" h="1329267">
                  <a:moveTo>
                    <a:pt x="0" y="0"/>
                  </a:moveTo>
                  <a:lnTo>
                    <a:pt x="618067" y="0"/>
                  </a:lnTo>
                  <a:lnTo>
                    <a:pt x="533400" y="1329267"/>
                  </a:lnTo>
                  <a:lnTo>
                    <a:pt x="93134" y="13208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">
                  <a:srgbClr val="004B76"/>
                </a:gs>
                <a:gs pos="50000">
                  <a:srgbClr val="03587D"/>
                </a:gs>
                <a:gs pos="100000">
                  <a:srgbClr val="0C4A66"/>
                </a:gs>
              </a:gsLst>
              <a:lin ang="54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五边形 44"/>
            <p:cNvSpPr/>
            <p:nvPr/>
          </p:nvSpPr>
          <p:spPr>
            <a:xfrm rot="5400000">
              <a:off x="4547300" y="1907443"/>
              <a:ext cx="1616645" cy="432048"/>
            </a:xfrm>
            <a:prstGeom prst="homePlate">
              <a:avLst/>
            </a:prstGeom>
            <a:gradFill>
              <a:gsLst>
                <a:gs pos="1000">
                  <a:srgbClr val="00244A"/>
                </a:gs>
                <a:gs pos="50000">
                  <a:srgbClr val="003A5C"/>
                </a:gs>
                <a:gs pos="100000">
                  <a:srgbClr val="00344C"/>
                </a:gs>
              </a:gsLst>
              <a:lin ang="108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5146245" y="-43774"/>
              <a:ext cx="792804" cy="1361872"/>
            </a:xfrm>
            <a:custGeom>
              <a:avLst/>
              <a:gdLst>
                <a:gd name="connsiteX0" fmla="*/ 87549 w 792804"/>
                <a:gd name="connsiteY0" fmla="*/ 29183 h 1361872"/>
                <a:gd name="connsiteX1" fmla="*/ 0 w 792804"/>
                <a:gd name="connsiteY1" fmla="*/ 1361872 h 1361872"/>
                <a:gd name="connsiteX2" fmla="*/ 423153 w 792804"/>
                <a:gd name="connsiteY2" fmla="*/ 1361872 h 1361872"/>
                <a:gd name="connsiteX3" fmla="*/ 792804 w 792804"/>
                <a:gd name="connsiteY3" fmla="*/ 0 h 1361872"/>
                <a:gd name="connsiteX4" fmla="*/ 87549 w 792804"/>
                <a:gd name="connsiteY4" fmla="*/ 29183 h 1361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804" h="1361872">
                  <a:moveTo>
                    <a:pt x="87549" y="29183"/>
                  </a:moveTo>
                  <a:lnTo>
                    <a:pt x="0" y="1361872"/>
                  </a:lnTo>
                  <a:lnTo>
                    <a:pt x="423153" y="1361872"/>
                  </a:lnTo>
                  <a:lnTo>
                    <a:pt x="792804" y="0"/>
                  </a:lnTo>
                  <a:lnTo>
                    <a:pt x="87549" y="29183"/>
                  </a:lnTo>
                  <a:close/>
                </a:path>
              </a:pathLst>
            </a:custGeom>
            <a:gradFill>
              <a:gsLst>
                <a:gs pos="1000">
                  <a:srgbClr val="00244A"/>
                </a:gs>
                <a:gs pos="50000">
                  <a:srgbClr val="003A5C"/>
                </a:gs>
                <a:gs pos="100000">
                  <a:srgbClr val="00344C"/>
                </a:gs>
              </a:gsLst>
              <a:lin ang="54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 descr="2.png"/>
          <p:cNvPicPr>
            <a:picLocks/>
          </p:cNvPicPr>
          <p:nvPr/>
        </p:nvPicPr>
        <p:blipFill>
          <a:blip r:embed="rId5" cstate="print"/>
          <a:srcRect t="-87500" b="-87500"/>
          <a:stretch>
            <a:fillRect/>
          </a:stretch>
        </p:blipFill>
        <p:spPr>
          <a:xfrm>
            <a:off x="3084466" y="1308993"/>
            <a:ext cx="3431750" cy="23470"/>
          </a:xfrm>
          <a:prstGeom prst="rect">
            <a:avLst/>
          </a:prstGeom>
        </p:spPr>
      </p:pic>
      <p:sp>
        <p:nvSpPr>
          <p:cNvPr id="19" name="菱形 18"/>
          <p:cNvSpPr/>
          <p:nvPr/>
        </p:nvSpPr>
        <p:spPr>
          <a:xfrm>
            <a:off x="4357650" y="4857938"/>
            <a:ext cx="162085" cy="162085"/>
          </a:xfrm>
          <a:prstGeom prst="diamond">
            <a:avLst/>
          </a:prstGeom>
          <a:solidFill>
            <a:srgbClr val="076E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>
            <a:off x="4645801" y="4857938"/>
            <a:ext cx="162085" cy="162085"/>
          </a:xfrm>
          <a:prstGeom prst="diamond">
            <a:avLst/>
          </a:prstGeom>
          <a:solidFill>
            <a:srgbClr val="004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>
            <a:off x="4933951" y="4857938"/>
            <a:ext cx="162085" cy="162085"/>
          </a:xfrm>
          <a:prstGeom prst="diamond">
            <a:avLst/>
          </a:prstGeom>
          <a:solidFill>
            <a:srgbClr val="002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5222101" y="4857938"/>
            <a:ext cx="162085" cy="162085"/>
          </a:xfrm>
          <a:prstGeom prst="diamond">
            <a:avLst/>
          </a:prstGeom>
          <a:solidFill>
            <a:srgbClr val="001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 flipV="1">
            <a:off x="-6368" y="0"/>
            <a:ext cx="9144000" cy="5143500"/>
          </a:xfrm>
          <a:prstGeom prst="rect">
            <a:avLst/>
          </a:prstGeom>
          <a:solidFill>
            <a:srgbClr val="C6CA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 rot="5400000">
            <a:off x="2000250" y="-2000250"/>
            <a:ext cx="5143500" cy="9144000"/>
            <a:chOff x="722326" y="-3217358"/>
            <a:chExt cx="7920880" cy="9144000"/>
          </a:xfrm>
        </p:grpSpPr>
        <p:pic>
          <p:nvPicPr>
            <p:cNvPr id="9" name="图片 8" descr="1.png"/>
            <p:cNvPicPr>
              <a:picLocks noChangeAspect="1"/>
            </p:cNvPicPr>
            <p:nvPr/>
          </p:nvPicPr>
          <p:blipFill>
            <a:blip r:embed="rId3"/>
            <a:srcRect l="24800" t="35708" r="27163" b="22870"/>
            <a:stretch>
              <a:fillRect/>
            </a:stretch>
          </p:blipFill>
          <p:spPr>
            <a:xfrm flipV="1">
              <a:off x="722326" y="1419622"/>
              <a:ext cx="7920880" cy="2592288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 flipV="1">
              <a:off x="1134263" y="-3217358"/>
              <a:ext cx="6858048" cy="91440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32000"/>
                  </a:schemeClr>
                </a:gs>
                <a:gs pos="100000">
                  <a:srgbClr val="F3EE1A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 descr="2.png"/>
          <p:cNvPicPr>
            <a:picLocks/>
          </p:cNvPicPr>
          <p:nvPr/>
        </p:nvPicPr>
        <p:blipFill>
          <a:blip r:embed="rId4" cstate="print"/>
          <a:srcRect t="-87500" b="-87500"/>
          <a:stretch>
            <a:fillRect/>
          </a:stretch>
        </p:blipFill>
        <p:spPr>
          <a:xfrm flipV="1">
            <a:off x="3084466" y="3811038"/>
            <a:ext cx="3431750" cy="23470"/>
          </a:xfrm>
          <a:prstGeom prst="rect">
            <a:avLst/>
          </a:prstGeom>
        </p:spPr>
      </p:pic>
      <p:sp>
        <p:nvSpPr>
          <p:cNvPr id="19" name="菱形 18"/>
          <p:cNvSpPr/>
          <p:nvPr/>
        </p:nvSpPr>
        <p:spPr>
          <a:xfrm flipV="1">
            <a:off x="4211962" y="123479"/>
            <a:ext cx="162085" cy="162085"/>
          </a:xfrm>
          <a:prstGeom prst="diamond">
            <a:avLst/>
          </a:prstGeom>
          <a:solidFill>
            <a:srgbClr val="076E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V="1">
            <a:off x="4500113" y="123479"/>
            <a:ext cx="162085" cy="162085"/>
          </a:xfrm>
          <a:prstGeom prst="diamond">
            <a:avLst/>
          </a:prstGeom>
          <a:solidFill>
            <a:srgbClr val="004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V="1">
            <a:off x="4788263" y="123479"/>
            <a:ext cx="162085" cy="162085"/>
          </a:xfrm>
          <a:prstGeom prst="diamond">
            <a:avLst/>
          </a:prstGeom>
          <a:solidFill>
            <a:srgbClr val="002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 flipV="1">
            <a:off x="5076413" y="123479"/>
            <a:ext cx="162085" cy="162085"/>
          </a:xfrm>
          <a:prstGeom prst="diamond">
            <a:avLst/>
          </a:prstGeom>
          <a:solidFill>
            <a:srgbClr val="001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五边形 87"/>
          <p:cNvSpPr/>
          <p:nvPr/>
        </p:nvSpPr>
        <p:spPr>
          <a:xfrm flipV="1">
            <a:off x="2097276" y="1138252"/>
            <a:ext cx="2402716" cy="550370"/>
          </a:xfrm>
          <a:prstGeom prst="homePlate">
            <a:avLst/>
          </a:prstGeom>
          <a:gradFill>
            <a:gsLst>
              <a:gs pos="50000">
                <a:srgbClr val="0080C1"/>
              </a:gs>
              <a:gs pos="100000">
                <a:srgbClr val="066C9D"/>
              </a:gs>
            </a:gsLst>
            <a:lin ang="108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 88"/>
          <p:cNvSpPr/>
          <p:nvPr/>
        </p:nvSpPr>
        <p:spPr>
          <a:xfrm rot="5400000" flipV="1">
            <a:off x="301680" y="-105149"/>
            <a:ext cx="1380528" cy="2229641"/>
          </a:xfrm>
          <a:custGeom>
            <a:avLst/>
            <a:gdLst>
              <a:gd name="connsiteX0" fmla="*/ 643466 w 1083733"/>
              <a:gd name="connsiteY0" fmla="*/ 1329267 h 1329267"/>
              <a:gd name="connsiteX1" fmla="*/ 1083733 w 1083733"/>
              <a:gd name="connsiteY1" fmla="*/ 1329267 h 1329267"/>
              <a:gd name="connsiteX2" fmla="*/ 795866 w 1083733"/>
              <a:gd name="connsiteY2" fmla="*/ 0 h 1329267"/>
              <a:gd name="connsiteX3" fmla="*/ 0 w 1083733"/>
              <a:gd name="connsiteY3" fmla="*/ 0 h 1329267"/>
              <a:gd name="connsiteX4" fmla="*/ 643466 w 1083733"/>
              <a:gd name="connsiteY4" fmla="*/ 1329267 h 132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3733" h="1329267">
                <a:moveTo>
                  <a:pt x="643466" y="1329267"/>
                </a:moveTo>
                <a:lnTo>
                  <a:pt x="1083733" y="1329267"/>
                </a:lnTo>
                <a:lnTo>
                  <a:pt x="795866" y="0"/>
                </a:lnTo>
                <a:lnTo>
                  <a:pt x="0" y="0"/>
                </a:lnTo>
                <a:lnTo>
                  <a:pt x="643466" y="1329267"/>
                </a:lnTo>
                <a:close/>
              </a:path>
            </a:pathLst>
          </a:custGeom>
          <a:gradFill>
            <a:gsLst>
              <a:gs pos="50000">
                <a:srgbClr val="0080C1"/>
              </a:gs>
              <a:gs pos="100000">
                <a:srgbClr val="066C9D"/>
              </a:gs>
            </a:gsLst>
            <a:lin ang="30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五边形 89"/>
          <p:cNvSpPr/>
          <p:nvPr/>
        </p:nvSpPr>
        <p:spPr>
          <a:xfrm flipV="1">
            <a:off x="2097277" y="1677837"/>
            <a:ext cx="3050789" cy="550370"/>
          </a:xfrm>
          <a:prstGeom prst="homePlate">
            <a:avLst/>
          </a:prstGeom>
          <a:gradFill>
            <a:gsLst>
              <a:gs pos="3000">
                <a:srgbClr val="005790"/>
              </a:gs>
              <a:gs pos="45000">
                <a:srgbClr val="00699A"/>
              </a:gs>
              <a:gs pos="100000">
                <a:srgbClr val="0D5B7D"/>
              </a:gs>
            </a:gsLst>
            <a:lin ang="108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任意多边形 90"/>
          <p:cNvSpPr/>
          <p:nvPr/>
        </p:nvSpPr>
        <p:spPr>
          <a:xfrm rot="5400000" flipV="1">
            <a:off x="535275" y="667713"/>
            <a:ext cx="927542" cy="2215439"/>
          </a:xfrm>
          <a:custGeom>
            <a:avLst/>
            <a:gdLst>
              <a:gd name="connsiteX0" fmla="*/ 0 w 728133"/>
              <a:gd name="connsiteY0" fmla="*/ 0 h 1320800"/>
              <a:gd name="connsiteX1" fmla="*/ 626533 w 728133"/>
              <a:gd name="connsiteY1" fmla="*/ 0 h 1320800"/>
              <a:gd name="connsiteX2" fmla="*/ 728133 w 728133"/>
              <a:gd name="connsiteY2" fmla="*/ 1320800 h 1320800"/>
              <a:gd name="connsiteX3" fmla="*/ 287866 w 728133"/>
              <a:gd name="connsiteY3" fmla="*/ 1320800 h 1320800"/>
              <a:gd name="connsiteX4" fmla="*/ 0 w 728133"/>
              <a:gd name="connsiteY4" fmla="*/ 0 h 132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8133" h="1320800">
                <a:moveTo>
                  <a:pt x="0" y="0"/>
                </a:moveTo>
                <a:lnTo>
                  <a:pt x="626533" y="0"/>
                </a:lnTo>
                <a:lnTo>
                  <a:pt x="728133" y="1320800"/>
                </a:lnTo>
                <a:lnTo>
                  <a:pt x="287866" y="132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000">
                <a:srgbClr val="005790"/>
              </a:gs>
              <a:gs pos="45000">
                <a:srgbClr val="00699A"/>
              </a:gs>
              <a:gs pos="100000">
                <a:srgbClr val="0D5B7D"/>
              </a:gs>
            </a:gsLst>
            <a:lin ang="60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五边形 91"/>
          <p:cNvSpPr/>
          <p:nvPr/>
        </p:nvSpPr>
        <p:spPr>
          <a:xfrm flipV="1">
            <a:off x="2097281" y="2228208"/>
            <a:ext cx="2349331" cy="550370"/>
          </a:xfrm>
          <a:prstGeom prst="homePlate">
            <a:avLst/>
          </a:prstGeom>
          <a:gradFill>
            <a:gsLst>
              <a:gs pos="1000">
                <a:srgbClr val="004B76"/>
              </a:gs>
              <a:gs pos="50000">
                <a:srgbClr val="03587D"/>
              </a:gs>
              <a:gs pos="100000">
                <a:srgbClr val="0C4A66"/>
              </a:gs>
            </a:gsLst>
            <a:lin ang="108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任意多边形 92"/>
          <p:cNvSpPr/>
          <p:nvPr/>
        </p:nvSpPr>
        <p:spPr>
          <a:xfrm rot="5400000" flipV="1">
            <a:off x="612482" y="1387371"/>
            <a:ext cx="787333" cy="2229641"/>
          </a:xfrm>
          <a:custGeom>
            <a:avLst/>
            <a:gdLst>
              <a:gd name="connsiteX0" fmla="*/ 0 w 618067"/>
              <a:gd name="connsiteY0" fmla="*/ 0 h 1329267"/>
              <a:gd name="connsiteX1" fmla="*/ 618067 w 618067"/>
              <a:gd name="connsiteY1" fmla="*/ 0 h 1329267"/>
              <a:gd name="connsiteX2" fmla="*/ 533400 w 618067"/>
              <a:gd name="connsiteY2" fmla="*/ 1329267 h 1329267"/>
              <a:gd name="connsiteX3" fmla="*/ 93134 w 618067"/>
              <a:gd name="connsiteY3" fmla="*/ 1320800 h 1329267"/>
              <a:gd name="connsiteX4" fmla="*/ 0 w 618067"/>
              <a:gd name="connsiteY4" fmla="*/ 0 h 132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067" h="1329267">
                <a:moveTo>
                  <a:pt x="0" y="0"/>
                </a:moveTo>
                <a:lnTo>
                  <a:pt x="618067" y="0"/>
                </a:lnTo>
                <a:lnTo>
                  <a:pt x="533400" y="1329267"/>
                </a:lnTo>
                <a:lnTo>
                  <a:pt x="93134" y="1320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">
                <a:srgbClr val="004B76"/>
              </a:gs>
              <a:gs pos="50000">
                <a:srgbClr val="03587D"/>
              </a:gs>
              <a:gs pos="100000">
                <a:srgbClr val="0C4A66"/>
              </a:gs>
            </a:gsLst>
            <a:lin ang="54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4" name="五边形 93"/>
          <p:cNvSpPr/>
          <p:nvPr/>
        </p:nvSpPr>
        <p:spPr>
          <a:xfrm flipV="1">
            <a:off x="2097281" y="2777495"/>
            <a:ext cx="2711673" cy="550370"/>
          </a:xfrm>
          <a:prstGeom prst="homePlate">
            <a:avLst/>
          </a:prstGeom>
          <a:gradFill>
            <a:gsLst>
              <a:gs pos="1000">
                <a:srgbClr val="00244A"/>
              </a:gs>
              <a:gs pos="50000">
                <a:srgbClr val="003A5C"/>
              </a:gs>
              <a:gs pos="100000">
                <a:srgbClr val="00344C"/>
              </a:gs>
            </a:gsLst>
            <a:lin ang="108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 94"/>
          <p:cNvSpPr/>
          <p:nvPr/>
        </p:nvSpPr>
        <p:spPr>
          <a:xfrm rot="5400000" flipV="1">
            <a:off x="455106" y="2148760"/>
            <a:ext cx="1009924" cy="2284331"/>
          </a:xfrm>
          <a:custGeom>
            <a:avLst/>
            <a:gdLst>
              <a:gd name="connsiteX0" fmla="*/ 87549 w 792804"/>
              <a:gd name="connsiteY0" fmla="*/ 29183 h 1361872"/>
              <a:gd name="connsiteX1" fmla="*/ 0 w 792804"/>
              <a:gd name="connsiteY1" fmla="*/ 1361872 h 1361872"/>
              <a:gd name="connsiteX2" fmla="*/ 423153 w 792804"/>
              <a:gd name="connsiteY2" fmla="*/ 1361872 h 1361872"/>
              <a:gd name="connsiteX3" fmla="*/ 792804 w 792804"/>
              <a:gd name="connsiteY3" fmla="*/ 0 h 1361872"/>
              <a:gd name="connsiteX4" fmla="*/ 87549 w 792804"/>
              <a:gd name="connsiteY4" fmla="*/ 29183 h 1361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2804" h="1361872">
                <a:moveTo>
                  <a:pt x="87549" y="29183"/>
                </a:moveTo>
                <a:lnTo>
                  <a:pt x="0" y="1361872"/>
                </a:lnTo>
                <a:lnTo>
                  <a:pt x="423153" y="1361872"/>
                </a:lnTo>
                <a:lnTo>
                  <a:pt x="792804" y="0"/>
                </a:lnTo>
                <a:lnTo>
                  <a:pt x="87549" y="29183"/>
                </a:lnTo>
                <a:close/>
              </a:path>
            </a:pathLst>
          </a:custGeom>
          <a:gradFill>
            <a:gsLst>
              <a:gs pos="1000">
                <a:srgbClr val="00244A"/>
              </a:gs>
              <a:gs pos="50000">
                <a:srgbClr val="003A5C"/>
              </a:gs>
              <a:gs pos="100000">
                <a:srgbClr val="00344C"/>
              </a:gs>
            </a:gsLst>
            <a:lin ang="5400000" scaled="0"/>
          </a:gradFill>
          <a:ln>
            <a:noFill/>
          </a:ln>
          <a:effectLst>
            <a:outerShdw blurRad="165100" dist="50800" dir="10800000" algn="r" rotWithShape="0">
              <a:prstClr val="black">
                <a:alpha val="4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Group 139"/>
          <p:cNvGrpSpPr>
            <a:grpSpLocks/>
          </p:cNvGrpSpPr>
          <p:nvPr/>
        </p:nvGrpSpPr>
        <p:grpSpPr bwMode="auto">
          <a:xfrm>
            <a:off x="4788024" y="2306394"/>
            <a:ext cx="432048" cy="432048"/>
            <a:chOff x="5764782" y="4003135"/>
            <a:chExt cx="714189" cy="712471"/>
          </a:xfrm>
          <a:solidFill>
            <a:srgbClr val="00577E"/>
          </a:solidFill>
        </p:grpSpPr>
        <p:sp>
          <p:nvSpPr>
            <p:cNvPr id="24" name="Donut 34"/>
            <p:cNvSpPr>
              <a:spLocks noChangeArrowheads="1"/>
            </p:cNvSpPr>
            <p:nvPr/>
          </p:nvSpPr>
          <p:spPr bwMode="auto">
            <a:xfrm>
              <a:off x="5764782" y="4003135"/>
              <a:ext cx="714189" cy="712471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latin typeface=""/>
                <a:ea typeface="+mn-ea"/>
              </a:endParaRPr>
            </a:p>
          </p:txBody>
        </p:sp>
        <p:grpSp>
          <p:nvGrpSpPr>
            <p:cNvPr id="25" name="Gruppe 344"/>
            <p:cNvGrpSpPr>
              <a:grpSpLocks/>
            </p:cNvGrpSpPr>
            <p:nvPr/>
          </p:nvGrpSpPr>
          <p:grpSpPr bwMode="auto">
            <a:xfrm>
              <a:off x="6014164" y="4178333"/>
              <a:ext cx="215428" cy="362076"/>
              <a:chOff x="2113770" y="1516292"/>
              <a:chExt cx="264374" cy="444598"/>
            </a:xfrm>
            <a:grpFill/>
          </p:grpSpPr>
          <p:sp>
            <p:nvSpPr>
              <p:cNvPr id="26" name="Freeform 15"/>
              <p:cNvSpPr>
                <a:spLocks noEditPoints="1"/>
              </p:cNvSpPr>
              <p:nvPr/>
            </p:nvSpPr>
            <p:spPr bwMode="auto">
              <a:xfrm>
                <a:off x="2113770" y="1516292"/>
                <a:ext cx="264374" cy="444598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"/>
                  <a:ea typeface="ＭＳ Ｐゴシック" pitchFamily="-97" charset="-128"/>
                </a:endParaRPr>
              </a:p>
            </p:txBody>
          </p:sp>
          <p:sp>
            <p:nvSpPr>
              <p:cNvPr id="27" name="Freeform 16"/>
              <p:cNvSpPr>
                <a:spLocks noEditPoints="1"/>
              </p:cNvSpPr>
              <p:nvPr/>
            </p:nvSpPr>
            <p:spPr bwMode="auto">
              <a:xfrm>
                <a:off x="2135322" y="1557883"/>
                <a:ext cx="221270" cy="361415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"/>
                  <a:ea typeface="ＭＳ Ｐゴシック" pitchFamily="-97" charset="-128"/>
                </a:endParaRPr>
              </a:p>
            </p:txBody>
          </p:sp>
          <p:sp>
            <p:nvSpPr>
              <p:cNvPr id="28" name="Freeform 17"/>
              <p:cNvSpPr>
                <a:spLocks/>
              </p:cNvSpPr>
              <p:nvPr/>
            </p:nvSpPr>
            <p:spPr bwMode="auto">
              <a:xfrm>
                <a:off x="2171242" y="1666881"/>
                <a:ext cx="149429" cy="252417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defTabSz="9144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"/>
                  <a:ea typeface="ＭＳ Ｐゴシック" pitchFamily="-97" charset="-128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860742" y="1183503"/>
            <a:ext cx="431338" cy="431339"/>
            <a:chOff x="2214546" y="1142990"/>
            <a:chExt cx="966786" cy="966787"/>
          </a:xfrm>
          <a:solidFill>
            <a:srgbClr val="076EB9"/>
          </a:solidFill>
        </p:grpSpPr>
        <p:sp>
          <p:nvSpPr>
            <p:cNvPr id="31" name="Donut 12"/>
            <p:cNvSpPr>
              <a:spLocks noChangeArrowheads="1"/>
            </p:cNvSpPr>
            <p:nvPr/>
          </p:nvSpPr>
          <p:spPr bwMode="auto">
            <a:xfrm flipV="1">
              <a:off x="2214546" y="1142990"/>
              <a:ext cx="966786" cy="966787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latin typeface=""/>
                <a:ea typeface="+mn-ea"/>
              </a:endParaRPr>
            </a:p>
          </p:txBody>
        </p:sp>
        <p:sp>
          <p:nvSpPr>
            <p:cNvPr id="32" name="Freeform 41"/>
            <p:cNvSpPr>
              <a:spLocks noEditPoints="1"/>
            </p:cNvSpPr>
            <p:nvPr/>
          </p:nvSpPr>
          <p:spPr bwMode="auto">
            <a:xfrm>
              <a:off x="2463784" y="1416040"/>
              <a:ext cx="468313" cy="420687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"/>
                <a:ea typeface="ＭＳ Ｐゴシック" pitchFamily="-97" charset="-128"/>
              </a:endParaRPr>
            </a:p>
          </p:txBody>
        </p:sp>
      </p:grpSp>
      <p:grpSp>
        <p:nvGrpSpPr>
          <p:cNvPr id="33" name="Group 132"/>
          <p:cNvGrpSpPr>
            <a:grpSpLocks/>
          </p:cNvGrpSpPr>
          <p:nvPr/>
        </p:nvGrpSpPr>
        <p:grpSpPr bwMode="auto">
          <a:xfrm>
            <a:off x="5230120" y="2838978"/>
            <a:ext cx="432048" cy="432757"/>
            <a:chOff x="5764784" y="2141636"/>
            <a:chExt cx="714189" cy="713640"/>
          </a:xfrm>
          <a:solidFill>
            <a:srgbClr val="003A5C"/>
          </a:solidFill>
        </p:grpSpPr>
        <p:sp>
          <p:nvSpPr>
            <p:cNvPr id="34" name="Donut 13"/>
            <p:cNvSpPr>
              <a:spLocks noChangeArrowheads="1"/>
            </p:cNvSpPr>
            <p:nvPr/>
          </p:nvSpPr>
          <p:spPr bwMode="auto">
            <a:xfrm flipV="1">
              <a:off x="5764784" y="2141636"/>
              <a:ext cx="714189" cy="713640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latin typeface=""/>
                <a:ea typeface="+mn-ea"/>
              </a:endParaRPr>
            </a:p>
          </p:txBody>
        </p:sp>
        <p:sp>
          <p:nvSpPr>
            <p:cNvPr id="35" name="Freeform 41"/>
            <p:cNvSpPr>
              <a:spLocks noEditPoints="1"/>
            </p:cNvSpPr>
            <p:nvPr/>
          </p:nvSpPr>
          <p:spPr bwMode="auto">
            <a:xfrm>
              <a:off x="5946258" y="2357714"/>
              <a:ext cx="351240" cy="281484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"/>
                <a:ea typeface="ＭＳ Ｐゴシック" pitchFamily="-97" charset="-128"/>
              </a:endParaRPr>
            </a:p>
          </p:txBody>
        </p:sp>
      </p:grpSp>
      <p:grpSp>
        <p:nvGrpSpPr>
          <p:cNvPr id="36" name="Group 133"/>
          <p:cNvGrpSpPr>
            <a:grpSpLocks/>
          </p:cNvGrpSpPr>
          <p:nvPr/>
        </p:nvGrpSpPr>
        <p:grpSpPr bwMode="auto">
          <a:xfrm>
            <a:off x="5364090" y="1739471"/>
            <a:ext cx="431339" cy="431339"/>
            <a:chOff x="5994108" y="3065443"/>
            <a:chExt cx="713017" cy="712888"/>
          </a:xfrm>
          <a:solidFill>
            <a:srgbClr val="004E90"/>
          </a:solidFill>
        </p:grpSpPr>
        <p:sp>
          <p:nvSpPr>
            <p:cNvPr id="37" name="Donut 14"/>
            <p:cNvSpPr>
              <a:spLocks noChangeArrowheads="1"/>
            </p:cNvSpPr>
            <p:nvPr/>
          </p:nvSpPr>
          <p:spPr bwMode="auto">
            <a:xfrm flipV="1">
              <a:off x="5994108" y="3065443"/>
              <a:ext cx="713017" cy="712888"/>
            </a:xfrm>
            <a:custGeom>
              <a:avLst/>
              <a:gdLst>
                <a:gd name="T0" fmla="*/ 356616 w 713232"/>
                <a:gd name="T1" fmla="*/ 0 h 713232"/>
                <a:gd name="T2" fmla="*/ 104450 w 713232"/>
                <a:gd name="T3" fmla="*/ 104450 h 713232"/>
                <a:gd name="T4" fmla="*/ 0 w 713232"/>
                <a:gd name="T5" fmla="*/ 356616 h 713232"/>
                <a:gd name="T6" fmla="*/ 104450 w 713232"/>
                <a:gd name="T7" fmla="*/ 608782 h 713232"/>
                <a:gd name="T8" fmla="*/ 356616 w 713232"/>
                <a:gd name="T9" fmla="*/ 713232 h 713232"/>
                <a:gd name="T10" fmla="*/ 608782 w 713232"/>
                <a:gd name="T11" fmla="*/ 608782 h 713232"/>
                <a:gd name="T12" fmla="*/ 713232 w 713232"/>
                <a:gd name="T13" fmla="*/ 356616 h 713232"/>
                <a:gd name="T14" fmla="*/ 608782 w 713232"/>
                <a:gd name="T15" fmla="*/ 104450 h 713232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04450 w 713232"/>
                <a:gd name="T25" fmla="*/ 104450 h 713232"/>
                <a:gd name="T26" fmla="*/ 608782 w 713232"/>
                <a:gd name="T27" fmla="*/ 608782 h 7132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3232" h="713232">
                  <a:moveTo>
                    <a:pt x="0" y="356616"/>
                  </a:moveTo>
                  <a:lnTo>
                    <a:pt x="-1" y="356615"/>
                  </a:lnTo>
                  <a:cubicBezTo>
                    <a:pt x="0" y="159662"/>
                    <a:pt x="159662" y="0"/>
                    <a:pt x="356616" y="0"/>
                  </a:cubicBezTo>
                  <a:cubicBezTo>
                    <a:pt x="356616" y="-1"/>
                    <a:pt x="356616" y="0"/>
                    <a:pt x="356616" y="0"/>
                  </a:cubicBezTo>
                  <a:lnTo>
                    <a:pt x="356617" y="-1"/>
                  </a:lnTo>
                  <a:cubicBezTo>
                    <a:pt x="553570" y="0"/>
                    <a:pt x="713233" y="159662"/>
                    <a:pt x="713233" y="356616"/>
                  </a:cubicBezTo>
                  <a:cubicBezTo>
                    <a:pt x="713233" y="356616"/>
                    <a:pt x="713232" y="356616"/>
                    <a:pt x="713232" y="356616"/>
                  </a:cubicBezTo>
                  <a:lnTo>
                    <a:pt x="713233" y="356617"/>
                  </a:lnTo>
                  <a:cubicBezTo>
                    <a:pt x="713233" y="553570"/>
                    <a:pt x="553570" y="713232"/>
                    <a:pt x="356617" y="713232"/>
                  </a:cubicBezTo>
                  <a:cubicBezTo>
                    <a:pt x="159663" y="713232"/>
                    <a:pt x="0" y="553570"/>
                    <a:pt x="0" y="356616"/>
                  </a:cubicBezTo>
                  <a:close/>
                  <a:moveTo>
                    <a:pt x="85467" y="356616"/>
                  </a:moveTo>
                  <a:lnTo>
                    <a:pt x="85466" y="356615"/>
                  </a:lnTo>
                  <a:cubicBezTo>
                    <a:pt x="85466" y="506367"/>
                    <a:pt x="206864" y="627765"/>
                    <a:pt x="356615" y="627765"/>
                  </a:cubicBezTo>
                  <a:lnTo>
                    <a:pt x="356616" y="627764"/>
                  </a:lnTo>
                  <a:cubicBezTo>
                    <a:pt x="506367" y="627764"/>
                    <a:pt x="627765" y="506367"/>
                    <a:pt x="627765" y="356616"/>
                  </a:cubicBezTo>
                  <a:cubicBezTo>
                    <a:pt x="627765" y="206864"/>
                    <a:pt x="506367" y="85467"/>
                    <a:pt x="356616" y="85467"/>
                  </a:cubicBezTo>
                  <a:lnTo>
                    <a:pt x="356616" y="85466"/>
                  </a:lnTo>
                  <a:cubicBezTo>
                    <a:pt x="206864" y="85466"/>
                    <a:pt x="85466" y="206864"/>
                    <a:pt x="85466" y="356615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 dirty="0">
                <a:latin typeface=""/>
                <a:ea typeface="+mn-ea"/>
              </a:endParaRPr>
            </a:p>
          </p:txBody>
        </p:sp>
        <p:sp>
          <p:nvSpPr>
            <p:cNvPr id="38" name="Freeform 17"/>
            <p:cNvSpPr>
              <a:spLocks noEditPoints="1"/>
            </p:cNvSpPr>
            <p:nvPr/>
          </p:nvSpPr>
          <p:spPr bwMode="auto">
            <a:xfrm>
              <a:off x="6202511" y="3249226"/>
              <a:ext cx="296212" cy="345323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"/>
                <a:ea typeface="ＭＳ Ｐゴシック" pitchFamily="-97" charset="-128"/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 rot="5400000">
            <a:off x="5301047" y="1413762"/>
            <a:ext cx="360040" cy="1588"/>
          </a:xfrm>
          <a:prstGeom prst="line">
            <a:avLst/>
          </a:prstGeom>
          <a:ln w="28575">
            <a:solidFill>
              <a:srgbClr val="076EB9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rot="5400000">
            <a:off x="5805897" y="1968936"/>
            <a:ext cx="360040" cy="1588"/>
          </a:xfrm>
          <a:prstGeom prst="line">
            <a:avLst/>
          </a:prstGeom>
          <a:ln w="28575">
            <a:solidFill>
              <a:srgbClr val="004E9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5400000">
            <a:off x="5218113" y="2545000"/>
            <a:ext cx="360040" cy="1588"/>
          </a:xfrm>
          <a:prstGeom prst="line">
            <a:avLst/>
          </a:prstGeom>
          <a:ln w="28575">
            <a:solidFill>
              <a:srgbClr val="00577E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5400000">
            <a:off x="5661881" y="3090920"/>
            <a:ext cx="360040" cy="1588"/>
          </a:xfrm>
          <a:prstGeom prst="line">
            <a:avLst/>
          </a:prstGeom>
          <a:ln w="28575">
            <a:solidFill>
              <a:srgbClr val="003A5C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5549968" y="1253838"/>
            <a:ext cx="2428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801688">
              <a:spcBef>
                <a:spcPct val="20000"/>
              </a:spcBef>
            </a:pPr>
            <a:r>
              <a:rPr lang="en-US" altLang="zh-CN" sz="900" dirty="0" smtClean="0">
                <a:latin typeface="冬青黑体简体中文 W3" pitchFamily="34" charset="-122"/>
                <a:ea typeface="冬青黑体简体中文 W3" pitchFamily="34" charset="-122"/>
              </a:rPr>
              <a:t>This is a placeholder text. All phrases can be replaced with your own text.</a:t>
            </a:r>
            <a:endParaRPr lang="en-US" altLang="zh-CN" sz="900" dirty="0"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477960" y="2377616"/>
            <a:ext cx="3270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801688">
              <a:spcBef>
                <a:spcPct val="20000"/>
              </a:spcBef>
            </a:pPr>
            <a:r>
              <a:rPr lang="en-US" altLang="zh-CN" sz="900" dirty="0" smtClean="0">
                <a:latin typeface="冬青黑体简体中文 W3" pitchFamily="34" charset="-122"/>
                <a:ea typeface="冬青黑体简体中文 W3" pitchFamily="34" charset="-122"/>
              </a:rPr>
              <a:t>The text is meant only to demonstrate how your own text will look when you replace the placeholder text. </a:t>
            </a:r>
            <a:endParaRPr lang="en-US" altLang="zh-CN" sz="900" dirty="0"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920056" y="2910022"/>
            <a:ext cx="24281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801688">
              <a:spcBef>
                <a:spcPct val="20000"/>
              </a:spcBef>
            </a:pPr>
            <a:r>
              <a:rPr lang="en-US" altLang="zh-CN" sz="900" dirty="0" smtClean="0">
                <a:latin typeface="冬青黑体简体中文 W3" pitchFamily="34" charset="-122"/>
                <a:ea typeface="冬青黑体简体中文 W3" pitchFamily="34" charset="-122"/>
              </a:rPr>
              <a:t>This is a placeholder text. All phrases can be replaced with your own text.</a:t>
            </a:r>
            <a:endParaRPr lang="en-US" altLang="zh-CN" sz="900" dirty="0">
              <a:latin typeface="冬青黑体简体中文 W3" pitchFamily="34" charset="-122"/>
              <a:ea typeface="冬青黑体简体中文 W3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064072" y="1871766"/>
            <a:ext cx="266429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defTabSz="801688">
              <a:spcBef>
                <a:spcPct val="20000"/>
              </a:spcBef>
            </a:pPr>
            <a:r>
              <a:rPr lang="en-GB" altLang="zh-CN" sz="800" dirty="0" smtClean="0">
                <a:latin typeface="冬青黑体简体中文 W3" pitchFamily="34" charset="-122"/>
                <a:ea typeface="冬青黑体简体中文 W3" pitchFamily="34" charset="-122"/>
                <a:cs typeface="Arial" charset="0"/>
              </a:rPr>
              <a:t>All phrases can be replaced with your own text.</a:t>
            </a:r>
            <a:endParaRPr lang="en-GB" altLang="zh-CN" sz="800" dirty="0">
              <a:latin typeface="冬青黑体简体中文 W3" pitchFamily="34" charset="-122"/>
              <a:ea typeface="冬青黑体简体中文 W3" pitchFamily="34" charset="-122"/>
              <a:cs typeface="Arial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563888" y="122369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Part 1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11960" y="176794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Part 2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513648" y="230548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Part 3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03832" y="285978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Part 4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3"/>
          <p:cNvGrpSpPr/>
          <p:nvPr/>
        </p:nvGrpSpPr>
        <p:grpSpPr>
          <a:xfrm rot="10800000" flipV="1">
            <a:off x="-6368" y="0"/>
            <a:ext cx="9144000" cy="5150086"/>
            <a:chOff x="-6368" y="-6586"/>
            <a:chExt cx="9144000" cy="5150086"/>
          </a:xfrm>
        </p:grpSpPr>
        <p:sp>
          <p:nvSpPr>
            <p:cNvPr id="5" name="矩形 4"/>
            <p:cNvSpPr/>
            <p:nvPr/>
          </p:nvSpPr>
          <p:spPr>
            <a:xfrm>
              <a:off x="-6368" y="0"/>
              <a:ext cx="9144000" cy="5143500"/>
            </a:xfrm>
            <a:prstGeom prst="rect">
              <a:avLst/>
            </a:prstGeom>
            <a:solidFill>
              <a:srgbClr val="C6C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1.png"/>
            <p:cNvPicPr>
              <a:picLocks noChangeAspect="1"/>
            </p:cNvPicPr>
            <p:nvPr/>
          </p:nvPicPr>
          <p:blipFill>
            <a:blip r:embed="rId2"/>
            <a:srcRect l="24800" t="35708" r="27163" b="22870"/>
            <a:stretch>
              <a:fillRect/>
            </a:stretch>
          </p:blipFill>
          <p:spPr>
            <a:xfrm rot="10800000">
              <a:off x="722326" y="548940"/>
              <a:ext cx="7920880" cy="259228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 rot="10800000">
              <a:off x="1331640" y="-6586"/>
              <a:ext cx="6858048" cy="51435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32000"/>
                  </a:schemeClr>
                </a:gs>
                <a:gs pos="100000">
                  <a:srgbClr val="F3EE1A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1313994" y="3939898"/>
            <a:ext cx="6588012" cy="18006"/>
            <a:chOff x="1313994" y="3939898"/>
            <a:chExt cx="6588012" cy="18006"/>
          </a:xfrm>
        </p:grpSpPr>
        <p:cxnSp>
          <p:nvCxnSpPr>
            <p:cNvPr id="9" name="直接连接符 8"/>
            <p:cNvCxnSpPr/>
            <p:nvPr/>
          </p:nvCxnSpPr>
          <p:spPr>
            <a:xfrm rot="2700000">
              <a:off x="1368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2700000">
              <a:off x="144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rot="2700000">
              <a:off x="151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rot="2700000">
              <a:off x="158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2700000">
              <a:off x="165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2700000">
              <a:off x="172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2700000">
              <a:off x="180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2700000">
              <a:off x="187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2700000">
              <a:off x="194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2700000">
              <a:off x="2016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2700000">
              <a:off x="2016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2700000">
              <a:off x="208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2700000">
              <a:off x="216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2700000">
              <a:off x="223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2700000">
              <a:off x="230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2700000">
              <a:off x="237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2700000">
              <a:off x="244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2700000">
              <a:off x="252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2700000">
              <a:off x="259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2700000">
              <a:off x="2664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2700000">
              <a:off x="2664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2700000">
              <a:off x="273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2700000">
              <a:off x="280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2700000">
              <a:off x="288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2700000">
              <a:off x="295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2700000">
              <a:off x="302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2700000">
              <a:off x="309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2700000">
              <a:off x="316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2700000">
              <a:off x="324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2700000">
              <a:off x="3312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2700000">
              <a:off x="3312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2700000">
              <a:off x="338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2700000">
              <a:off x="345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2700000">
              <a:off x="352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2700000">
              <a:off x="360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2700000">
              <a:off x="367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2700000">
              <a:off x="374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2700000">
              <a:off x="381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2700000">
              <a:off x="388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2700000">
              <a:off x="3960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2700000">
              <a:off x="3960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2700000">
              <a:off x="403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2700000">
              <a:off x="410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2700000">
              <a:off x="417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2700000">
              <a:off x="424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2700000">
              <a:off x="432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2700000">
              <a:off x="439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2700000">
              <a:off x="446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2700000">
              <a:off x="453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2700000">
              <a:off x="4608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2700000">
              <a:off x="4608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2700000">
              <a:off x="468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2700000">
              <a:off x="475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2700000">
              <a:off x="482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2700000">
              <a:off x="489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2700000">
              <a:off x="496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2700000">
              <a:off x="504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rot="2700000">
              <a:off x="511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rot="2700000">
              <a:off x="518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2700000">
              <a:off x="5256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rot="2700000">
              <a:off x="5256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rot="2700000">
              <a:off x="532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2700000">
              <a:off x="540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rot="2700000">
              <a:off x="547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rot="2700000">
              <a:off x="554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2700000">
              <a:off x="561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rot="2700000">
              <a:off x="568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rot="2700000">
              <a:off x="576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rot="2700000">
              <a:off x="583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rot="2700000">
              <a:off x="5904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rot="2700000">
              <a:off x="5904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rot="2700000">
              <a:off x="597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2700000">
              <a:off x="604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2700000">
              <a:off x="612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2700000">
              <a:off x="619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2700000">
              <a:off x="626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rot="2700000">
              <a:off x="633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2700000">
              <a:off x="640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rot="2700000">
              <a:off x="648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2700000">
              <a:off x="6552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rot="2700000">
              <a:off x="6552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2700000">
              <a:off x="662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rot="2700000">
              <a:off x="669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rot="2700000">
              <a:off x="676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2700000">
              <a:off x="684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rot="2700000">
              <a:off x="691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2700000">
              <a:off x="698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2700000">
              <a:off x="705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2700000">
              <a:off x="712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rot="2700000">
              <a:off x="7200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rot="2700000">
              <a:off x="7200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rot="2700000">
              <a:off x="727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rot="2700000">
              <a:off x="734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rot="2700000">
              <a:off x="741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rot="2700000">
              <a:off x="7488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rot="2700000">
              <a:off x="7560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rot="2700000">
              <a:off x="7632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rot="2700000">
              <a:off x="7704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rot="2700000">
              <a:off x="7776000" y="3903898"/>
              <a:ext cx="0" cy="72000"/>
            </a:xfrm>
            <a:prstGeom prst="line">
              <a:avLst/>
            </a:prstGeom>
            <a:ln w="31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rot="2700000">
              <a:off x="7848000" y="3903898"/>
              <a:ext cx="0" cy="108012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1" name="立方体 110"/>
          <p:cNvSpPr/>
          <p:nvPr/>
        </p:nvSpPr>
        <p:spPr>
          <a:xfrm>
            <a:off x="1781488" y="2453061"/>
            <a:ext cx="580399" cy="1342824"/>
          </a:xfrm>
          <a:prstGeom prst="cube">
            <a:avLst/>
          </a:prstGeom>
          <a:gradFill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2" name="立方体 111"/>
          <p:cNvSpPr/>
          <p:nvPr/>
        </p:nvSpPr>
        <p:spPr>
          <a:xfrm>
            <a:off x="2653897" y="1104031"/>
            <a:ext cx="580399" cy="2691854"/>
          </a:xfrm>
          <a:prstGeom prst="cube">
            <a:avLst/>
          </a:prstGeom>
          <a:gradFill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3" name="立方体 112"/>
          <p:cNvSpPr/>
          <p:nvPr/>
        </p:nvSpPr>
        <p:spPr>
          <a:xfrm>
            <a:off x="3526306" y="2321733"/>
            <a:ext cx="580399" cy="1474154"/>
          </a:xfrm>
          <a:prstGeom prst="cube">
            <a:avLst/>
          </a:prstGeom>
          <a:gradFill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4" name="立方体 113"/>
          <p:cNvSpPr/>
          <p:nvPr/>
        </p:nvSpPr>
        <p:spPr>
          <a:xfrm>
            <a:off x="4398715" y="1744413"/>
            <a:ext cx="580399" cy="2051473"/>
          </a:xfrm>
          <a:prstGeom prst="cube">
            <a:avLst/>
          </a:prstGeom>
          <a:gradFill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5" name="立方体 114"/>
          <p:cNvSpPr/>
          <p:nvPr/>
        </p:nvSpPr>
        <p:spPr>
          <a:xfrm>
            <a:off x="5271124" y="1944973"/>
            <a:ext cx="580399" cy="1800990"/>
          </a:xfrm>
          <a:prstGeom prst="cube">
            <a:avLst/>
          </a:prstGeom>
          <a:gradFill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6" name="立方体 115"/>
          <p:cNvSpPr/>
          <p:nvPr/>
        </p:nvSpPr>
        <p:spPr>
          <a:xfrm>
            <a:off x="6143533" y="1176384"/>
            <a:ext cx="580399" cy="2619502"/>
          </a:xfrm>
          <a:prstGeom prst="cube">
            <a:avLst/>
          </a:prstGeom>
          <a:gradFill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7" name="立方体 116"/>
          <p:cNvSpPr/>
          <p:nvPr/>
        </p:nvSpPr>
        <p:spPr>
          <a:xfrm>
            <a:off x="7015939" y="3231847"/>
            <a:ext cx="580399" cy="564039"/>
          </a:xfrm>
          <a:prstGeom prst="cube">
            <a:avLst/>
          </a:prstGeom>
          <a:gradFill>
            <a:gsLst>
              <a:gs pos="0">
                <a:srgbClr val="076EB9"/>
              </a:gs>
              <a:gs pos="100000">
                <a:srgbClr val="004E90"/>
              </a:gs>
              <a:gs pos="100000">
                <a:srgbClr val="003A5C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5" name="TextBox 30"/>
          <p:cNvSpPr txBox="1"/>
          <p:nvPr/>
        </p:nvSpPr>
        <p:spPr>
          <a:xfrm>
            <a:off x="1699829" y="2097825"/>
            <a:ext cx="10387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1394.91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126" name="TextBox 31"/>
          <p:cNvSpPr txBox="1"/>
          <p:nvPr/>
        </p:nvSpPr>
        <p:spPr>
          <a:xfrm>
            <a:off x="2574564" y="761646"/>
            <a:ext cx="10228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2842.73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127" name="TextBox 32"/>
          <p:cNvSpPr txBox="1"/>
          <p:nvPr/>
        </p:nvSpPr>
        <p:spPr>
          <a:xfrm>
            <a:off x="3458630" y="1992567"/>
            <a:ext cx="890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1557.44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128" name="TextBox 33"/>
          <p:cNvSpPr txBox="1"/>
          <p:nvPr/>
        </p:nvSpPr>
        <p:spPr>
          <a:xfrm>
            <a:off x="4350468" y="1410427"/>
            <a:ext cx="890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2179.97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129" name="TextBox 34"/>
          <p:cNvSpPr txBox="1"/>
          <p:nvPr/>
        </p:nvSpPr>
        <p:spPr>
          <a:xfrm>
            <a:off x="5185884" y="1600980"/>
            <a:ext cx="890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2011.38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130" name="TextBox 35"/>
          <p:cNvSpPr txBox="1"/>
          <p:nvPr/>
        </p:nvSpPr>
        <p:spPr>
          <a:xfrm>
            <a:off x="6112006" y="834221"/>
            <a:ext cx="890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2672.91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131" name="TextBox 36"/>
          <p:cNvSpPr txBox="1"/>
          <p:nvPr/>
        </p:nvSpPr>
        <p:spPr>
          <a:xfrm>
            <a:off x="6938377" y="2912046"/>
            <a:ext cx="890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Franklin Gothic Book" pitchFamily="34" charset="0"/>
                <a:ea typeface="微软雅黑" pitchFamily="34" charset="-122"/>
                <a:cs typeface="+mn-cs"/>
              </a:defRPr>
            </a:lvl9pPr>
          </a:lstStyle>
          <a:p>
            <a:r>
              <a:rPr lang="en-US" altLang="zh-CN" sz="1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冬青黑体简体中文 W3" pitchFamily="34" charset="-122"/>
              </a:rPr>
              <a:t>506.68</a:t>
            </a:r>
            <a:endParaRPr lang="zh-CN" alt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冬青黑体简体中文 W3" pitchFamily="34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6876256" y="401191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2013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6000157" y="401191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2012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5124060" y="401191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2011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4247963" y="401191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2010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3371866" y="401191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2009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2495769" y="401191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2008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619672" y="401191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gradFill>
                  <a:gsLst>
                    <a:gs pos="0">
                      <a:srgbClr val="076EB9"/>
                    </a:gs>
                    <a:gs pos="100000">
                      <a:srgbClr val="076EB9"/>
                    </a:gs>
                  </a:gsLst>
                  <a:lin ang="5400000" scaled="0"/>
                </a:gradFill>
                <a:latin typeface="Impact" pitchFamily="34" charset="0"/>
              </a:rPr>
              <a:t>2007</a:t>
            </a:r>
            <a:endParaRPr lang="zh-CN" altLang="en-US" dirty="0">
              <a:gradFill>
                <a:gsLst>
                  <a:gs pos="0">
                    <a:srgbClr val="076EB9"/>
                  </a:gs>
                  <a:gs pos="100000">
                    <a:srgbClr val="076EB9"/>
                  </a:gs>
                </a:gsLst>
                <a:lin ang="5400000" scaled="0"/>
              </a:gra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3"/>
          <p:cNvGrpSpPr/>
          <p:nvPr/>
        </p:nvGrpSpPr>
        <p:grpSpPr>
          <a:xfrm flipV="1">
            <a:off x="-6368" y="0"/>
            <a:ext cx="9144000" cy="5150086"/>
            <a:chOff x="-6368" y="-6586"/>
            <a:chExt cx="9144000" cy="5150086"/>
          </a:xfrm>
        </p:grpSpPr>
        <p:sp>
          <p:nvSpPr>
            <p:cNvPr id="8" name="矩形 7"/>
            <p:cNvSpPr/>
            <p:nvPr/>
          </p:nvSpPr>
          <p:spPr>
            <a:xfrm>
              <a:off x="-6368" y="0"/>
              <a:ext cx="9144000" cy="5143500"/>
            </a:xfrm>
            <a:prstGeom prst="rect">
              <a:avLst/>
            </a:prstGeom>
            <a:solidFill>
              <a:srgbClr val="C6CA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1.png"/>
            <p:cNvPicPr>
              <a:picLocks noChangeAspect="1"/>
            </p:cNvPicPr>
            <p:nvPr/>
          </p:nvPicPr>
          <p:blipFill>
            <a:blip r:embed="rId3"/>
            <a:srcRect l="24800" t="35708" r="27163" b="22870"/>
            <a:stretch>
              <a:fillRect/>
            </a:stretch>
          </p:blipFill>
          <p:spPr>
            <a:xfrm>
              <a:off x="722326" y="1131590"/>
              <a:ext cx="7920880" cy="2592288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1331640" y="-6586"/>
              <a:ext cx="6858048" cy="5143500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32000"/>
                  </a:schemeClr>
                </a:gs>
                <a:gs pos="100000">
                  <a:srgbClr val="F3EE1A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3"/>
          <p:cNvGrpSpPr/>
          <p:nvPr/>
        </p:nvGrpSpPr>
        <p:grpSpPr>
          <a:xfrm flipV="1">
            <a:off x="2907440" y="1798290"/>
            <a:ext cx="3476480" cy="3479620"/>
            <a:chOff x="3209966" y="-43774"/>
            <a:chExt cx="2729083" cy="3263595"/>
          </a:xfrm>
        </p:grpSpPr>
        <p:sp>
          <p:nvSpPr>
            <p:cNvPr id="35" name="五边形 34"/>
            <p:cNvSpPr/>
            <p:nvPr/>
          </p:nvSpPr>
          <p:spPr>
            <a:xfrm rot="5400000">
              <a:off x="3240703" y="1927211"/>
              <a:ext cx="1656184" cy="432048"/>
            </a:xfrm>
            <a:prstGeom prst="homePlate">
              <a:avLst/>
            </a:prstGeom>
            <a:gradFill>
              <a:gsLst>
                <a:gs pos="50000">
                  <a:srgbClr val="0080C1"/>
                </a:gs>
                <a:gs pos="100000">
                  <a:srgbClr val="066C9D"/>
                </a:gs>
              </a:gsLst>
              <a:lin ang="108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3209966" y="-8467"/>
              <a:ext cx="1083733" cy="1329267"/>
            </a:xfrm>
            <a:custGeom>
              <a:avLst/>
              <a:gdLst>
                <a:gd name="connsiteX0" fmla="*/ 643466 w 1083733"/>
                <a:gd name="connsiteY0" fmla="*/ 1329267 h 1329267"/>
                <a:gd name="connsiteX1" fmla="*/ 1083733 w 1083733"/>
                <a:gd name="connsiteY1" fmla="*/ 1329267 h 1329267"/>
                <a:gd name="connsiteX2" fmla="*/ 795866 w 1083733"/>
                <a:gd name="connsiteY2" fmla="*/ 0 h 1329267"/>
                <a:gd name="connsiteX3" fmla="*/ 0 w 1083733"/>
                <a:gd name="connsiteY3" fmla="*/ 0 h 1329267"/>
                <a:gd name="connsiteX4" fmla="*/ 643466 w 1083733"/>
                <a:gd name="connsiteY4" fmla="*/ 1329267 h 132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3733" h="1329267">
                  <a:moveTo>
                    <a:pt x="643466" y="1329267"/>
                  </a:moveTo>
                  <a:lnTo>
                    <a:pt x="1083733" y="1329267"/>
                  </a:lnTo>
                  <a:lnTo>
                    <a:pt x="795866" y="0"/>
                  </a:lnTo>
                  <a:lnTo>
                    <a:pt x="0" y="0"/>
                  </a:lnTo>
                  <a:lnTo>
                    <a:pt x="643466" y="1329267"/>
                  </a:lnTo>
                  <a:close/>
                </a:path>
              </a:pathLst>
            </a:custGeom>
            <a:gradFill>
              <a:gsLst>
                <a:gs pos="50000">
                  <a:srgbClr val="0080C1"/>
                </a:gs>
                <a:gs pos="100000">
                  <a:srgbClr val="066C9D"/>
                </a:gs>
              </a:gsLst>
              <a:lin ang="30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五边形 38"/>
            <p:cNvSpPr/>
            <p:nvPr/>
          </p:nvSpPr>
          <p:spPr>
            <a:xfrm rot="5400000">
              <a:off x="3540036" y="2051458"/>
              <a:ext cx="1904679" cy="432048"/>
            </a:xfrm>
            <a:prstGeom prst="homePlate">
              <a:avLst/>
            </a:prstGeom>
            <a:gradFill>
              <a:gsLst>
                <a:gs pos="3000">
                  <a:srgbClr val="005790"/>
                </a:gs>
                <a:gs pos="45000">
                  <a:srgbClr val="00699A"/>
                </a:gs>
                <a:gs pos="100000">
                  <a:srgbClr val="0D5B7D"/>
                </a:gs>
              </a:gsLst>
              <a:lin ang="108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988899" y="0"/>
              <a:ext cx="728133" cy="1320800"/>
            </a:xfrm>
            <a:custGeom>
              <a:avLst/>
              <a:gdLst>
                <a:gd name="connsiteX0" fmla="*/ 0 w 728133"/>
                <a:gd name="connsiteY0" fmla="*/ 0 h 1320800"/>
                <a:gd name="connsiteX1" fmla="*/ 626533 w 728133"/>
                <a:gd name="connsiteY1" fmla="*/ 0 h 1320800"/>
                <a:gd name="connsiteX2" fmla="*/ 728133 w 728133"/>
                <a:gd name="connsiteY2" fmla="*/ 1320800 h 1320800"/>
                <a:gd name="connsiteX3" fmla="*/ 287866 w 728133"/>
                <a:gd name="connsiteY3" fmla="*/ 1320800 h 1320800"/>
                <a:gd name="connsiteX4" fmla="*/ 0 w 728133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8133" h="1320800">
                  <a:moveTo>
                    <a:pt x="0" y="0"/>
                  </a:moveTo>
                  <a:lnTo>
                    <a:pt x="626533" y="0"/>
                  </a:lnTo>
                  <a:lnTo>
                    <a:pt x="728133" y="1320800"/>
                  </a:lnTo>
                  <a:lnTo>
                    <a:pt x="287866" y="13208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000">
                  <a:srgbClr val="005790"/>
                </a:gs>
                <a:gs pos="45000">
                  <a:srgbClr val="00699A"/>
                </a:gs>
                <a:gs pos="100000">
                  <a:srgbClr val="0D5B7D"/>
                </a:gs>
              </a:gsLst>
              <a:lin ang="60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五边形 40"/>
            <p:cNvSpPr/>
            <p:nvPr/>
          </p:nvSpPr>
          <p:spPr>
            <a:xfrm rot="5400000">
              <a:off x="4224112" y="1799433"/>
              <a:ext cx="1400624" cy="432048"/>
            </a:xfrm>
            <a:prstGeom prst="homePlate">
              <a:avLst/>
            </a:prstGeom>
            <a:gradFill>
              <a:gsLst>
                <a:gs pos="1000">
                  <a:srgbClr val="004B76"/>
                </a:gs>
                <a:gs pos="50000">
                  <a:srgbClr val="03587D"/>
                </a:gs>
                <a:gs pos="100000">
                  <a:srgbClr val="0C4A66"/>
                </a:gs>
              </a:gsLst>
              <a:lin ang="108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614447" y="0"/>
              <a:ext cx="618067" cy="1329267"/>
            </a:xfrm>
            <a:custGeom>
              <a:avLst/>
              <a:gdLst>
                <a:gd name="connsiteX0" fmla="*/ 0 w 618067"/>
                <a:gd name="connsiteY0" fmla="*/ 0 h 1329267"/>
                <a:gd name="connsiteX1" fmla="*/ 618067 w 618067"/>
                <a:gd name="connsiteY1" fmla="*/ 0 h 1329267"/>
                <a:gd name="connsiteX2" fmla="*/ 533400 w 618067"/>
                <a:gd name="connsiteY2" fmla="*/ 1329267 h 1329267"/>
                <a:gd name="connsiteX3" fmla="*/ 93134 w 618067"/>
                <a:gd name="connsiteY3" fmla="*/ 1320800 h 1329267"/>
                <a:gd name="connsiteX4" fmla="*/ 0 w 618067"/>
                <a:gd name="connsiteY4" fmla="*/ 0 h 132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8067" h="1329267">
                  <a:moveTo>
                    <a:pt x="0" y="0"/>
                  </a:moveTo>
                  <a:lnTo>
                    <a:pt x="618067" y="0"/>
                  </a:lnTo>
                  <a:lnTo>
                    <a:pt x="533400" y="1329267"/>
                  </a:lnTo>
                  <a:lnTo>
                    <a:pt x="93134" y="132080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">
                  <a:srgbClr val="004B76"/>
                </a:gs>
                <a:gs pos="50000">
                  <a:srgbClr val="03587D"/>
                </a:gs>
                <a:gs pos="100000">
                  <a:srgbClr val="0C4A66"/>
                </a:gs>
              </a:gsLst>
              <a:lin ang="54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五边形 44"/>
            <p:cNvSpPr/>
            <p:nvPr/>
          </p:nvSpPr>
          <p:spPr>
            <a:xfrm rot="5400000">
              <a:off x="4547300" y="1907443"/>
              <a:ext cx="1616645" cy="432048"/>
            </a:xfrm>
            <a:prstGeom prst="homePlate">
              <a:avLst/>
            </a:prstGeom>
            <a:gradFill>
              <a:gsLst>
                <a:gs pos="1000">
                  <a:srgbClr val="00244A"/>
                </a:gs>
                <a:gs pos="50000">
                  <a:srgbClr val="003A5C"/>
                </a:gs>
                <a:gs pos="100000">
                  <a:srgbClr val="00344C"/>
                </a:gs>
              </a:gsLst>
              <a:lin ang="108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5146245" y="-43774"/>
              <a:ext cx="792804" cy="1361872"/>
            </a:xfrm>
            <a:custGeom>
              <a:avLst/>
              <a:gdLst>
                <a:gd name="connsiteX0" fmla="*/ 87549 w 792804"/>
                <a:gd name="connsiteY0" fmla="*/ 29183 h 1361872"/>
                <a:gd name="connsiteX1" fmla="*/ 0 w 792804"/>
                <a:gd name="connsiteY1" fmla="*/ 1361872 h 1361872"/>
                <a:gd name="connsiteX2" fmla="*/ 423153 w 792804"/>
                <a:gd name="connsiteY2" fmla="*/ 1361872 h 1361872"/>
                <a:gd name="connsiteX3" fmla="*/ 792804 w 792804"/>
                <a:gd name="connsiteY3" fmla="*/ 0 h 1361872"/>
                <a:gd name="connsiteX4" fmla="*/ 87549 w 792804"/>
                <a:gd name="connsiteY4" fmla="*/ 29183 h 1361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804" h="1361872">
                  <a:moveTo>
                    <a:pt x="87549" y="29183"/>
                  </a:moveTo>
                  <a:lnTo>
                    <a:pt x="0" y="1361872"/>
                  </a:lnTo>
                  <a:lnTo>
                    <a:pt x="423153" y="1361872"/>
                  </a:lnTo>
                  <a:lnTo>
                    <a:pt x="792804" y="0"/>
                  </a:lnTo>
                  <a:lnTo>
                    <a:pt x="87549" y="29183"/>
                  </a:lnTo>
                  <a:close/>
                </a:path>
              </a:pathLst>
            </a:custGeom>
            <a:gradFill>
              <a:gsLst>
                <a:gs pos="1000">
                  <a:srgbClr val="00244A"/>
                </a:gs>
                <a:gs pos="50000">
                  <a:srgbClr val="003A5C"/>
                </a:gs>
                <a:gs pos="100000">
                  <a:srgbClr val="00344C"/>
                </a:gs>
              </a:gsLst>
              <a:lin ang="5400000" scaled="0"/>
            </a:gradFill>
            <a:ln>
              <a:noFill/>
            </a:ln>
            <a:effectLst>
              <a:outerShdw blurRad="165100" dist="50800" dir="10800000" algn="r" rotWithShape="0">
                <a:prstClr val="black">
                  <a:alpha val="4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 descr="2.png"/>
          <p:cNvPicPr>
            <a:picLocks/>
          </p:cNvPicPr>
          <p:nvPr/>
        </p:nvPicPr>
        <p:blipFill>
          <a:blip r:embed="rId4" cstate="print"/>
          <a:srcRect t="-87500" b="-87500"/>
          <a:stretch>
            <a:fillRect/>
          </a:stretch>
        </p:blipFill>
        <p:spPr>
          <a:xfrm flipV="1">
            <a:off x="3084466" y="3811038"/>
            <a:ext cx="3431750" cy="23470"/>
          </a:xfrm>
          <a:prstGeom prst="rect">
            <a:avLst/>
          </a:prstGeom>
        </p:spPr>
      </p:pic>
      <p:sp>
        <p:nvSpPr>
          <p:cNvPr id="19" name="菱形 18"/>
          <p:cNvSpPr/>
          <p:nvPr/>
        </p:nvSpPr>
        <p:spPr>
          <a:xfrm flipV="1">
            <a:off x="4211962" y="123479"/>
            <a:ext cx="162085" cy="162085"/>
          </a:xfrm>
          <a:prstGeom prst="diamond">
            <a:avLst/>
          </a:prstGeom>
          <a:solidFill>
            <a:srgbClr val="076E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 flipV="1">
            <a:off x="4500113" y="123479"/>
            <a:ext cx="162085" cy="162085"/>
          </a:xfrm>
          <a:prstGeom prst="diamond">
            <a:avLst/>
          </a:prstGeom>
          <a:solidFill>
            <a:srgbClr val="004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 flipV="1">
            <a:off x="4788263" y="123479"/>
            <a:ext cx="162085" cy="162085"/>
          </a:xfrm>
          <a:prstGeom prst="diamond">
            <a:avLst/>
          </a:prstGeom>
          <a:solidFill>
            <a:srgbClr val="002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 flipV="1">
            <a:off x="5076413" y="123479"/>
            <a:ext cx="162085" cy="162085"/>
          </a:xfrm>
          <a:prstGeom prst="diamond">
            <a:avLst/>
          </a:prstGeom>
          <a:solidFill>
            <a:srgbClr val="0010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3193800" y="885950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冬青黑体简体中文 W3" pitchFamily="34" charset="-122"/>
                <a:ea typeface="冬青黑体简体中文 W3" pitchFamily="34" charset="-122"/>
              </a:rPr>
              <a:t>Thank you !</a:t>
            </a:r>
            <a:endParaRPr lang="zh-CN" altLang="en-US" sz="2400" dirty="0">
              <a:latin typeface="Impact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728000" y="639255"/>
            <a:ext cx="2016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 smtClean="0">
                <a:latin typeface="冬青黑体简体中文 W3" pitchFamily="34" charset="-122"/>
                <a:ea typeface="冬青黑体简体中文 W3" pitchFamily="34" charset="-122"/>
              </a:rPr>
              <a:t>全新系列</a:t>
            </a:r>
            <a:endParaRPr lang="zh-CN" altLang="en-US" sz="1400" dirty="0">
              <a:latin typeface="冬青黑体简体中文 W3" pitchFamily="34" charset="-122"/>
              <a:ea typeface="冬青黑体简体中文 W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3003798"/>
            <a:ext cx="7960398" cy="1998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714494"/>
            <a:ext cx="9144000" cy="166688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8" y="536112"/>
            <a:ext cx="5790477" cy="100952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4" y="1789789"/>
            <a:ext cx="4103687" cy="148403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1789789"/>
            <a:ext cx="4103688" cy="148403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1865989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1865989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19130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258</Words>
  <Application>Microsoft Office PowerPoint</Application>
  <PresentationFormat>全屏显示(16:9)</PresentationFormat>
  <Paragraphs>46</Paragraphs>
  <Slides>5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1</dc:creator>
  <cp:lastModifiedBy>lenovo</cp:lastModifiedBy>
  <cp:revision>26</cp:revision>
  <dcterms:created xsi:type="dcterms:W3CDTF">2013-07-02T13:40:55Z</dcterms:created>
  <dcterms:modified xsi:type="dcterms:W3CDTF">2013-09-01T08:59:09Z</dcterms:modified>
</cp:coreProperties>
</file>