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五边形 74"/>
          <p:cNvSpPr/>
          <p:nvPr/>
        </p:nvSpPr>
        <p:spPr>
          <a:xfrm flipV="1">
            <a:off x="2386879" y="2643573"/>
            <a:ext cx="2402716" cy="550370"/>
          </a:xfrm>
          <a:prstGeom prst="homePlate">
            <a:avLst/>
          </a:prstGeom>
          <a:gradFill>
            <a:gsLst>
              <a:gs pos="50000">
                <a:srgbClr val="0080C1"/>
              </a:gs>
              <a:gs pos="100000">
                <a:srgbClr val="066C9D"/>
              </a:gs>
            </a:gsLst>
            <a:lin ang="108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5400000" flipV="1">
            <a:off x="591283" y="1400171"/>
            <a:ext cx="1380528" cy="2229641"/>
          </a:xfrm>
          <a:custGeom>
            <a:avLst/>
            <a:gdLst>
              <a:gd name="connsiteX0" fmla="*/ 643466 w 1083733"/>
              <a:gd name="connsiteY0" fmla="*/ 1329267 h 1329267"/>
              <a:gd name="connsiteX1" fmla="*/ 1083733 w 1083733"/>
              <a:gd name="connsiteY1" fmla="*/ 1329267 h 1329267"/>
              <a:gd name="connsiteX2" fmla="*/ 795866 w 1083733"/>
              <a:gd name="connsiteY2" fmla="*/ 0 h 1329267"/>
              <a:gd name="connsiteX3" fmla="*/ 0 w 1083733"/>
              <a:gd name="connsiteY3" fmla="*/ 0 h 1329267"/>
              <a:gd name="connsiteX4" fmla="*/ 643466 w 1083733"/>
              <a:gd name="connsiteY4" fmla="*/ 1329267 h 132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3733" h="1329267">
                <a:moveTo>
                  <a:pt x="643466" y="1329267"/>
                </a:moveTo>
                <a:lnTo>
                  <a:pt x="1083733" y="1329267"/>
                </a:lnTo>
                <a:lnTo>
                  <a:pt x="795866" y="0"/>
                </a:lnTo>
                <a:lnTo>
                  <a:pt x="0" y="0"/>
                </a:lnTo>
                <a:lnTo>
                  <a:pt x="643466" y="1329267"/>
                </a:lnTo>
                <a:close/>
              </a:path>
            </a:pathLst>
          </a:custGeom>
          <a:gradFill>
            <a:gsLst>
              <a:gs pos="50000">
                <a:srgbClr val="0080C1"/>
              </a:gs>
              <a:gs pos="100000">
                <a:srgbClr val="066C9D"/>
              </a:gs>
            </a:gsLst>
            <a:lin ang="30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五边形 76"/>
          <p:cNvSpPr/>
          <p:nvPr/>
        </p:nvSpPr>
        <p:spPr>
          <a:xfrm flipV="1">
            <a:off x="2386878" y="3183157"/>
            <a:ext cx="3050789" cy="550370"/>
          </a:xfrm>
          <a:prstGeom prst="homePlate">
            <a:avLst/>
          </a:prstGeom>
          <a:gradFill>
            <a:gsLst>
              <a:gs pos="3000">
                <a:srgbClr val="005790"/>
              </a:gs>
              <a:gs pos="45000">
                <a:srgbClr val="00699A"/>
              </a:gs>
              <a:gs pos="100000">
                <a:srgbClr val="0D5B7D"/>
              </a:gs>
            </a:gsLst>
            <a:lin ang="108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 rot="5400000" flipV="1">
            <a:off x="824877" y="2173033"/>
            <a:ext cx="927542" cy="2215439"/>
          </a:xfrm>
          <a:custGeom>
            <a:avLst/>
            <a:gdLst>
              <a:gd name="connsiteX0" fmla="*/ 0 w 728133"/>
              <a:gd name="connsiteY0" fmla="*/ 0 h 1320800"/>
              <a:gd name="connsiteX1" fmla="*/ 626533 w 728133"/>
              <a:gd name="connsiteY1" fmla="*/ 0 h 1320800"/>
              <a:gd name="connsiteX2" fmla="*/ 728133 w 728133"/>
              <a:gd name="connsiteY2" fmla="*/ 1320800 h 1320800"/>
              <a:gd name="connsiteX3" fmla="*/ 287866 w 728133"/>
              <a:gd name="connsiteY3" fmla="*/ 1320800 h 1320800"/>
              <a:gd name="connsiteX4" fmla="*/ 0 w 728133"/>
              <a:gd name="connsiteY4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133" h="1320800">
                <a:moveTo>
                  <a:pt x="0" y="0"/>
                </a:moveTo>
                <a:lnTo>
                  <a:pt x="626533" y="0"/>
                </a:lnTo>
                <a:lnTo>
                  <a:pt x="728133" y="1320800"/>
                </a:lnTo>
                <a:lnTo>
                  <a:pt x="287866" y="132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000">
                <a:srgbClr val="005790"/>
              </a:gs>
              <a:gs pos="45000">
                <a:srgbClr val="00699A"/>
              </a:gs>
              <a:gs pos="100000">
                <a:srgbClr val="0D5B7D"/>
              </a:gs>
            </a:gsLst>
            <a:lin ang="60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五边形 78"/>
          <p:cNvSpPr/>
          <p:nvPr/>
        </p:nvSpPr>
        <p:spPr>
          <a:xfrm flipV="1">
            <a:off x="2386882" y="3733528"/>
            <a:ext cx="2349331" cy="550370"/>
          </a:xfrm>
          <a:prstGeom prst="homePlate">
            <a:avLst/>
          </a:prstGeom>
          <a:gradFill>
            <a:gsLst>
              <a:gs pos="1000">
                <a:srgbClr val="004B76"/>
              </a:gs>
              <a:gs pos="50000">
                <a:srgbClr val="03587D"/>
              </a:gs>
              <a:gs pos="100000">
                <a:srgbClr val="0C4A66"/>
              </a:gs>
            </a:gsLst>
            <a:lin ang="108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 rot="5400000" flipV="1">
            <a:off x="902083" y="2892691"/>
            <a:ext cx="787333" cy="2229641"/>
          </a:xfrm>
          <a:custGeom>
            <a:avLst/>
            <a:gdLst>
              <a:gd name="connsiteX0" fmla="*/ 0 w 618067"/>
              <a:gd name="connsiteY0" fmla="*/ 0 h 1329267"/>
              <a:gd name="connsiteX1" fmla="*/ 618067 w 618067"/>
              <a:gd name="connsiteY1" fmla="*/ 0 h 1329267"/>
              <a:gd name="connsiteX2" fmla="*/ 533400 w 618067"/>
              <a:gd name="connsiteY2" fmla="*/ 1329267 h 1329267"/>
              <a:gd name="connsiteX3" fmla="*/ 93134 w 618067"/>
              <a:gd name="connsiteY3" fmla="*/ 1320800 h 1329267"/>
              <a:gd name="connsiteX4" fmla="*/ 0 w 618067"/>
              <a:gd name="connsiteY4" fmla="*/ 0 h 132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067" h="1329267">
                <a:moveTo>
                  <a:pt x="0" y="0"/>
                </a:moveTo>
                <a:lnTo>
                  <a:pt x="618067" y="0"/>
                </a:lnTo>
                <a:lnTo>
                  <a:pt x="533400" y="1329267"/>
                </a:lnTo>
                <a:lnTo>
                  <a:pt x="93134" y="132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">
                <a:srgbClr val="004B76"/>
              </a:gs>
              <a:gs pos="50000">
                <a:srgbClr val="03587D"/>
              </a:gs>
              <a:gs pos="100000">
                <a:srgbClr val="0C4A66"/>
              </a:gs>
            </a:gsLst>
            <a:lin ang="54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1" name="五边形 80"/>
          <p:cNvSpPr/>
          <p:nvPr/>
        </p:nvSpPr>
        <p:spPr>
          <a:xfrm flipV="1">
            <a:off x="2386882" y="4282816"/>
            <a:ext cx="2711673" cy="550370"/>
          </a:xfrm>
          <a:prstGeom prst="homePlate">
            <a:avLst/>
          </a:prstGeom>
          <a:gradFill>
            <a:gsLst>
              <a:gs pos="1000">
                <a:srgbClr val="00244A"/>
              </a:gs>
              <a:gs pos="50000">
                <a:srgbClr val="003A5C"/>
              </a:gs>
              <a:gs pos="100000">
                <a:srgbClr val="00344C"/>
              </a:gs>
            </a:gsLst>
            <a:lin ang="108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 rot="5400000" flipV="1">
            <a:off x="744708" y="3654080"/>
            <a:ext cx="1009924" cy="2284331"/>
          </a:xfrm>
          <a:custGeom>
            <a:avLst/>
            <a:gdLst>
              <a:gd name="connsiteX0" fmla="*/ 87549 w 792804"/>
              <a:gd name="connsiteY0" fmla="*/ 29183 h 1361872"/>
              <a:gd name="connsiteX1" fmla="*/ 0 w 792804"/>
              <a:gd name="connsiteY1" fmla="*/ 1361872 h 1361872"/>
              <a:gd name="connsiteX2" fmla="*/ 423153 w 792804"/>
              <a:gd name="connsiteY2" fmla="*/ 1361872 h 1361872"/>
              <a:gd name="connsiteX3" fmla="*/ 792804 w 792804"/>
              <a:gd name="connsiteY3" fmla="*/ 0 h 1361872"/>
              <a:gd name="connsiteX4" fmla="*/ 87549 w 792804"/>
              <a:gd name="connsiteY4" fmla="*/ 29183 h 136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804" h="1361872">
                <a:moveTo>
                  <a:pt x="87549" y="29183"/>
                </a:moveTo>
                <a:lnTo>
                  <a:pt x="0" y="1361872"/>
                </a:lnTo>
                <a:lnTo>
                  <a:pt x="423153" y="1361872"/>
                </a:lnTo>
                <a:lnTo>
                  <a:pt x="792804" y="0"/>
                </a:lnTo>
                <a:lnTo>
                  <a:pt x="87549" y="29183"/>
                </a:lnTo>
                <a:close/>
              </a:path>
            </a:pathLst>
          </a:custGeom>
          <a:gradFill>
            <a:gsLst>
              <a:gs pos="1000">
                <a:srgbClr val="00244A"/>
              </a:gs>
              <a:gs pos="50000">
                <a:srgbClr val="003A5C"/>
              </a:gs>
              <a:gs pos="100000">
                <a:srgbClr val="00344C"/>
              </a:gs>
            </a:gsLst>
            <a:lin ang="54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Group 139"/>
          <p:cNvGrpSpPr>
            <a:grpSpLocks/>
          </p:cNvGrpSpPr>
          <p:nvPr/>
        </p:nvGrpSpPr>
        <p:grpSpPr bwMode="auto">
          <a:xfrm>
            <a:off x="5077627" y="3811715"/>
            <a:ext cx="432048" cy="432048"/>
            <a:chOff x="5764782" y="4003135"/>
            <a:chExt cx="714189" cy="712471"/>
          </a:xfrm>
          <a:solidFill>
            <a:srgbClr val="00577E"/>
          </a:solidFill>
        </p:grpSpPr>
        <p:sp>
          <p:nvSpPr>
            <p:cNvPr id="84" name="Donut 34"/>
            <p:cNvSpPr>
              <a:spLocks noChangeArrowheads="1"/>
            </p:cNvSpPr>
            <p:nvPr/>
          </p:nvSpPr>
          <p:spPr bwMode="auto">
            <a:xfrm>
              <a:off x="5764782" y="4003135"/>
              <a:ext cx="714189" cy="712471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latin typeface=""/>
                <a:ea typeface="+mn-ea"/>
              </a:endParaRPr>
            </a:p>
          </p:txBody>
        </p:sp>
        <p:grpSp>
          <p:nvGrpSpPr>
            <p:cNvPr id="85" name="Gruppe 344"/>
            <p:cNvGrpSpPr>
              <a:grpSpLocks/>
            </p:cNvGrpSpPr>
            <p:nvPr/>
          </p:nvGrpSpPr>
          <p:grpSpPr bwMode="auto">
            <a:xfrm>
              <a:off x="6014164" y="4178333"/>
              <a:ext cx="215428" cy="362076"/>
              <a:chOff x="2113770" y="1516292"/>
              <a:chExt cx="264374" cy="444598"/>
            </a:xfrm>
            <a:grpFill/>
          </p:grpSpPr>
          <p:sp>
            <p:nvSpPr>
              <p:cNvPr id="86" name="Freeform 15"/>
              <p:cNvSpPr>
                <a:spLocks noEditPoints="1"/>
              </p:cNvSpPr>
              <p:nvPr/>
            </p:nvSpPr>
            <p:spPr bwMode="auto">
              <a:xfrm>
                <a:off x="2113770" y="1516292"/>
                <a:ext cx="264374" cy="444598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"/>
                  <a:ea typeface="ＭＳ Ｐゴシック" pitchFamily="-97" charset="-128"/>
                </a:endParaRPr>
              </a:p>
            </p:txBody>
          </p:sp>
          <p:sp>
            <p:nvSpPr>
              <p:cNvPr id="87" name="Freeform 16"/>
              <p:cNvSpPr>
                <a:spLocks noEditPoints="1"/>
              </p:cNvSpPr>
              <p:nvPr/>
            </p:nvSpPr>
            <p:spPr bwMode="auto">
              <a:xfrm>
                <a:off x="2135322" y="1557883"/>
                <a:ext cx="221270" cy="361415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"/>
                  <a:ea typeface="ＭＳ Ｐゴシック" pitchFamily="-97" charset="-128"/>
                </a:endParaRPr>
              </a:p>
            </p:txBody>
          </p:sp>
          <p:sp>
            <p:nvSpPr>
              <p:cNvPr id="88" name="Freeform 17"/>
              <p:cNvSpPr>
                <a:spLocks/>
              </p:cNvSpPr>
              <p:nvPr/>
            </p:nvSpPr>
            <p:spPr bwMode="auto">
              <a:xfrm>
                <a:off x="2171242" y="1666881"/>
                <a:ext cx="149429" cy="252417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"/>
                  <a:ea typeface="ＭＳ Ｐゴシック" pitchFamily="-97" charset="-128"/>
                </a:endParaRPr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5150345" y="2688823"/>
            <a:ext cx="431338" cy="431339"/>
            <a:chOff x="2214546" y="1142990"/>
            <a:chExt cx="966786" cy="966787"/>
          </a:xfrm>
          <a:solidFill>
            <a:srgbClr val="076EB9"/>
          </a:solidFill>
        </p:grpSpPr>
        <p:sp>
          <p:nvSpPr>
            <p:cNvPr id="90" name="Donut 12"/>
            <p:cNvSpPr>
              <a:spLocks noChangeArrowheads="1"/>
            </p:cNvSpPr>
            <p:nvPr/>
          </p:nvSpPr>
          <p:spPr bwMode="auto">
            <a:xfrm flipV="1">
              <a:off x="2214546" y="1142990"/>
              <a:ext cx="966786" cy="966787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latin typeface=""/>
                <a:ea typeface="+mn-ea"/>
              </a:endParaRPr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463784" y="1416040"/>
              <a:ext cx="468313" cy="420687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"/>
                <a:ea typeface="ＭＳ Ｐゴシック" pitchFamily="-97" charset="-128"/>
              </a:endParaRPr>
            </a:p>
          </p:txBody>
        </p:sp>
      </p:grpSp>
      <p:grpSp>
        <p:nvGrpSpPr>
          <p:cNvPr id="92" name="Group 132"/>
          <p:cNvGrpSpPr>
            <a:grpSpLocks/>
          </p:cNvGrpSpPr>
          <p:nvPr/>
        </p:nvGrpSpPr>
        <p:grpSpPr bwMode="auto">
          <a:xfrm>
            <a:off x="5519723" y="4344298"/>
            <a:ext cx="432048" cy="432757"/>
            <a:chOff x="5764784" y="2141636"/>
            <a:chExt cx="714189" cy="713640"/>
          </a:xfrm>
          <a:solidFill>
            <a:srgbClr val="003A5C"/>
          </a:solidFill>
        </p:grpSpPr>
        <p:sp>
          <p:nvSpPr>
            <p:cNvPr id="93" name="Donut 13"/>
            <p:cNvSpPr>
              <a:spLocks noChangeArrowheads="1"/>
            </p:cNvSpPr>
            <p:nvPr/>
          </p:nvSpPr>
          <p:spPr bwMode="auto">
            <a:xfrm flipV="1">
              <a:off x="5764784" y="2141636"/>
              <a:ext cx="714189" cy="713640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latin typeface=""/>
                <a:ea typeface="+mn-ea"/>
              </a:endParaRPr>
            </a:p>
          </p:txBody>
        </p:sp>
        <p:sp>
          <p:nvSpPr>
            <p:cNvPr id="94" name="Freeform 41"/>
            <p:cNvSpPr>
              <a:spLocks noEditPoints="1"/>
            </p:cNvSpPr>
            <p:nvPr/>
          </p:nvSpPr>
          <p:spPr bwMode="auto">
            <a:xfrm>
              <a:off x="5946258" y="2357714"/>
              <a:ext cx="351240" cy="281484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"/>
                <a:ea typeface="ＭＳ Ｐゴシック" pitchFamily="-97" charset="-128"/>
              </a:endParaRPr>
            </a:p>
          </p:txBody>
        </p:sp>
      </p:grpSp>
      <p:grpSp>
        <p:nvGrpSpPr>
          <p:cNvPr id="95" name="Group 133"/>
          <p:cNvGrpSpPr>
            <a:grpSpLocks/>
          </p:cNvGrpSpPr>
          <p:nvPr/>
        </p:nvGrpSpPr>
        <p:grpSpPr bwMode="auto">
          <a:xfrm>
            <a:off x="5653691" y="3244791"/>
            <a:ext cx="431339" cy="431339"/>
            <a:chOff x="5994108" y="3065443"/>
            <a:chExt cx="713017" cy="712888"/>
          </a:xfrm>
          <a:solidFill>
            <a:srgbClr val="004E90"/>
          </a:solidFill>
        </p:grpSpPr>
        <p:sp>
          <p:nvSpPr>
            <p:cNvPr id="96" name="Donut 14"/>
            <p:cNvSpPr>
              <a:spLocks noChangeArrowheads="1"/>
            </p:cNvSpPr>
            <p:nvPr/>
          </p:nvSpPr>
          <p:spPr bwMode="auto">
            <a:xfrm flipV="1">
              <a:off x="5994108" y="3065443"/>
              <a:ext cx="713017" cy="712888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latin typeface=""/>
                <a:ea typeface="+mn-ea"/>
              </a:endParaRPr>
            </a:p>
          </p:txBody>
        </p:sp>
        <p:sp>
          <p:nvSpPr>
            <p:cNvPr id="97" name="Freeform 17"/>
            <p:cNvSpPr>
              <a:spLocks noEditPoints="1"/>
            </p:cNvSpPr>
            <p:nvPr/>
          </p:nvSpPr>
          <p:spPr bwMode="auto">
            <a:xfrm>
              <a:off x="6202511" y="3249226"/>
              <a:ext cx="296212" cy="345323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"/>
                <a:ea typeface="ＭＳ Ｐゴシック" pitchFamily="-97" charset="-128"/>
              </a:endParaRPr>
            </a:p>
          </p:txBody>
        </p:sp>
      </p:grpSp>
      <p:cxnSp>
        <p:nvCxnSpPr>
          <p:cNvPr id="98" name="直接连接符 97"/>
          <p:cNvCxnSpPr/>
          <p:nvPr/>
        </p:nvCxnSpPr>
        <p:spPr>
          <a:xfrm rot="5400000">
            <a:off x="5590649" y="2919083"/>
            <a:ext cx="360040" cy="1588"/>
          </a:xfrm>
          <a:prstGeom prst="line">
            <a:avLst/>
          </a:prstGeom>
          <a:ln w="28575">
            <a:solidFill>
              <a:srgbClr val="076EB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rot="5400000">
            <a:off x="6095499" y="3474257"/>
            <a:ext cx="360040" cy="1588"/>
          </a:xfrm>
          <a:prstGeom prst="line">
            <a:avLst/>
          </a:prstGeom>
          <a:ln w="28575">
            <a:solidFill>
              <a:srgbClr val="004E9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rot="5400000">
            <a:off x="5507715" y="4050321"/>
            <a:ext cx="360040" cy="1588"/>
          </a:xfrm>
          <a:prstGeom prst="line">
            <a:avLst/>
          </a:prstGeom>
          <a:ln w="28575">
            <a:solidFill>
              <a:srgbClr val="00577E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rot="5400000">
            <a:off x="5951483" y="4596241"/>
            <a:ext cx="360040" cy="1588"/>
          </a:xfrm>
          <a:prstGeom prst="line">
            <a:avLst/>
          </a:prstGeom>
          <a:ln w="28575">
            <a:solidFill>
              <a:srgbClr val="003A5C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5839571" y="2759159"/>
            <a:ext cx="2428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801688">
              <a:spcBef>
                <a:spcPct val="20000"/>
              </a:spcBef>
            </a:pPr>
            <a:r>
              <a:rPr lang="en-US" altLang="zh-CN" sz="900" dirty="0" smtClean="0">
                <a:latin typeface="冬青黑体简体中文 W3" pitchFamily="34" charset="-122"/>
                <a:ea typeface="冬青黑体简体中文 W3" pitchFamily="34" charset="-122"/>
              </a:rPr>
              <a:t>This is a placeholder text. All phrases can be replaced with your own text.</a:t>
            </a:r>
            <a:endParaRPr lang="en-US" altLang="zh-CN" sz="900" dirty="0"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5767563" y="3882937"/>
            <a:ext cx="3270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801688">
              <a:spcBef>
                <a:spcPct val="20000"/>
              </a:spcBef>
            </a:pPr>
            <a:r>
              <a:rPr lang="en-US" altLang="zh-CN" sz="900" dirty="0" smtClean="0">
                <a:latin typeface="冬青黑体简体中文 W3" pitchFamily="34" charset="-122"/>
                <a:ea typeface="冬青黑体简体中文 W3" pitchFamily="34" charset="-122"/>
              </a:rPr>
              <a:t>The text is meant only to demonstrate how your own text will look when you replace the placeholder text. </a:t>
            </a:r>
            <a:endParaRPr lang="en-US" altLang="zh-CN" sz="900" dirty="0"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6209659" y="4415343"/>
            <a:ext cx="2428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801688">
              <a:spcBef>
                <a:spcPct val="20000"/>
              </a:spcBef>
            </a:pPr>
            <a:r>
              <a:rPr lang="en-US" altLang="zh-CN" sz="900" dirty="0" smtClean="0">
                <a:latin typeface="冬青黑体简体中文 W3" pitchFamily="34" charset="-122"/>
                <a:ea typeface="冬青黑体简体中文 W3" pitchFamily="34" charset="-122"/>
              </a:rPr>
              <a:t>This is a placeholder text. All phrases can be replaced with your own text.</a:t>
            </a:r>
            <a:endParaRPr lang="en-US" altLang="zh-CN" sz="900" dirty="0"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6353675" y="3377087"/>
            <a:ext cx="2664296" cy="21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801688">
              <a:spcBef>
                <a:spcPct val="20000"/>
              </a:spcBef>
            </a:pPr>
            <a:r>
              <a:rPr lang="en-GB" altLang="zh-CN" sz="800" dirty="0" smtClean="0">
                <a:latin typeface="冬青黑体简体中文 W3" pitchFamily="34" charset="-122"/>
                <a:ea typeface="冬青黑体简体中文 W3" pitchFamily="34" charset="-122"/>
                <a:cs typeface="Arial" charset="0"/>
              </a:rPr>
              <a:t>All phrases can be replaced with your own text.</a:t>
            </a:r>
            <a:endParaRPr lang="en-GB" altLang="zh-CN" sz="800" dirty="0">
              <a:latin typeface="冬青黑体简体中文 W3" pitchFamily="34" charset="-122"/>
              <a:ea typeface="冬青黑体简体中文 W3" pitchFamily="34" charset="-122"/>
              <a:cs typeface="Arial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853491" y="2729015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Part 1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4501563" y="327326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Part 2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803251" y="3810807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Part 3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193435" y="436510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Part 4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19761</TotalTime>
  <Words>225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974</cp:revision>
  <dcterms:created xsi:type="dcterms:W3CDTF">2009-02-11T05:37:22Z</dcterms:created>
  <dcterms:modified xsi:type="dcterms:W3CDTF">2013-09-01T08:53:24Z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