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9"/>
  </p:notesMasterIdLst>
  <p:sldIdLst>
    <p:sldId id="277" r:id="rId2"/>
    <p:sldId id="305" r:id="rId3"/>
    <p:sldId id="278" r:id="rId4"/>
    <p:sldId id="345" r:id="rId5"/>
    <p:sldId id="379" r:id="rId6"/>
    <p:sldId id="280" r:id="rId7"/>
    <p:sldId id="38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BF4C"/>
    <a:srgbClr val="D54521"/>
    <a:srgbClr val="E74159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74" autoAdjust="0"/>
    <p:restoredTop sz="86370" autoAdjust="0"/>
  </p:normalViewPr>
  <p:slideViewPr>
    <p:cSldViewPr>
      <p:cViewPr varScale="1">
        <p:scale>
          <a:sx n="89" d="100"/>
          <a:sy n="89" d="100"/>
        </p:scale>
        <p:origin x="-155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F830A1-3891-4B82-A120-081866556DA0}" type="datetimeFigureOut">
              <a:rPr lang="en-US" smtClean="0"/>
              <a:pPr/>
              <a:t>9/1/2013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C9574-A819-4FE4-99A7-1E27AD09A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173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47F28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581400" y="1295400"/>
            <a:ext cx="5105400" cy="1416269"/>
          </a:xfrm>
        </p:spPr>
        <p:txBody>
          <a:bodyPr anchor="b">
            <a:normAutofit/>
          </a:bodyPr>
          <a:lstStyle>
            <a:lvl1pPr algn="r">
              <a:buNone/>
              <a:defRPr lang="en-US" sz="2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44" y="4114800"/>
            <a:ext cx="7315200" cy="914400"/>
          </a:xfrm>
        </p:spPr>
        <p:txBody>
          <a:bodyPr anchor="b" anchorCtr="0">
            <a:normAutofit/>
          </a:bodyPr>
          <a:lstStyle>
            <a:lvl1pPr marL="0" indent="0">
              <a:defRPr lang="en-US" sz="3600" b="1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342900" lvl="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dia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595263" y="4800600"/>
            <a:ext cx="4873752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Georgia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6552" y="4800600"/>
            <a:ext cx="4809244" cy="566738"/>
          </a:xfrm>
        </p:spPr>
        <p:txBody>
          <a:bodyPr anchor="b">
            <a:normAutofit/>
          </a:bodyPr>
          <a:lstStyle>
            <a:lvl1pPr algn="ctr">
              <a:defRPr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3"/>
          </p:nvPr>
        </p:nvSpPr>
        <p:spPr>
          <a:xfrm>
            <a:off x="587022" y="838200"/>
            <a:ext cx="4873752" cy="381282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media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776863" y="838200"/>
            <a:ext cx="2819400" cy="4636911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:mv="urn:schemas-microsoft-com:mac:vml"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792800" y="4800600"/>
            <a:ext cx="5500800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Georg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ctr">
              <a:defRPr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62600"/>
            <a:ext cx="5486400" cy="60960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Vertical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9/1/2013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0" y="414867"/>
            <a:ext cx="5029200" cy="45720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algn="l">
              <a:defRPr lang="en-US" sz="2800" b="1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    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150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105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34E2-BBB6-4D34-BB01-078E9AA25260}" type="datetimeFigureOut">
              <a:rPr lang="en-US" smtClean="0"/>
              <a:pPr/>
              <a:t>9/1/2013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0FCD-5F4C-4989-BE05-0A8208BCBC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992354"/>
            <a:ext cx="5867400" cy="1970046"/>
          </a:xfrm>
        </p:spPr>
        <p:txBody>
          <a:bodyPr anchor="ctr">
            <a:normAutofit/>
          </a:bodyPr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5105400"/>
            <a:ext cx="8229601" cy="375787"/>
          </a:xfrm>
        </p:spPr>
        <p:txBody>
          <a:bodyPr anchor="b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/>
          <p:cNvSpPr/>
          <p:nvPr userDrawn="1"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         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8686800" y="526537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6600"/>
                </a:solidFill>
              </a:rPr>
              <a:t>           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180" y="76200"/>
            <a:ext cx="8403020" cy="685800"/>
          </a:xfrm>
        </p:spPr>
        <p:txBody>
          <a:bodyPr anchor="ctr" anchorCtr="0">
            <a:normAutofit/>
          </a:bodyPr>
          <a:lstStyle>
            <a:lvl1pPr algn="l">
              <a:defRPr sz="3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mv="urn:schemas-microsoft-com:mac:vml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: Emphasi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1"/>
            <a:ext cx="7068015" cy="838200"/>
          </a:xfr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2"/>
            <a:ext cx="4038600" cy="3971455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3971454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9/1/2013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400" y="2077200"/>
            <a:ext cx="70104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mv="urn:schemas-microsoft-com:mac:vml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: Emphasi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9/1/2013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90400" y="3081000"/>
            <a:ext cx="8686800" cy="1095600"/>
          </a:xfrm>
        </p:spPr>
        <p:txBody>
          <a:bodyPr>
            <a:normAutofit/>
          </a:bodyPr>
          <a:lstStyle>
            <a:lvl1pPr algn="ctr">
              <a:defRPr lang="en-US" sz="4600" b="1" kern="1200" spc="-150" baseline="0" dirty="0" smtClean="0">
                <a:ln>
                  <a:gradFill>
                    <a:gsLst>
                      <a:gs pos="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schemeClr val="bg1">
                        <a:lumMod val="75000"/>
                      </a:schemeClr>
                    </a:gs>
                    <a:gs pos="91000">
                      <a:schemeClr val="bg1"/>
                    </a:gs>
                  </a:gsLst>
                  <a:lin ang="16200000" scaled="1"/>
                </a:gradFill>
                <a:effectLst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283952" y="2424752"/>
            <a:ext cx="8694000" cy="639762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800" kern="1200" dirty="0" smtClean="0">
                <a:solidFill>
                  <a:srgbClr val="2E507A">
                    <a:alpha val="81000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:mv="urn:schemas-microsoft-com:mac:vml"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2895600"/>
            <a:ext cx="7543800" cy="2133600"/>
          </a:xfrm>
          <a:prstGeom prst="rect">
            <a:avLst/>
          </a:prstGeom>
          <a:gradFill flip="none" rotWithShape="1">
            <a:gsLst>
              <a:gs pos="63000">
                <a:schemeClr val="tx1">
                  <a:lumMod val="85000"/>
                  <a:lumOff val="15000"/>
                  <a:alpha val="49000"/>
                </a:schemeClr>
              </a:gs>
              <a:gs pos="100000">
                <a:schemeClr val="tx1">
                  <a:lumMod val="95000"/>
                  <a:lumOff val="5000"/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4867" y="3200400"/>
            <a:ext cx="7010400" cy="16764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lang="en-US" sz="4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648200" y="664780"/>
            <a:ext cx="4191000" cy="381000"/>
          </a:xfrm>
        </p:spPr>
        <p:txBody>
          <a:bodyPr>
            <a:normAutofit/>
          </a:bodyPr>
          <a:lstStyle>
            <a:lvl1pPr algn="r">
              <a:buNone/>
              <a:defRPr lang="en-US" sz="1800" b="1" kern="1200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3008313" cy="8255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609600"/>
            <a:ext cx="5111750" cy="533400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435101"/>
            <a:ext cx="3008313" cy="3822699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6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61" r:id="rId4"/>
    <p:sldLayoutId id="2147483652" r:id="rId5"/>
    <p:sldLayoutId id="2147483654" r:id="rId6"/>
    <p:sldLayoutId id="2147483655" r:id="rId7"/>
    <p:sldLayoutId id="2147483660" r:id="rId8"/>
    <p:sldLayoutId id="2147483656" r:id="rId9"/>
    <p:sldLayoutId id="2147483676" r:id="rId10"/>
    <p:sldLayoutId id="2147483657" r:id="rId11"/>
    <p:sldLayoutId id="2147483658" r:id="rId12"/>
    <p:sldLayoutId id="2147483659" r:id="rId13"/>
    <p:sldLayoutId id="2147483663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9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733800" y="1316420"/>
            <a:ext cx="4953000" cy="1416269"/>
          </a:xfrm>
        </p:spPr>
        <p:txBody>
          <a:bodyPr>
            <a:normAutofit/>
          </a:bodyPr>
          <a:lstStyle/>
          <a:p>
            <a:r>
              <a:rPr lang="en-US" dirty="0" smtClean="0"/>
              <a:t>Presented by Debra Askanase, Engagement Strategist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2819400"/>
            <a:ext cx="7239000" cy="1828800"/>
          </a:xfrm>
        </p:spPr>
        <p:txBody>
          <a:bodyPr>
            <a:normAutofit/>
          </a:bodyPr>
          <a:lstStyle/>
          <a:p>
            <a:pPr algn="l"/>
            <a:r>
              <a:rPr lang="en-US" sz="4000" b="0" dirty="0" smtClean="0">
                <a:solidFill>
                  <a:srgbClr val="7BCF27"/>
                </a:solidFill>
                <a:latin typeface="Calibri" pitchFamily="34" charset="0"/>
              </a:rPr>
              <a:t>Bootstrapping Your Social Media Engagement</a:t>
            </a:r>
            <a:endParaRPr lang="en-US" sz="4000" b="0" dirty="0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3124200" y="5846582"/>
            <a:ext cx="5867400" cy="98502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en-US" sz="3600" b="1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algn="r">
              <a:spcBef>
                <a:spcPts val="0"/>
              </a:spcBef>
            </a:pPr>
            <a:r>
              <a:rPr lang="zh-CN" altLang="en-US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28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r">
              <a:spcBef>
                <a:spcPts val="0"/>
              </a:spcBef>
            </a:pPr>
            <a:r>
              <a:rPr lang="en-US" altLang="zh-CN" sz="28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www.1ppt.com</a:t>
            </a:r>
            <a:endParaRPr lang="en-US" sz="2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mv="urn:schemas-microsoft-com:mac:vml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381000"/>
            <a:ext cx="7924800" cy="7078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endParaRPr lang="en-US" sz="4000" dirty="0">
              <a:solidFill>
                <a:srgbClr val="F79646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905000" y="2936809"/>
            <a:ext cx="5257800" cy="1588"/>
          </a:xfrm>
          <a:prstGeom prst="line">
            <a:avLst/>
          </a:prstGeom>
          <a:ln w="47625">
            <a:solidFill>
              <a:srgbClr val="E4E4E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8686800" y="528448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6600"/>
                </a:solidFill>
              </a:rPr>
              <a:t>           </a:t>
            </a:r>
            <a:endParaRPr lang="en-US" dirty="0">
              <a:solidFill>
                <a:srgbClr val="FF6600"/>
              </a:solidFill>
            </a:endParaRPr>
          </a:p>
        </p:txBody>
      </p:sp>
      <p:grpSp>
        <p:nvGrpSpPr>
          <p:cNvPr id="3" name="Group 25"/>
          <p:cNvGrpSpPr/>
          <p:nvPr/>
        </p:nvGrpSpPr>
        <p:grpSpPr>
          <a:xfrm>
            <a:off x="762000" y="1557456"/>
            <a:ext cx="2057400" cy="2708434"/>
            <a:chOff x="762000" y="1557456"/>
            <a:chExt cx="2057400" cy="2708434"/>
          </a:xfrm>
        </p:grpSpPr>
        <p:sp>
          <p:nvSpPr>
            <p:cNvPr id="6" name="Oval 5"/>
            <p:cNvSpPr/>
            <p:nvPr/>
          </p:nvSpPr>
          <p:spPr>
            <a:xfrm>
              <a:off x="762000" y="1946209"/>
              <a:ext cx="2057400" cy="2057400"/>
            </a:xfrm>
            <a:prstGeom prst="ellipse">
              <a:avLst/>
            </a:prstGeom>
            <a:gradFill flip="none" rotWithShape="1">
              <a:gsLst>
                <a:gs pos="0">
                  <a:srgbClr val="F39C29"/>
                </a:gs>
                <a:gs pos="50000">
                  <a:srgbClr val="F7931D"/>
                </a:gs>
                <a:gs pos="100000">
                  <a:srgbClr val="FF6600"/>
                </a:gs>
              </a:gsLst>
              <a:path path="circle">
                <a:fillToRect l="50000" t="50000" r="50000" b="50000"/>
              </a:path>
              <a:tileRect/>
            </a:gradFill>
            <a:ln w="82550">
              <a:noFill/>
            </a:ln>
            <a:effectLst>
              <a:outerShdw blurRad="1524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            </a:t>
              </a:r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121392" y="1557456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0" b="1" dirty="0" smtClean="0">
                  <a:solidFill>
                    <a:srgbClr val="F26200">
                      <a:alpha val="40000"/>
                    </a:srgbClr>
                  </a:solidFill>
                  <a:latin typeface="+mj-lt"/>
                  <a:cs typeface="Arial" pitchFamily="34" charset="0"/>
                </a:rPr>
                <a:t>1</a:t>
              </a:r>
              <a:endParaRPr lang="en-US" sz="17000" b="1" dirty="0">
                <a:solidFill>
                  <a:srgbClr val="F26200">
                    <a:alpha val="40000"/>
                  </a:srgbClr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3416" y="2666898"/>
              <a:ext cx="1931160" cy="683264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400" b="1" spc="60" dirty="0" smtClean="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It’s all about engagement</a:t>
              </a:r>
            </a:p>
          </p:txBody>
        </p:sp>
        <p:sp>
          <p:nvSpPr>
            <p:cNvPr id="19" name="Oval 18"/>
            <p:cNvSpPr/>
            <p:nvPr/>
          </p:nvSpPr>
          <p:spPr>
            <a:xfrm>
              <a:off x="1007328" y="1992354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      </a:t>
              </a:r>
              <a:endParaRPr lang="en-US" dirty="0"/>
            </a:p>
          </p:txBody>
        </p:sp>
      </p:grpSp>
      <p:grpSp>
        <p:nvGrpSpPr>
          <p:cNvPr id="7" name="Group 22"/>
          <p:cNvGrpSpPr/>
          <p:nvPr/>
        </p:nvGrpSpPr>
        <p:grpSpPr>
          <a:xfrm>
            <a:off x="3543300" y="1591943"/>
            <a:ext cx="2057400" cy="5324535"/>
            <a:chOff x="3543300" y="1591943"/>
            <a:chExt cx="2057400" cy="5324535"/>
          </a:xfrm>
        </p:grpSpPr>
        <p:sp>
          <p:nvSpPr>
            <p:cNvPr id="4" name="Oval 3"/>
            <p:cNvSpPr/>
            <p:nvPr/>
          </p:nvSpPr>
          <p:spPr>
            <a:xfrm>
              <a:off x="3543300" y="1946209"/>
              <a:ext cx="2057400" cy="2057400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50000">
                  <a:srgbClr val="399ECB"/>
                </a:gs>
                <a:gs pos="100000">
                  <a:srgbClr val="0077D0"/>
                </a:gs>
              </a:gsLst>
              <a:path path="circle">
                <a:fillToRect l="50000" t="50000" r="50000" b="50000"/>
              </a:path>
            </a:gradFill>
            <a:ln w="82550">
              <a:noFill/>
            </a:ln>
            <a:effectLst>
              <a:outerShdw blurRad="1270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            </a:t>
              </a:r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62400" y="1591943"/>
              <a:ext cx="1190768" cy="5324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0" b="1" dirty="0" smtClean="0">
                  <a:solidFill>
                    <a:srgbClr val="2A7A9E">
                      <a:alpha val="40000"/>
                    </a:srgbClr>
                  </a:solidFill>
                  <a:latin typeface="+mj-lt"/>
                  <a:cs typeface="Arial" pitchFamily="34" charset="0"/>
                </a:rPr>
                <a:t>2</a:t>
              </a:r>
              <a:endParaRPr lang="en-US" sz="17000" b="1" dirty="0">
                <a:solidFill>
                  <a:srgbClr val="2A7A9E">
                    <a:alpha val="40000"/>
                  </a:srgbClr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01872" y="2701385"/>
              <a:ext cx="1931160" cy="665695"/>
            </a:xfrm>
            <a:prstGeom prst="rect">
              <a:avLst/>
            </a:prstGeom>
            <a:noFill/>
          </p:spPr>
          <p:txBody>
            <a:bodyPr wrap="square" rtlCol="0">
              <a:normAutofit fontScale="85000" lnSpcReduction="20000"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300" b="1" spc="60" dirty="0" smtClean="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Bootstrapping Twitter engagement</a:t>
              </a:r>
              <a:endParaRPr lang="en-US" sz="2300" b="1" dirty="0">
                <a:solidFill>
                  <a:schemeClr val="bg1"/>
                </a:solidFill>
                <a:effectLst>
                  <a:outerShdw blurRad="50800" dist="25400" dir="5400000" algn="t" rotWithShape="0">
                    <a:prstClr val="black">
                      <a:alpha val="15000"/>
                    </a:prstClr>
                  </a:outerShdw>
                </a:effectLst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3581400" y="1988634"/>
              <a:ext cx="1905000" cy="1592766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/>
                <a:t>       </a:t>
              </a:r>
              <a:endParaRPr lang="en-US" sz="2000" dirty="0"/>
            </a:p>
          </p:txBody>
        </p:sp>
      </p:grpSp>
      <p:grpSp>
        <p:nvGrpSpPr>
          <p:cNvPr id="8" name="Group 23"/>
          <p:cNvGrpSpPr/>
          <p:nvPr/>
        </p:nvGrpSpPr>
        <p:grpSpPr>
          <a:xfrm>
            <a:off x="6324600" y="1587511"/>
            <a:ext cx="2057400" cy="2708434"/>
            <a:chOff x="6324600" y="1587511"/>
            <a:chExt cx="2057400" cy="2708434"/>
          </a:xfrm>
        </p:grpSpPr>
        <p:sp>
          <p:nvSpPr>
            <p:cNvPr id="5" name="Oval 4"/>
            <p:cNvSpPr/>
            <p:nvPr/>
          </p:nvSpPr>
          <p:spPr>
            <a:xfrm>
              <a:off x="6324600" y="1953643"/>
              <a:ext cx="2057400" cy="2057400"/>
            </a:xfrm>
            <a:prstGeom prst="ellipse">
              <a:avLst/>
            </a:prstGeom>
            <a:gradFill flip="none" rotWithShape="1">
              <a:gsLst>
                <a:gs pos="5000">
                  <a:srgbClr val="84D830"/>
                </a:gs>
                <a:gs pos="48000">
                  <a:srgbClr val="7BCF27"/>
                </a:gs>
                <a:gs pos="100000">
                  <a:srgbClr val="56901C"/>
                </a:gs>
              </a:gsLst>
              <a:path path="circle">
                <a:fillToRect l="50000" t="50000" r="50000" b="50000"/>
              </a:path>
              <a:tileRect/>
            </a:gradFill>
            <a:ln w="50800">
              <a:noFill/>
            </a:ln>
            <a:effectLst>
              <a:outerShdw blurRad="1524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            </a:t>
              </a:r>
              <a:endParaRPr 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721604" y="1587511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0" b="1" dirty="0" smtClean="0">
                  <a:solidFill>
                    <a:srgbClr val="65B131">
                      <a:alpha val="64000"/>
                    </a:srgbClr>
                  </a:solidFill>
                  <a:latin typeface="+mj-lt"/>
                  <a:cs typeface="Arial" pitchFamily="34" charset="0"/>
                </a:rPr>
                <a:t>3</a:t>
              </a:r>
              <a:endParaRPr lang="en-US" sz="17000" b="1" dirty="0">
                <a:solidFill>
                  <a:srgbClr val="65B131">
                    <a:alpha val="64000"/>
                  </a:srgbClr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11810" y="2674651"/>
              <a:ext cx="1931160" cy="665695"/>
            </a:xfrm>
            <a:prstGeom prst="rect">
              <a:avLst/>
            </a:prstGeom>
            <a:noFill/>
          </p:spPr>
          <p:txBody>
            <a:bodyPr wrap="square" rtlCol="0">
              <a:normAutofit fontScale="85000" lnSpcReduction="20000"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300" b="1" spc="60" dirty="0" smtClean="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Bootstrapping Facebook engagement</a:t>
              </a:r>
              <a:endParaRPr lang="en-US" sz="2300" b="1" dirty="0">
                <a:solidFill>
                  <a:schemeClr val="bg1"/>
                </a:solidFill>
                <a:effectLst>
                  <a:outerShdw blurRad="50800" dist="25400" dir="5400000" algn="t" rotWithShape="0">
                    <a:prstClr val="black">
                      <a:alpha val="15000"/>
                    </a:prstClr>
                  </a:outerShdw>
                </a:effectLst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6569928" y="2005362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      </a:t>
              </a:r>
              <a:endParaRPr lang="en-US" dirty="0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mv="urn:schemas-microsoft-com:mac:vml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sz="4000" cap="none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It’s all about engagement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121392" y="155745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0" b="1" dirty="0" smtClean="0">
                <a:solidFill>
                  <a:srgbClr val="F26200">
                    <a:alpha val="40000"/>
                  </a:srgbClr>
                </a:solidFill>
                <a:cs typeface="Arial" pitchFamily="34" charset="0"/>
              </a:rPr>
              <a:t>1</a:t>
            </a:r>
            <a:endParaRPr lang="en-US" sz="17000" b="1" dirty="0">
              <a:solidFill>
                <a:srgbClr val="F26200">
                  <a:alpha val="40000"/>
                </a:srgbClr>
              </a:solidFill>
              <a:cs typeface="Arial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Think about the conversation</a:t>
            </a:r>
            <a:endParaRPr lang="en-US" sz="2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accent6"/>
                </a:solidFill>
              </a:rPr>
              <a:t>Resources</a:t>
            </a:r>
            <a:endParaRPr lang="en-US" sz="4000" b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3124200"/>
            <a:ext cx="7086600" cy="1447800"/>
          </a:xfrm>
        </p:spPr>
        <p:txBody>
          <a:bodyPr>
            <a:normAutofit/>
          </a:bodyPr>
          <a:lstStyle/>
          <a:p>
            <a:pPr lvl="0" algn="ctr">
              <a:spcBef>
                <a:spcPts val="0"/>
              </a:spcBef>
            </a:pPr>
            <a:r>
              <a:rPr lang="en-US" b="1" dirty="0" smtClean="0">
                <a:solidFill>
                  <a:prstClr val="white"/>
                </a:solidFill>
              </a:rPr>
              <a:t>Thank you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28800" y="4495800"/>
            <a:ext cx="5274528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US" sz="2800" dirty="0" smtClean="0">
                <a:solidFill>
                  <a:prstClr val="white"/>
                </a:solidFill>
              </a:rPr>
              <a:t>Feel free to stay in touch! </a:t>
            </a:r>
            <a:endParaRPr lang="en-US" sz="28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6207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"/>
</p:tagLst>
</file>

<file path=ppt/theme/theme1.xml><?xml version="1.0" encoding="utf-8"?>
<a:theme xmlns:a="http://schemas.openxmlformats.org/drawingml/2006/main" name="Introducing PowerPoint 2011">
  <a:themeElements>
    <a:clrScheme name="Fresh">
      <a:dk1>
        <a:srgbClr val="262626"/>
      </a:dk1>
      <a:lt1>
        <a:sysClr val="window" lastClr="FFFFFF"/>
      </a:lt1>
      <a:dk2>
        <a:srgbClr val="595959"/>
      </a:dk2>
      <a:lt2>
        <a:srgbClr val="EEECE1"/>
      </a:lt2>
      <a:accent1>
        <a:srgbClr val="F4891E"/>
      </a:accent1>
      <a:accent2>
        <a:srgbClr val="7BCF27"/>
      </a:accent2>
      <a:accent3>
        <a:srgbClr val="9BBB59"/>
      </a:accent3>
      <a:accent4>
        <a:srgbClr val="00B0F0"/>
      </a:accent4>
      <a:accent5>
        <a:srgbClr val="4BACC6"/>
      </a:accent5>
      <a:accent6>
        <a:srgbClr val="F79646"/>
      </a:accent6>
      <a:hlink>
        <a:srgbClr val="00B0F0"/>
      </a:hlink>
      <a:folHlink>
        <a:srgbClr val="F4891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Introducing PowerPoint 2011.potx</Template>
  <TotalTime>0</TotalTime>
  <Words>215</Words>
  <Application>Microsoft Office PowerPoint</Application>
  <PresentationFormat>全屏显示(4:3)</PresentationFormat>
  <Paragraphs>43</Paragraphs>
  <Slides>7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Introducing PowerPoint 2011</vt:lpstr>
      <vt:lpstr>Bootstrapping Your Social Media Engagement</vt:lpstr>
      <vt:lpstr>PowerPoint 演示文稿</vt:lpstr>
      <vt:lpstr>It’s all about engagement</vt:lpstr>
      <vt:lpstr>PowerPoint 演示文稿</vt:lpstr>
      <vt:lpstr>PowerPoint 演示文稿</vt:lpstr>
      <vt:lpstr>Thank you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2011-11-02T20:03:32Z</dcterms:created>
  <dcterms:modified xsi:type="dcterms:W3CDTF">2013-09-01T11:21:24Z</dcterms:modified>
  <cp:category/>
</cp:coreProperties>
</file>