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5" r:id="rId3"/>
    <p:sldId id="263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94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2013/9/1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01.09.2013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3" name="组合 33"/>
          <p:cNvGrpSpPr/>
          <p:nvPr/>
        </p:nvGrpSpPr>
        <p:grpSpPr>
          <a:xfrm rot="10800000" flipV="1">
            <a:off x="-12208" y="827039"/>
            <a:ext cx="9144000" cy="5150086"/>
            <a:chOff x="-6368" y="-6586"/>
            <a:chExt cx="9144000" cy="5150086"/>
          </a:xfrm>
        </p:grpSpPr>
        <p:sp>
          <p:nvSpPr>
            <p:cNvPr id="274" name="矩形 273"/>
            <p:cNvSpPr/>
            <p:nvPr/>
          </p:nvSpPr>
          <p:spPr>
            <a:xfrm>
              <a:off x="-6368" y="0"/>
              <a:ext cx="9144000" cy="5143500"/>
            </a:xfrm>
            <a:prstGeom prst="rect">
              <a:avLst/>
            </a:prstGeom>
            <a:solidFill>
              <a:srgbClr val="C6CA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75" name="图片 274" descr="1.png"/>
            <p:cNvPicPr>
              <a:picLocks noChangeAspect="1"/>
            </p:cNvPicPr>
            <p:nvPr/>
          </p:nvPicPr>
          <p:blipFill>
            <a:blip r:embed="rId3"/>
            <a:srcRect l="24800" t="35708" r="27163" b="22870"/>
            <a:stretch>
              <a:fillRect/>
            </a:stretch>
          </p:blipFill>
          <p:spPr>
            <a:xfrm rot="10800000">
              <a:off x="722326" y="548940"/>
              <a:ext cx="7920880" cy="2592288"/>
            </a:xfrm>
            <a:prstGeom prst="rect">
              <a:avLst/>
            </a:prstGeom>
          </p:spPr>
        </p:pic>
        <p:sp>
          <p:nvSpPr>
            <p:cNvPr id="276" name="矩形 275"/>
            <p:cNvSpPr/>
            <p:nvPr/>
          </p:nvSpPr>
          <p:spPr>
            <a:xfrm rot="10800000">
              <a:off x="1331640" y="-6586"/>
              <a:ext cx="6858048" cy="5143500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alpha val="32000"/>
                  </a:schemeClr>
                </a:gs>
                <a:gs pos="100000">
                  <a:srgbClr val="F3EE1A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1313994" y="4571832"/>
            <a:ext cx="6588012" cy="18006"/>
            <a:chOff x="1313994" y="3939898"/>
            <a:chExt cx="6588012" cy="18006"/>
          </a:xfrm>
        </p:grpSpPr>
        <p:cxnSp>
          <p:nvCxnSpPr>
            <p:cNvPr id="152" name="直接连接符 151"/>
            <p:cNvCxnSpPr/>
            <p:nvPr/>
          </p:nvCxnSpPr>
          <p:spPr>
            <a:xfrm rot="2700000">
              <a:off x="1368000" y="3903898"/>
              <a:ext cx="0" cy="108012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153" name="直接连接符 152"/>
            <p:cNvCxnSpPr/>
            <p:nvPr/>
          </p:nvCxnSpPr>
          <p:spPr>
            <a:xfrm rot="2700000">
              <a:off x="1440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154" name="直接连接符 153"/>
            <p:cNvCxnSpPr/>
            <p:nvPr/>
          </p:nvCxnSpPr>
          <p:spPr>
            <a:xfrm rot="2700000">
              <a:off x="1512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155" name="直接连接符 154"/>
            <p:cNvCxnSpPr/>
            <p:nvPr/>
          </p:nvCxnSpPr>
          <p:spPr>
            <a:xfrm rot="2700000">
              <a:off x="1584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156" name="直接连接符 155"/>
            <p:cNvCxnSpPr/>
            <p:nvPr/>
          </p:nvCxnSpPr>
          <p:spPr>
            <a:xfrm rot="2700000">
              <a:off x="1656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157" name="直接连接符 156"/>
            <p:cNvCxnSpPr/>
            <p:nvPr/>
          </p:nvCxnSpPr>
          <p:spPr>
            <a:xfrm rot="2700000">
              <a:off x="1728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158" name="直接连接符 157"/>
            <p:cNvCxnSpPr/>
            <p:nvPr/>
          </p:nvCxnSpPr>
          <p:spPr>
            <a:xfrm rot="2700000">
              <a:off x="1800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159" name="直接连接符 158"/>
            <p:cNvCxnSpPr/>
            <p:nvPr/>
          </p:nvCxnSpPr>
          <p:spPr>
            <a:xfrm rot="2700000">
              <a:off x="1872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160" name="直接连接符 159"/>
            <p:cNvCxnSpPr/>
            <p:nvPr/>
          </p:nvCxnSpPr>
          <p:spPr>
            <a:xfrm rot="2700000">
              <a:off x="1944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161" name="直接连接符 160"/>
            <p:cNvCxnSpPr/>
            <p:nvPr/>
          </p:nvCxnSpPr>
          <p:spPr>
            <a:xfrm rot="2700000">
              <a:off x="2016000" y="3903898"/>
              <a:ext cx="0" cy="108012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162" name="直接连接符 161"/>
            <p:cNvCxnSpPr/>
            <p:nvPr/>
          </p:nvCxnSpPr>
          <p:spPr>
            <a:xfrm rot="2700000">
              <a:off x="2016000" y="3903898"/>
              <a:ext cx="0" cy="108012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163" name="直接连接符 162"/>
            <p:cNvCxnSpPr/>
            <p:nvPr/>
          </p:nvCxnSpPr>
          <p:spPr>
            <a:xfrm rot="2700000">
              <a:off x="2088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164" name="直接连接符 163"/>
            <p:cNvCxnSpPr/>
            <p:nvPr/>
          </p:nvCxnSpPr>
          <p:spPr>
            <a:xfrm rot="2700000">
              <a:off x="2160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165" name="直接连接符 164"/>
            <p:cNvCxnSpPr/>
            <p:nvPr/>
          </p:nvCxnSpPr>
          <p:spPr>
            <a:xfrm rot="2700000">
              <a:off x="2232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166" name="直接连接符 165"/>
            <p:cNvCxnSpPr/>
            <p:nvPr/>
          </p:nvCxnSpPr>
          <p:spPr>
            <a:xfrm rot="2700000">
              <a:off x="2304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167" name="直接连接符 166"/>
            <p:cNvCxnSpPr/>
            <p:nvPr/>
          </p:nvCxnSpPr>
          <p:spPr>
            <a:xfrm rot="2700000">
              <a:off x="2376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168" name="直接连接符 167"/>
            <p:cNvCxnSpPr/>
            <p:nvPr/>
          </p:nvCxnSpPr>
          <p:spPr>
            <a:xfrm rot="2700000">
              <a:off x="2448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169" name="直接连接符 168"/>
            <p:cNvCxnSpPr/>
            <p:nvPr/>
          </p:nvCxnSpPr>
          <p:spPr>
            <a:xfrm rot="2700000">
              <a:off x="2520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170" name="直接连接符 169"/>
            <p:cNvCxnSpPr/>
            <p:nvPr/>
          </p:nvCxnSpPr>
          <p:spPr>
            <a:xfrm rot="2700000">
              <a:off x="2592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171" name="直接连接符 170"/>
            <p:cNvCxnSpPr/>
            <p:nvPr/>
          </p:nvCxnSpPr>
          <p:spPr>
            <a:xfrm rot="2700000">
              <a:off x="2664000" y="3903898"/>
              <a:ext cx="0" cy="108012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172" name="直接连接符 171"/>
            <p:cNvCxnSpPr/>
            <p:nvPr/>
          </p:nvCxnSpPr>
          <p:spPr>
            <a:xfrm rot="2700000">
              <a:off x="2664000" y="3903898"/>
              <a:ext cx="0" cy="108012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173" name="直接连接符 172"/>
            <p:cNvCxnSpPr/>
            <p:nvPr/>
          </p:nvCxnSpPr>
          <p:spPr>
            <a:xfrm rot="2700000">
              <a:off x="2736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174" name="直接连接符 173"/>
            <p:cNvCxnSpPr/>
            <p:nvPr/>
          </p:nvCxnSpPr>
          <p:spPr>
            <a:xfrm rot="2700000">
              <a:off x="2808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175" name="直接连接符 174"/>
            <p:cNvCxnSpPr/>
            <p:nvPr/>
          </p:nvCxnSpPr>
          <p:spPr>
            <a:xfrm rot="2700000">
              <a:off x="2880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176" name="直接连接符 175"/>
            <p:cNvCxnSpPr/>
            <p:nvPr/>
          </p:nvCxnSpPr>
          <p:spPr>
            <a:xfrm rot="2700000">
              <a:off x="2952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177" name="直接连接符 176"/>
            <p:cNvCxnSpPr/>
            <p:nvPr/>
          </p:nvCxnSpPr>
          <p:spPr>
            <a:xfrm rot="2700000">
              <a:off x="3024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178" name="直接连接符 177"/>
            <p:cNvCxnSpPr/>
            <p:nvPr/>
          </p:nvCxnSpPr>
          <p:spPr>
            <a:xfrm rot="2700000">
              <a:off x="3096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179" name="直接连接符 178"/>
            <p:cNvCxnSpPr/>
            <p:nvPr/>
          </p:nvCxnSpPr>
          <p:spPr>
            <a:xfrm rot="2700000">
              <a:off x="3168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180" name="直接连接符 179"/>
            <p:cNvCxnSpPr/>
            <p:nvPr/>
          </p:nvCxnSpPr>
          <p:spPr>
            <a:xfrm rot="2700000">
              <a:off x="3240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181" name="直接连接符 180"/>
            <p:cNvCxnSpPr/>
            <p:nvPr/>
          </p:nvCxnSpPr>
          <p:spPr>
            <a:xfrm rot="2700000">
              <a:off x="3312000" y="3903898"/>
              <a:ext cx="0" cy="108012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182" name="直接连接符 181"/>
            <p:cNvCxnSpPr/>
            <p:nvPr/>
          </p:nvCxnSpPr>
          <p:spPr>
            <a:xfrm rot="2700000">
              <a:off x="3312000" y="3903898"/>
              <a:ext cx="0" cy="108012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183" name="直接连接符 182"/>
            <p:cNvCxnSpPr/>
            <p:nvPr/>
          </p:nvCxnSpPr>
          <p:spPr>
            <a:xfrm rot="2700000">
              <a:off x="3384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184" name="直接连接符 183"/>
            <p:cNvCxnSpPr/>
            <p:nvPr/>
          </p:nvCxnSpPr>
          <p:spPr>
            <a:xfrm rot="2700000">
              <a:off x="3456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185" name="直接连接符 184"/>
            <p:cNvCxnSpPr/>
            <p:nvPr/>
          </p:nvCxnSpPr>
          <p:spPr>
            <a:xfrm rot="2700000">
              <a:off x="3528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186" name="直接连接符 185"/>
            <p:cNvCxnSpPr/>
            <p:nvPr/>
          </p:nvCxnSpPr>
          <p:spPr>
            <a:xfrm rot="2700000">
              <a:off x="3600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187" name="直接连接符 186"/>
            <p:cNvCxnSpPr/>
            <p:nvPr/>
          </p:nvCxnSpPr>
          <p:spPr>
            <a:xfrm rot="2700000">
              <a:off x="3672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188" name="直接连接符 187"/>
            <p:cNvCxnSpPr/>
            <p:nvPr/>
          </p:nvCxnSpPr>
          <p:spPr>
            <a:xfrm rot="2700000">
              <a:off x="3744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189" name="直接连接符 188"/>
            <p:cNvCxnSpPr/>
            <p:nvPr/>
          </p:nvCxnSpPr>
          <p:spPr>
            <a:xfrm rot="2700000">
              <a:off x="3816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190" name="直接连接符 189"/>
            <p:cNvCxnSpPr/>
            <p:nvPr/>
          </p:nvCxnSpPr>
          <p:spPr>
            <a:xfrm rot="2700000">
              <a:off x="3888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191" name="直接连接符 190"/>
            <p:cNvCxnSpPr/>
            <p:nvPr/>
          </p:nvCxnSpPr>
          <p:spPr>
            <a:xfrm rot="2700000">
              <a:off x="3960000" y="3903898"/>
              <a:ext cx="0" cy="108012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192" name="直接连接符 191"/>
            <p:cNvCxnSpPr/>
            <p:nvPr/>
          </p:nvCxnSpPr>
          <p:spPr>
            <a:xfrm rot="2700000">
              <a:off x="3960000" y="3903898"/>
              <a:ext cx="0" cy="108012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193" name="直接连接符 192"/>
            <p:cNvCxnSpPr/>
            <p:nvPr/>
          </p:nvCxnSpPr>
          <p:spPr>
            <a:xfrm rot="2700000">
              <a:off x="4032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194" name="直接连接符 193"/>
            <p:cNvCxnSpPr/>
            <p:nvPr/>
          </p:nvCxnSpPr>
          <p:spPr>
            <a:xfrm rot="2700000">
              <a:off x="4104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195" name="直接连接符 194"/>
            <p:cNvCxnSpPr/>
            <p:nvPr/>
          </p:nvCxnSpPr>
          <p:spPr>
            <a:xfrm rot="2700000">
              <a:off x="4176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196" name="直接连接符 195"/>
            <p:cNvCxnSpPr/>
            <p:nvPr/>
          </p:nvCxnSpPr>
          <p:spPr>
            <a:xfrm rot="2700000">
              <a:off x="4248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197" name="直接连接符 196"/>
            <p:cNvCxnSpPr/>
            <p:nvPr/>
          </p:nvCxnSpPr>
          <p:spPr>
            <a:xfrm rot="2700000">
              <a:off x="4320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198" name="直接连接符 197"/>
            <p:cNvCxnSpPr/>
            <p:nvPr/>
          </p:nvCxnSpPr>
          <p:spPr>
            <a:xfrm rot="2700000">
              <a:off x="4392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199" name="直接连接符 198"/>
            <p:cNvCxnSpPr/>
            <p:nvPr/>
          </p:nvCxnSpPr>
          <p:spPr>
            <a:xfrm rot="2700000">
              <a:off x="4464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200" name="直接连接符 199"/>
            <p:cNvCxnSpPr/>
            <p:nvPr/>
          </p:nvCxnSpPr>
          <p:spPr>
            <a:xfrm rot="2700000">
              <a:off x="4536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201" name="直接连接符 200"/>
            <p:cNvCxnSpPr/>
            <p:nvPr/>
          </p:nvCxnSpPr>
          <p:spPr>
            <a:xfrm rot="2700000">
              <a:off x="4608000" y="3903898"/>
              <a:ext cx="0" cy="108012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202" name="直接连接符 201"/>
            <p:cNvCxnSpPr/>
            <p:nvPr/>
          </p:nvCxnSpPr>
          <p:spPr>
            <a:xfrm rot="2700000">
              <a:off x="4608000" y="3903898"/>
              <a:ext cx="0" cy="108012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203" name="直接连接符 202"/>
            <p:cNvCxnSpPr/>
            <p:nvPr/>
          </p:nvCxnSpPr>
          <p:spPr>
            <a:xfrm rot="2700000">
              <a:off x="4680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204" name="直接连接符 203"/>
            <p:cNvCxnSpPr/>
            <p:nvPr/>
          </p:nvCxnSpPr>
          <p:spPr>
            <a:xfrm rot="2700000">
              <a:off x="4752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205" name="直接连接符 204"/>
            <p:cNvCxnSpPr/>
            <p:nvPr/>
          </p:nvCxnSpPr>
          <p:spPr>
            <a:xfrm rot="2700000">
              <a:off x="4824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206" name="直接连接符 205"/>
            <p:cNvCxnSpPr/>
            <p:nvPr/>
          </p:nvCxnSpPr>
          <p:spPr>
            <a:xfrm rot="2700000">
              <a:off x="4896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207" name="直接连接符 206"/>
            <p:cNvCxnSpPr/>
            <p:nvPr/>
          </p:nvCxnSpPr>
          <p:spPr>
            <a:xfrm rot="2700000">
              <a:off x="4968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208" name="直接连接符 207"/>
            <p:cNvCxnSpPr/>
            <p:nvPr/>
          </p:nvCxnSpPr>
          <p:spPr>
            <a:xfrm rot="2700000">
              <a:off x="5040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209" name="直接连接符 208"/>
            <p:cNvCxnSpPr/>
            <p:nvPr/>
          </p:nvCxnSpPr>
          <p:spPr>
            <a:xfrm rot="2700000">
              <a:off x="5112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210" name="直接连接符 209"/>
            <p:cNvCxnSpPr/>
            <p:nvPr/>
          </p:nvCxnSpPr>
          <p:spPr>
            <a:xfrm rot="2700000">
              <a:off x="5184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211" name="直接连接符 210"/>
            <p:cNvCxnSpPr/>
            <p:nvPr/>
          </p:nvCxnSpPr>
          <p:spPr>
            <a:xfrm rot="2700000">
              <a:off x="5256000" y="3903898"/>
              <a:ext cx="0" cy="108012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212" name="直接连接符 211"/>
            <p:cNvCxnSpPr/>
            <p:nvPr/>
          </p:nvCxnSpPr>
          <p:spPr>
            <a:xfrm rot="2700000">
              <a:off x="5256000" y="3903898"/>
              <a:ext cx="0" cy="108012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213" name="直接连接符 212"/>
            <p:cNvCxnSpPr/>
            <p:nvPr/>
          </p:nvCxnSpPr>
          <p:spPr>
            <a:xfrm rot="2700000">
              <a:off x="5328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214" name="直接连接符 213"/>
            <p:cNvCxnSpPr/>
            <p:nvPr/>
          </p:nvCxnSpPr>
          <p:spPr>
            <a:xfrm rot="2700000">
              <a:off x="5400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215" name="直接连接符 214"/>
            <p:cNvCxnSpPr/>
            <p:nvPr/>
          </p:nvCxnSpPr>
          <p:spPr>
            <a:xfrm rot="2700000">
              <a:off x="5472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216" name="直接连接符 215"/>
            <p:cNvCxnSpPr/>
            <p:nvPr/>
          </p:nvCxnSpPr>
          <p:spPr>
            <a:xfrm rot="2700000">
              <a:off x="5544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217" name="直接连接符 216"/>
            <p:cNvCxnSpPr/>
            <p:nvPr/>
          </p:nvCxnSpPr>
          <p:spPr>
            <a:xfrm rot="2700000">
              <a:off x="5616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218" name="直接连接符 217"/>
            <p:cNvCxnSpPr/>
            <p:nvPr/>
          </p:nvCxnSpPr>
          <p:spPr>
            <a:xfrm rot="2700000">
              <a:off x="5688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219" name="直接连接符 218"/>
            <p:cNvCxnSpPr/>
            <p:nvPr/>
          </p:nvCxnSpPr>
          <p:spPr>
            <a:xfrm rot="2700000">
              <a:off x="5760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220" name="直接连接符 219"/>
            <p:cNvCxnSpPr/>
            <p:nvPr/>
          </p:nvCxnSpPr>
          <p:spPr>
            <a:xfrm rot="2700000">
              <a:off x="5832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221" name="直接连接符 220"/>
            <p:cNvCxnSpPr/>
            <p:nvPr/>
          </p:nvCxnSpPr>
          <p:spPr>
            <a:xfrm rot="2700000">
              <a:off x="5904000" y="3903898"/>
              <a:ext cx="0" cy="108012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222" name="直接连接符 221"/>
            <p:cNvCxnSpPr/>
            <p:nvPr/>
          </p:nvCxnSpPr>
          <p:spPr>
            <a:xfrm rot="2700000">
              <a:off x="5904000" y="3903898"/>
              <a:ext cx="0" cy="108012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223" name="直接连接符 222"/>
            <p:cNvCxnSpPr/>
            <p:nvPr/>
          </p:nvCxnSpPr>
          <p:spPr>
            <a:xfrm rot="2700000">
              <a:off x="5976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224" name="直接连接符 223"/>
            <p:cNvCxnSpPr/>
            <p:nvPr/>
          </p:nvCxnSpPr>
          <p:spPr>
            <a:xfrm rot="2700000">
              <a:off x="6048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225" name="直接连接符 224"/>
            <p:cNvCxnSpPr/>
            <p:nvPr/>
          </p:nvCxnSpPr>
          <p:spPr>
            <a:xfrm rot="2700000">
              <a:off x="6120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226" name="直接连接符 225"/>
            <p:cNvCxnSpPr/>
            <p:nvPr/>
          </p:nvCxnSpPr>
          <p:spPr>
            <a:xfrm rot="2700000">
              <a:off x="6192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227" name="直接连接符 226"/>
            <p:cNvCxnSpPr/>
            <p:nvPr/>
          </p:nvCxnSpPr>
          <p:spPr>
            <a:xfrm rot="2700000">
              <a:off x="6264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228" name="直接连接符 227"/>
            <p:cNvCxnSpPr/>
            <p:nvPr/>
          </p:nvCxnSpPr>
          <p:spPr>
            <a:xfrm rot="2700000">
              <a:off x="6336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229" name="直接连接符 228"/>
            <p:cNvCxnSpPr/>
            <p:nvPr/>
          </p:nvCxnSpPr>
          <p:spPr>
            <a:xfrm rot="2700000">
              <a:off x="6408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230" name="直接连接符 229"/>
            <p:cNvCxnSpPr/>
            <p:nvPr/>
          </p:nvCxnSpPr>
          <p:spPr>
            <a:xfrm rot="2700000">
              <a:off x="6480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231" name="直接连接符 230"/>
            <p:cNvCxnSpPr/>
            <p:nvPr/>
          </p:nvCxnSpPr>
          <p:spPr>
            <a:xfrm rot="2700000">
              <a:off x="6552000" y="3903898"/>
              <a:ext cx="0" cy="108012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232" name="直接连接符 231"/>
            <p:cNvCxnSpPr/>
            <p:nvPr/>
          </p:nvCxnSpPr>
          <p:spPr>
            <a:xfrm rot="2700000">
              <a:off x="6552000" y="3903898"/>
              <a:ext cx="0" cy="108012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233" name="直接连接符 232"/>
            <p:cNvCxnSpPr/>
            <p:nvPr/>
          </p:nvCxnSpPr>
          <p:spPr>
            <a:xfrm rot="2700000">
              <a:off x="6624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234" name="直接连接符 233"/>
            <p:cNvCxnSpPr/>
            <p:nvPr/>
          </p:nvCxnSpPr>
          <p:spPr>
            <a:xfrm rot="2700000">
              <a:off x="6696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235" name="直接连接符 234"/>
            <p:cNvCxnSpPr/>
            <p:nvPr/>
          </p:nvCxnSpPr>
          <p:spPr>
            <a:xfrm rot="2700000">
              <a:off x="6768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236" name="直接连接符 235"/>
            <p:cNvCxnSpPr/>
            <p:nvPr/>
          </p:nvCxnSpPr>
          <p:spPr>
            <a:xfrm rot="2700000">
              <a:off x="6840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237" name="直接连接符 236"/>
            <p:cNvCxnSpPr/>
            <p:nvPr/>
          </p:nvCxnSpPr>
          <p:spPr>
            <a:xfrm rot="2700000">
              <a:off x="6912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238" name="直接连接符 237"/>
            <p:cNvCxnSpPr/>
            <p:nvPr/>
          </p:nvCxnSpPr>
          <p:spPr>
            <a:xfrm rot="2700000">
              <a:off x="6984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239" name="直接连接符 238"/>
            <p:cNvCxnSpPr/>
            <p:nvPr/>
          </p:nvCxnSpPr>
          <p:spPr>
            <a:xfrm rot="2700000">
              <a:off x="7056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240" name="直接连接符 239"/>
            <p:cNvCxnSpPr/>
            <p:nvPr/>
          </p:nvCxnSpPr>
          <p:spPr>
            <a:xfrm rot="2700000">
              <a:off x="7128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241" name="直接连接符 240"/>
            <p:cNvCxnSpPr/>
            <p:nvPr/>
          </p:nvCxnSpPr>
          <p:spPr>
            <a:xfrm rot="2700000">
              <a:off x="7200000" y="3903898"/>
              <a:ext cx="0" cy="108012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242" name="直接连接符 241"/>
            <p:cNvCxnSpPr/>
            <p:nvPr/>
          </p:nvCxnSpPr>
          <p:spPr>
            <a:xfrm rot="2700000">
              <a:off x="7200000" y="3903898"/>
              <a:ext cx="0" cy="108012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243" name="直接连接符 242"/>
            <p:cNvCxnSpPr/>
            <p:nvPr/>
          </p:nvCxnSpPr>
          <p:spPr>
            <a:xfrm rot="2700000">
              <a:off x="7272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244" name="直接连接符 243"/>
            <p:cNvCxnSpPr/>
            <p:nvPr/>
          </p:nvCxnSpPr>
          <p:spPr>
            <a:xfrm rot="2700000">
              <a:off x="7344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245" name="直接连接符 244"/>
            <p:cNvCxnSpPr/>
            <p:nvPr/>
          </p:nvCxnSpPr>
          <p:spPr>
            <a:xfrm rot="2700000">
              <a:off x="7416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246" name="直接连接符 245"/>
            <p:cNvCxnSpPr/>
            <p:nvPr/>
          </p:nvCxnSpPr>
          <p:spPr>
            <a:xfrm rot="2700000">
              <a:off x="7488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247" name="直接连接符 246"/>
            <p:cNvCxnSpPr/>
            <p:nvPr/>
          </p:nvCxnSpPr>
          <p:spPr>
            <a:xfrm rot="2700000">
              <a:off x="7560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248" name="直接连接符 247"/>
            <p:cNvCxnSpPr/>
            <p:nvPr/>
          </p:nvCxnSpPr>
          <p:spPr>
            <a:xfrm rot="2700000">
              <a:off x="7632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249" name="直接连接符 248"/>
            <p:cNvCxnSpPr/>
            <p:nvPr/>
          </p:nvCxnSpPr>
          <p:spPr>
            <a:xfrm rot="2700000">
              <a:off x="7704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250" name="直接连接符 249"/>
            <p:cNvCxnSpPr/>
            <p:nvPr/>
          </p:nvCxnSpPr>
          <p:spPr>
            <a:xfrm rot="2700000">
              <a:off x="7776000" y="3903898"/>
              <a:ext cx="0" cy="7200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251" name="直接连接符 250"/>
            <p:cNvCxnSpPr/>
            <p:nvPr/>
          </p:nvCxnSpPr>
          <p:spPr>
            <a:xfrm rot="2700000">
              <a:off x="7848000" y="3903898"/>
              <a:ext cx="0" cy="108012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</p:grpSp>
      <p:sp>
        <p:nvSpPr>
          <p:cNvPr id="252" name="立方体 251"/>
          <p:cNvSpPr/>
          <p:nvPr/>
        </p:nvSpPr>
        <p:spPr>
          <a:xfrm>
            <a:off x="1781486" y="3084995"/>
            <a:ext cx="580399" cy="1342824"/>
          </a:xfrm>
          <a:prstGeom prst="cube">
            <a:avLst/>
          </a:prstGeom>
          <a:gradFill rotWithShape="1">
            <a:gsLst>
              <a:gs pos="0">
                <a:srgbClr val="076EB9"/>
              </a:gs>
              <a:gs pos="100000">
                <a:srgbClr val="004E90"/>
              </a:gs>
              <a:gs pos="100000">
                <a:srgbClr val="003A5C"/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53" name="立方体 252"/>
          <p:cNvSpPr/>
          <p:nvPr/>
        </p:nvSpPr>
        <p:spPr>
          <a:xfrm>
            <a:off x="2653895" y="1735965"/>
            <a:ext cx="580399" cy="2691854"/>
          </a:xfrm>
          <a:prstGeom prst="cube">
            <a:avLst/>
          </a:prstGeom>
          <a:gradFill rotWithShape="1">
            <a:gsLst>
              <a:gs pos="0">
                <a:srgbClr val="076EB9"/>
              </a:gs>
              <a:gs pos="100000">
                <a:srgbClr val="004E90"/>
              </a:gs>
              <a:gs pos="100000">
                <a:srgbClr val="003A5C"/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54" name="立方体 253"/>
          <p:cNvSpPr/>
          <p:nvPr/>
        </p:nvSpPr>
        <p:spPr>
          <a:xfrm>
            <a:off x="3526304" y="2953666"/>
            <a:ext cx="580399" cy="1474154"/>
          </a:xfrm>
          <a:prstGeom prst="cube">
            <a:avLst/>
          </a:prstGeom>
          <a:gradFill rotWithShape="1">
            <a:gsLst>
              <a:gs pos="0">
                <a:srgbClr val="076EB9"/>
              </a:gs>
              <a:gs pos="100000">
                <a:srgbClr val="004E90"/>
              </a:gs>
              <a:gs pos="100000">
                <a:srgbClr val="003A5C"/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55" name="立方体 254"/>
          <p:cNvSpPr/>
          <p:nvPr/>
        </p:nvSpPr>
        <p:spPr>
          <a:xfrm>
            <a:off x="4398713" y="2376346"/>
            <a:ext cx="580399" cy="2051473"/>
          </a:xfrm>
          <a:prstGeom prst="cube">
            <a:avLst/>
          </a:prstGeom>
          <a:gradFill rotWithShape="1">
            <a:gsLst>
              <a:gs pos="0">
                <a:srgbClr val="076EB9"/>
              </a:gs>
              <a:gs pos="100000">
                <a:srgbClr val="004E90"/>
              </a:gs>
              <a:gs pos="100000">
                <a:srgbClr val="003A5C"/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56" name="立方体 255"/>
          <p:cNvSpPr/>
          <p:nvPr/>
        </p:nvSpPr>
        <p:spPr>
          <a:xfrm>
            <a:off x="5271122" y="2576907"/>
            <a:ext cx="580399" cy="1800990"/>
          </a:xfrm>
          <a:prstGeom prst="cube">
            <a:avLst/>
          </a:prstGeom>
          <a:gradFill rotWithShape="1">
            <a:gsLst>
              <a:gs pos="0">
                <a:srgbClr val="076EB9"/>
              </a:gs>
              <a:gs pos="100000">
                <a:srgbClr val="004E90"/>
              </a:gs>
              <a:gs pos="100000">
                <a:srgbClr val="003A5C"/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57" name="立方体 256"/>
          <p:cNvSpPr/>
          <p:nvPr/>
        </p:nvSpPr>
        <p:spPr>
          <a:xfrm>
            <a:off x="6143531" y="1808317"/>
            <a:ext cx="580399" cy="2619502"/>
          </a:xfrm>
          <a:prstGeom prst="cube">
            <a:avLst/>
          </a:prstGeom>
          <a:gradFill rotWithShape="1">
            <a:gsLst>
              <a:gs pos="0">
                <a:srgbClr val="076EB9"/>
              </a:gs>
              <a:gs pos="100000">
                <a:srgbClr val="004E90"/>
              </a:gs>
              <a:gs pos="100000">
                <a:srgbClr val="003A5C"/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58" name="立方体 257"/>
          <p:cNvSpPr/>
          <p:nvPr/>
        </p:nvSpPr>
        <p:spPr>
          <a:xfrm>
            <a:off x="7015937" y="3863780"/>
            <a:ext cx="580399" cy="564039"/>
          </a:xfrm>
          <a:prstGeom prst="cube">
            <a:avLst/>
          </a:prstGeom>
          <a:gradFill rotWithShape="1">
            <a:gsLst>
              <a:gs pos="0">
                <a:srgbClr val="076EB9"/>
              </a:gs>
              <a:gs pos="100000">
                <a:srgbClr val="004E90"/>
              </a:gs>
              <a:gs pos="100000">
                <a:srgbClr val="003A5C"/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59" name="TextBox 30"/>
          <p:cNvSpPr txBox="1"/>
          <p:nvPr/>
        </p:nvSpPr>
        <p:spPr>
          <a:xfrm>
            <a:off x="1699827" y="2729758"/>
            <a:ext cx="10387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en-US" altLang="zh-CN" sz="1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冬青黑体简体中文 W3" pitchFamily="34" charset="-122"/>
              </a:rPr>
              <a:t>1394.91</a:t>
            </a:r>
            <a:endParaRPr lang="zh-CN" altLang="en-US" sz="14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  <a:ea typeface="冬青黑体简体中文 W3" pitchFamily="34" charset="-122"/>
            </a:endParaRPr>
          </a:p>
        </p:txBody>
      </p:sp>
      <p:sp>
        <p:nvSpPr>
          <p:cNvPr id="260" name="TextBox 31"/>
          <p:cNvSpPr txBox="1"/>
          <p:nvPr/>
        </p:nvSpPr>
        <p:spPr>
          <a:xfrm>
            <a:off x="2574564" y="1393579"/>
            <a:ext cx="10228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en-US" altLang="zh-CN" sz="1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冬青黑体简体中文 W3" pitchFamily="34" charset="-122"/>
              </a:rPr>
              <a:t>2842.73</a:t>
            </a:r>
            <a:endParaRPr lang="zh-CN" altLang="en-US" sz="14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  <a:ea typeface="冬青黑体简体中文 W3" pitchFamily="34" charset="-122"/>
            </a:endParaRPr>
          </a:p>
        </p:txBody>
      </p:sp>
      <p:sp>
        <p:nvSpPr>
          <p:cNvPr id="261" name="TextBox 32"/>
          <p:cNvSpPr txBox="1"/>
          <p:nvPr/>
        </p:nvSpPr>
        <p:spPr>
          <a:xfrm>
            <a:off x="3458630" y="2624500"/>
            <a:ext cx="8906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en-US" altLang="zh-CN" sz="1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冬青黑体简体中文 W3" pitchFamily="34" charset="-122"/>
              </a:rPr>
              <a:t>1557.44</a:t>
            </a:r>
            <a:endParaRPr lang="zh-CN" altLang="en-US" sz="14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  <a:ea typeface="冬青黑体简体中文 W3" pitchFamily="34" charset="-122"/>
            </a:endParaRPr>
          </a:p>
        </p:txBody>
      </p:sp>
      <p:sp>
        <p:nvSpPr>
          <p:cNvPr id="262" name="TextBox 33"/>
          <p:cNvSpPr txBox="1"/>
          <p:nvPr/>
        </p:nvSpPr>
        <p:spPr>
          <a:xfrm>
            <a:off x="4350468" y="2042360"/>
            <a:ext cx="8906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en-US" altLang="zh-CN" sz="1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冬青黑体简体中文 W3" pitchFamily="34" charset="-122"/>
              </a:rPr>
              <a:t>2179.97</a:t>
            </a:r>
            <a:endParaRPr lang="zh-CN" altLang="en-US" sz="14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  <a:ea typeface="冬青黑体简体中文 W3" pitchFamily="34" charset="-122"/>
            </a:endParaRPr>
          </a:p>
        </p:txBody>
      </p:sp>
      <p:sp>
        <p:nvSpPr>
          <p:cNvPr id="263" name="TextBox 34"/>
          <p:cNvSpPr txBox="1"/>
          <p:nvPr/>
        </p:nvSpPr>
        <p:spPr>
          <a:xfrm>
            <a:off x="5185884" y="2232913"/>
            <a:ext cx="8906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en-US" altLang="zh-CN" sz="1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冬青黑体简体中文 W3" pitchFamily="34" charset="-122"/>
              </a:rPr>
              <a:t>2011.38</a:t>
            </a:r>
            <a:endParaRPr lang="zh-CN" altLang="en-US" sz="14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  <a:ea typeface="冬青黑体简体中文 W3" pitchFamily="34" charset="-122"/>
            </a:endParaRPr>
          </a:p>
        </p:txBody>
      </p:sp>
      <p:sp>
        <p:nvSpPr>
          <p:cNvPr id="264" name="TextBox 35"/>
          <p:cNvSpPr txBox="1"/>
          <p:nvPr/>
        </p:nvSpPr>
        <p:spPr>
          <a:xfrm>
            <a:off x="6112006" y="1466154"/>
            <a:ext cx="8906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en-US" altLang="zh-CN" sz="1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冬青黑体简体中文 W3" pitchFamily="34" charset="-122"/>
              </a:rPr>
              <a:t>2672.91</a:t>
            </a:r>
            <a:endParaRPr lang="zh-CN" altLang="en-US" sz="14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  <a:ea typeface="冬青黑体简体中文 W3" pitchFamily="34" charset="-122"/>
            </a:endParaRPr>
          </a:p>
        </p:txBody>
      </p:sp>
      <p:sp>
        <p:nvSpPr>
          <p:cNvPr id="265" name="TextBox 36"/>
          <p:cNvSpPr txBox="1"/>
          <p:nvPr/>
        </p:nvSpPr>
        <p:spPr>
          <a:xfrm>
            <a:off x="6938377" y="3543979"/>
            <a:ext cx="8906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en-US" altLang="zh-CN" sz="1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冬青黑体简体中文 W3" pitchFamily="34" charset="-122"/>
              </a:rPr>
              <a:t>506.68</a:t>
            </a:r>
            <a:endParaRPr lang="zh-CN" altLang="en-US" sz="14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  <a:ea typeface="冬青黑体简体中文 W3" pitchFamily="34" charset="-122"/>
            </a:endParaRPr>
          </a:p>
        </p:txBody>
      </p:sp>
      <p:sp>
        <p:nvSpPr>
          <p:cNvPr id="266" name="TextBox 265"/>
          <p:cNvSpPr txBox="1"/>
          <p:nvPr/>
        </p:nvSpPr>
        <p:spPr>
          <a:xfrm>
            <a:off x="6876256" y="4643844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gradFill>
                  <a:gsLst>
                    <a:gs pos="0">
                      <a:srgbClr val="076EB9"/>
                    </a:gs>
                    <a:gs pos="100000">
                      <a:srgbClr val="076EB9"/>
                    </a:gs>
                  </a:gsLst>
                  <a:lin ang="5400000" scaled="0"/>
                </a:gradFill>
                <a:latin typeface="Impact" pitchFamily="34" charset="0"/>
              </a:rPr>
              <a:t>2013</a:t>
            </a:r>
            <a:endParaRPr lang="zh-CN" altLang="en-US" dirty="0">
              <a:gradFill>
                <a:gsLst>
                  <a:gs pos="0">
                    <a:srgbClr val="076EB9"/>
                  </a:gs>
                  <a:gs pos="100000">
                    <a:srgbClr val="076EB9"/>
                  </a:gs>
                </a:gsLst>
                <a:lin ang="5400000" scaled="0"/>
              </a:gradFill>
              <a:latin typeface="Impact" pitchFamily="34" charset="0"/>
            </a:endParaRPr>
          </a:p>
        </p:txBody>
      </p:sp>
      <p:sp>
        <p:nvSpPr>
          <p:cNvPr id="267" name="TextBox 266"/>
          <p:cNvSpPr txBox="1"/>
          <p:nvPr/>
        </p:nvSpPr>
        <p:spPr>
          <a:xfrm>
            <a:off x="6000157" y="4643844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gradFill>
                  <a:gsLst>
                    <a:gs pos="0">
                      <a:srgbClr val="076EB9"/>
                    </a:gs>
                    <a:gs pos="100000">
                      <a:srgbClr val="076EB9"/>
                    </a:gs>
                  </a:gsLst>
                  <a:lin ang="5400000" scaled="0"/>
                </a:gradFill>
                <a:latin typeface="Impact" pitchFamily="34" charset="0"/>
              </a:rPr>
              <a:t>2012</a:t>
            </a:r>
            <a:endParaRPr lang="zh-CN" altLang="en-US" dirty="0">
              <a:gradFill>
                <a:gsLst>
                  <a:gs pos="0">
                    <a:srgbClr val="076EB9"/>
                  </a:gs>
                  <a:gs pos="100000">
                    <a:srgbClr val="076EB9"/>
                  </a:gs>
                </a:gsLst>
                <a:lin ang="5400000" scaled="0"/>
              </a:gradFill>
              <a:latin typeface="Impact" pitchFamily="34" charset="0"/>
            </a:endParaRPr>
          </a:p>
        </p:txBody>
      </p:sp>
      <p:sp>
        <p:nvSpPr>
          <p:cNvPr id="268" name="TextBox 267"/>
          <p:cNvSpPr txBox="1"/>
          <p:nvPr/>
        </p:nvSpPr>
        <p:spPr>
          <a:xfrm>
            <a:off x="5124060" y="4643844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gradFill>
                  <a:gsLst>
                    <a:gs pos="0">
                      <a:srgbClr val="076EB9"/>
                    </a:gs>
                    <a:gs pos="100000">
                      <a:srgbClr val="076EB9"/>
                    </a:gs>
                  </a:gsLst>
                  <a:lin ang="5400000" scaled="0"/>
                </a:gradFill>
                <a:latin typeface="Impact" pitchFamily="34" charset="0"/>
              </a:rPr>
              <a:t>2011</a:t>
            </a:r>
            <a:endParaRPr lang="zh-CN" altLang="en-US" dirty="0">
              <a:gradFill>
                <a:gsLst>
                  <a:gs pos="0">
                    <a:srgbClr val="076EB9"/>
                  </a:gs>
                  <a:gs pos="100000">
                    <a:srgbClr val="076EB9"/>
                  </a:gs>
                </a:gsLst>
                <a:lin ang="5400000" scaled="0"/>
              </a:gradFill>
              <a:latin typeface="Impact" pitchFamily="34" charset="0"/>
            </a:endParaRPr>
          </a:p>
        </p:txBody>
      </p:sp>
      <p:sp>
        <p:nvSpPr>
          <p:cNvPr id="269" name="TextBox 268"/>
          <p:cNvSpPr txBox="1"/>
          <p:nvPr/>
        </p:nvSpPr>
        <p:spPr>
          <a:xfrm>
            <a:off x="4247963" y="4643844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gradFill>
                  <a:gsLst>
                    <a:gs pos="0">
                      <a:srgbClr val="076EB9"/>
                    </a:gs>
                    <a:gs pos="100000">
                      <a:srgbClr val="076EB9"/>
                    </a:gs>
                  </a:gsLst>
                  <a:lin ang="5400000" scaled="0"/>
                </a:gradFill>
                <a:latin typeface="Impact" pitchFamily="34" charset="0"/>
              </a:rPr>
              <a:t>2010</a:t>
            </a:r>
            <a:endParaRPr lang="zh-CN" altLang="en-US" dirty="0">
              <a:gradFill>
                <a:gsLst>
                  <a:gs pos="0">
                    <a:srgbClr val="076EB9"/>
                  </a:gs>
                  <a:gs pos="100000">
                    <a:srgbClr val="076EB9"/>
                  </a:gs>
                </a:gsLst>
                <a:lin ang="5400000" scaled="0"/>
              </a:gradFill>
              <a:latin typeface="Impact" pitchFamily="34" charset="0"/>
            </a:endParaRPr>
          </a:p>
        </p:txBody>
      </p:sp>
      <p:sp>
        <p:nvSpPr>
          <p:cNvPr id="270" name="TextBox 269"/>
          <p:cNvSpPr txBox="1"/>
          <p:nvPr/>
        </p:nvSpPr>
        <p:spPr>
          <a:xfrm>
            <a:off x="3371866" y="4643844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gradFill>
                  <a:gsLst>
                    <a:gs pos="0">
                      <a:srgbClr val="076EB9"/>
                    </a:gs>
                    <a:gs pos="100000">
                      <a:srgbClr val="076EB9"/>
                    </a:gs>
                  </a:gsLst>
                  <a:lin ang="5400000" scaled="0"/>
                </a:gradFill>
                <a:latin typeface="Impact" pitchFamily="34" charset="0"/>
              </a:rPr>
              <a:t>2009</a:t>
            </a:r>
            <a:endParaRPr lang="zh-CN" altLang="en-US" dirty="0">
              <a:gradFill>
                <a:gsLst>
                  <a:gs pos="0">
                    <a:srgbClr val="076EB9"/>
                  </a:gs>
                  <a:gs pos="100000">
                    <a:srgbClr val="076EB9"/>
                  </a:gs>
                </a:gsLst>
                <a:lin ang="5400000" scaled="0"/>
              </a:gradFill>
              <a:latin typeface="Impact" pitchFamily="34" charset="0"/>
            </a:endParaRPr>
          </a:p>
        </p:txBody>
      </p:sp>
      <p:sp>
        <p:nvSpPr>
          <p:cNvPr id="271" name="TextBox 270"/>
          <p:cNvSpPr txBox="1"/>
          <p:nvPr/>
        </p:nvSpPr>
        <p:spPr>
          <a:xfrm>
            <a:off x="2495769" y="4643844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gradFill>
                  <a:gsLst>
                    <a:gs pos="0">
                      <a:srgbClr val="076EB9"/>
                    </a:gs>
                    <a:gs pos="100000">
                      <a:srgbClr val="076EB9"/>
                    </a:gs>
                  </a:gsLst>
                  <a:lin ang="5400000" scaled="0"/>
                </a:gradFill>
                <a:latin typeface="Impact" pitchFamily="34" charset="0"/>
              </a:rPr>
              <a:t>2008</a:t>
            </a:r>
            <a:endParaRPr lang="zh-CN" altLang="en-US" dirty="0">
              <a:gradFill>
                <a:gsLst>
                  <a:gs pos="0">
                    <a:srgbClr val="076EB9"/>
                  </a:gs>
                  <a:gs pos="100000">
                    <a:srgbClr val="076EB9"/>
                  </a:gs>
                </a:gsLst>
                <a:lin ang="5400000" scaled="0"/>
              </a:gradFill>
              <a:latin typeface="Impact" pitchFamily="34" charset="0"/>
            </a:endParaRPr>
          </a:p>
        </p:txBody>
      </p:sp>
      <p:sp>
        <p:nvSpPr>
          <p:cNvPr id="272" name="TextBox 271"/>
          <p:cNvSpPr txBox="1"/>
          <p:nvPr/>
        </p:nvSpPr>
        <p:spPr>
          <a:xfrm>
            <a:off x="1619672" y="4643844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gradFill>
                  <a:gsLst>
                    <a:gs pos="0">
                      <a:srgbClr val="076EB9"/>
                    </a:gs>
                    <a:gs pos="100000">
                      <a:srgbClr val="076EB9"/>
                    </a:gs>
                  </a:gsLst>
                  <a:lin ang="5400000" scaled="0"/>
                </a:gradFill>
                <a:latin typeface="Impact" pitchFamily="34" charset="0"/>
              </a:rPr>
              <a:t>2007</a:t>
            </a:r>
            <a:endParaRPr lang="zh-CN" altLang="en-US" dirty="0">
              <a:gradFill>
                <a:gsLst>
                  <a:gs pos="0">
                    <a:srgbClr val="076EB9"/>
                  </a:gs>
                  <a:gs pos="100000">
                    <a:srgbClr val="076EB9"/>
                  </a:gs>
                </a:gsLst>
                <a:lin ang="5400000" scaled="0"/>
              </a:gra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7520679"/>
      </p:ext>
    </p:extLst>
  </p:cSld>
  <p:clrMapOvr>
    <a:masterClrMapping/>
  </p:clrMapOvr>
  <p:transition spd="med" advTm="2000">
    <p:split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671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</TotalTime>
  <Words>169</Words>
  <Application>Microsoft Office PowerPoint</Application>
  <PresentationFormat>全屏显示(4:3)</PresentationFormat>
  <Paragraphs>30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lenovo</cp:lastModifiedBy>
  <cp:revision>96</cp:revision>
  <dcterms:created xsi:type="dcterms:W3CDTF">2012-12-20T06:04:47Z</dcterms:created>
  <dcterms:modified xsi:type="dcterms:W3CDTF">2013-09-01T08:15:46Z</dcterms:modified>
</cp:coreProperties>
</file>