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2013/8/29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jpeg"/><Relationship Id="rId7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09109" y="1270034"/>
            <a:ext cx="5866513" cy="4509826"/>
            <a:chOff x="2637840" y="1223430"/>
            <a:chExt cx="4742472" cy="3645730"/>
          </a:xfrm>
        </p:grpSpPr>
        <p:pic>
          <p:nvPicPr>
            <p:cNvPr id="18" name="Picture 9" descr="C:\Users\11\Desktop\新建文件夹\柱子目录\3744171_160602027338_2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64" t="12045" r="16127" b="21694"/>
            <a:stretch/>
          </p:blipFill>
          <p:spPr bwMode="auto">
            <a:xfrm rot="5221453">
              <a:off x="2865419" y="1838399"/>
              <a:ext cx="762040" cy="1209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9" name="组合 18"/>
            <p:cNvGrpSpPr/>
            <p:nvPr/>
          </p:nvGrpSpPr>
          <p:grpSpPr>
            <a:xfrm>
              <a:off x="2637840" y="2640700"/>
              <a:ext cx="4064482" cy="391219"/>
              <a:chOff x="863927" y="2139701"/>
              <a:chExt cx="6588394" cy="678890"/>
            </a:xfrm>
          </p:grpSpPr>
          <p:sp>
            <p:nvSpPr>
              <p:cNvPr id="20" name="矩形 4"/>
              <p:cNvSpPr/>
              <p:nvPr/>
            </p:nvSpPr>
            <p:spPr>
              <a:xfrm>
                <a:off x="7104258" y="2139701"/>
                <a:ext cx="348063" cy="678889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6 w 5256590"/>
                  <a:gd name="connsiteY0" fmla="*/ 0 h 648072"/>
                  <a:gd name="connsiteX1" fmla="*/ 5256590 w 5256590"/>
                  <a:gd name="connsiteY1" fmla="*/ 0 h 648072"/>
                  <a:gd name="connsiteX2" fmla="*/ 5256590 w 5256590"/>
                  <a:gd name="connsiteY2" fmla="*/ 648072 h 648072"/>
                  <a:gd name="connsiteX3" fmla="*/ 287701 w 5256590"/>
                  <a:gd name="connsiteY3" fmla="*/ 635948 h 648072"/>
                  <a:gd name="connsiteX4" fmla="*/ 6 w 5256590"/>
                  <a:gd name="connsiteY4" fmla="*/ 0 h 648072"/>
                  <a:gd name="connsiteX0" fmla="*/ 6 w 5256590"/>
                  <a:gd name="connsiteY0" fmla="*/ 0 h 648072"/>
                  <a:gd name="connsiteX1" fmla="*/ 5256590 w 5256590"/>
                  <a:gd name="connsiteY1" fmla="*/ 0 h 648072"/>
                  <a:gd name="connsiteX2" fmla="*/ 5256590 w 5256590"/>
                  <a:gd name="connsiteY2" fmla="*/ 648072 h 648072"/>
                  <a:gd name="connsiteX3" fmla="*/ 287701 w 5256590"/>
                  <a:gd name="connsiteY3" fmla="*/ 635948 h 648072"/>
                  <a:gd name="connsiteX4" fmla="*/ 6 w 5256590"/>
                  <a:gd name="connsiteY4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6590" h="648072">
                    <a:moveTo>
                      <a:pt x="6" y="0"/>
                    </a:moveTo>
                    <a:cubicBezTo>
                      <a:pt x="2996605" y="33192"/>
                      <a:pt x="4406095" y="76200"/>
                      <a:pt x="5256590" y="0"/>
                    </a:cubicBezTo>
                    <a:cubicBezTo>
                      <a:pt x="5218490" y="228724"/>
                      <a:pt x="5231190" y="419348"/>
                      <a:pt x="5256590" y="648072"/>
                    </a:cubicBezTo>
                    <a:cubicBezTo>
                      <a:pt x="5034745" y="629022"/>
                      <a:pt x="3143959" y="634795"/>
                      <a:pt x="287701" y="635948"/>
                    </a:cubicBezTo>
                    <a:cubicBezTo>
                      <a:pt x="281351" y="407224"/>
                      <a:pt x="6356" y="235074"/>
                      <a:pt x="6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4"/>
              <p:cNvSpPr/>
              <p:nvPr/>
            </p:nvSpPr>
            <p:spPr>
              <a:xfrm>
                <a:off x="863927" y="2162423"/>
                <a:ext cx="971769" cy="648072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392844 w 5649428"/>
                  <a:gd name="connsiteY0" fmla="*/ 0 h 648072"/>
                  <a:gd name="connsiteX1" fmla="*/ 5649428 w 5649428"/>
                  <a:gd name="connsiteY1" fmla="*/ 0 h 648072"/>
                  <a:gd name="connsiteX2" fmla="*/ 5649428 w 5649428"/>
                  <a:gd name="connsiteY2" fmla="*/ 648072 h 648072"/>
                  <a:gd name="connsiteX3" fmla="*/ 392844 w 5649428"/>
                  <a:gd name="connsiteY3" fmla="*/ 648072 h 648072"/>
                  <a:gd name="connsiteX4" fmla="*/ 382491 w 5649428"/>
                  <a:gd name="connsiteY4" fmla="*/ 328365 h 648072"/>
                  <a:gd name="connsiteX5" fmla="*/ 392844 w 5649428"/>
                  <a:gd name="connsiteY5" fmla="*/ 0 h 648072"/>
                  <a:gd name="connsiteX0" fmla="*/ 392844 w 5649428"/>
                  <a:gd name="connsiteY0" fmla="*/ 0 h 648072"/>
                  <a:gd name="connsiteX1" fmla="*/ 5649428 w 5649428"/>
                  <a:gd name="connsiteY1" fmla="*/ 0 h 648072"/>
                  <a:gd name="connsiteX2" fmla="*/ 5649428 w 5649428"/>
                  <a:gd name="connsiteY2" fmla="*/ 648072 h 648072"/>
                  <a:gd name="connsiteX3" fmla="*/ 392844 w 5649428"/>
                  <a:gd name="connsiteY3" fmla="*/ 648072 h 648072"/>
                  <a:gd name="connsiteX4" fmla="*/ 382491 w 5649428"/>
                  <a:gd name="connsiteY4" fmla="*/ 328365 h 648072"/>
                  <a:gd name="connsiteX5" fmla="*/ 392844 w 5649428"/>
                  <a:gd name="connsiteY5" fmla="*/ 0 h 648072"/>
                  <a:gd name="connsiteX0" fmla="*/ 367480 w 5624064"/>
                  <a:gd name="connsiteY0" fmla="*/ 0 h 648072"/>
                  <a:gd name="connsiteX1" fmla="*/ 5624064 w 5624064"/>
                  <a:gd name="connsiteY1" fmla="*/ 0 h 648072"/>
                  <a:gd name="connsiteX2" fmla="*/ 5624064 w 5624064"/>
                  <a:gd name="connsiteY2" fmla="*/ 648072 h 648072"/>
                  <a:gd name="connsiteX3" fmla="*/ 367480 w 5624064"/>
                  <a:gd name="connsiteY3" fmla="*/ 648072 h 648072"/>
                  <a:gd name="connsiteX4" fmla="*/ 460174 w 5624064"/>
                  <a:gd name="connsiteY4" fmla="*/ 342653 h 648072"/>
                  <a:gd name="connsiteX5" fmla="*/ 367480 w 5624064"/>
                  <a:gd name="connsiteY5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92694 w 5256584"/>
                  <a:gd name="connsiteY4" fmla="*/ 342653 h 648072"/>
                  <a:gd name="connsiteX5" fmla="*/ 0 w 5256584"/>
                  <a:gd name="connsiteY5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6584" h="648072">
                    <a:moveTo>
                      <a:pt x="0" y="0"/>
                    </a:moveTo>
                    <a:cubicBezTo>
                      <a:pt x="1280315" y="19050"/>
                      <a:pt x="3753460" y="12700"/>
                      <a:pt x="5256584" y="0"/>
                    </a:cubicBezTo>
                    <a:cubicBezTo>
                      <a:pt x="5218484" y="228724"/>
                      <a:pt x="5231184" y="419348"/>
                      <a:pt x="5256584" y="648072"/>
                    </a:cubicBezTo>
                    <a:cubicBezTo>
                      <a:pt x="5034739" y="629022"/>
                      <a:pt x="171045" y="622672"/>
                      <a:pt x="0" y="648072"/>
                    </a:cubicBezTo>
                    <a:cubicBezTo>
                      <a:pt x="152645" y="466200"/>
                      <a:pt x="92694" y="450665"/>
                      <a:pt x="92694" y="342653"/>
                    </a:cubicBezTo>
                    <a:cubicBezTo>
                      <a:pt x="92694" y="234641"/>
                      <a:pt x="49598" y="192841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 smtClean="0">
                    <a:solidFill>
                      <a:srgbClr val="F2E96E"/>
                    </a:solidFill>
                    <a:latin typeface="方正静蕾简体" pitchFamily="2" charset="-122"/>
                    <a:ea typeface="方正静蕾简体" pitchFamily="2" charset="-122"/>
                  </a:rPr>
                  <a:t>1</a:t>
                </a:r>
                <a:endParaRPr lang="zh-CN" altLang="en-US" sz="4800" dirty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endParaRPr>
              </a:p>
            </p:txBody>
          </p:sp>
          <p:sp>
            <p:nvSpPr>
              <p:cNvPr id="22" name="矩形 4"/>
              <p:cNvSpPr/>
              <p:nvPr/>
            </p:nvSpPr>
            <p:spPr>
              <a:xfrm>
                <a:off x="1833862" y="2159000"/>
                <a:ext cx="5258417" cy="648072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8417" h="648072">
                    <a:moveTo>
                      <a:pt x="1833" y="0"/>
                    </a:moveTo>
                    <a:cubicBezTo>
                      <a:pt x="217328" y="63500"/>
                      <a:pt x="4407922" y="76200"/>
                      <a:pt x="5258417" y="0"/>
                    </a:cubicBezTo>
                    <a:cubicBezTo>
                      <a:pt x="5220317" y="228724"/>
                      <a:pt x="5233017" y="419348"/>
                      <a:pt x="5258417" y="648072"/>
                    </a:cubicBezTo>
                    <a:cubicBezTo>
                      <a:pt x="5036572" y="629022"/>
                      <a:pt x="172878" y="622672"/>
                      <a:pt x="1833" y="648072"/>
                    </a:cubicBezTo>
                    <a:cubicBezTo>
                      <a:pt x="-4517" y="419348"/>
                      <a:pt x="8183" y="235074"/>
                      <a:pt x="1833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 smtClean="0">
                    <a:solidFill>
                      <a:srgbClr val="F6F0A0"/>
                    </a:solidFill>
                    <a:latin typeface="方正静蕾简体" pitchFamily="2" charset="-122"/>
                    <a:ea typeface="方正静蕾简体" pitchFamily="2" charset="-122"/>
                  </a:rPr>
                  <a:t>在此输入文字</a:t>
                </a:r>
                <a:endParaRPr lang="zh-CN" altLang="en-US" sz="24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777366" y="2162423"/>
                <a:ext cx="238350" cy="656168"/>
                <a:chOff x="1777366" y="2162423"/>
                <a:chExt cx="238350" cy="656168"/>
              </a:xfrm>
            </p:grpSpPr>
            <p:sp>
              <p:nvSpPr>
                <p:cNvPr id="28" name="矩形 11"/>
                <p:cNvSpPr/>
                <p:nvPr/>
              </p:nvSpPr>
              <p:spPr>
                <a:xfrm>
                  <a:off x="1777366" y="2164958"/>
                  <a:ext cx="238350" cy="653633"/>
                </a:xfrm>
                <a:custGeom>
                  <a:avLst/>
                  <a:gdLst>
                    <a:gd name="connsiteX0" fmla="*/ 0 w 238348"/>
                    <a:gd name="connsiteY0" fmla="*/ 0 h 628774"/>
                    <a:gd name="connsiteX1" fmla="*/ 238348 w 238348"/>
                    <a:gd name="connsiteY1" fmla="*/ 0 h 628774"/>
                    <a:gd name="connsiteX2" fmla="*/ 238348 w 238348"/>
                    <a:gd name="connsiteY2" fmla="*/ 628774 h 628774"/>
                    <a:gd name="connsiteX3" fmla="*/ 0 w 238348"/>
                    <a:gd name="connsiteY3" fmla="*/ 628774 h 628774"/>
                    <a:gd name="connsiteX4" fmla="*/ 0 w 238348"/>
                    <a:gd name="connsiteY4" fmla="*/ 0 h 628774"/>
                    <a:gd name="connsiteX0" fmla="*/ 0 w 238348"/>
                    <a:gd name="connsiteY0" fmla="*/ 0 h 642885"/>
                    <a:gd name="connsiteX1" fmla="*/ 238348 w 238348"/>
                    <a:gd name="connsiteY1" fmla="*/ 0 h 642885"/>
                    <a:gd name="connsiteX2" fmla="*/ 238348 w 238348"/>
                    <a:gd name="connsiteY2" fmla="*/ 628774 h 642885"/>
                    <a:gd name="connsiteX3" fmla="*/ 0 w 238348"/>
                    <a:gd name="connsiteY3" fmla="*/ 628774 h 642885"/>
                    <a:gd name="connsiteX4" fmla="*/ 0 w 238348"/>
                    <a:gd name="connsiteY4" fmla="*/ 0 h 642885"/>
                    <a:gd name="connsiteX0" fmla="*/ 0 w 238348"/>
                    <a:gd name="connsiteY0" fmla="*/ 5644 h 648529"/>
                    <a:gd name="connsiteX1" fmla="*/ 238348 w 238348"/>
                    <a:gd name="connsiteY1" fmla="*/ 5644 h 648529"/>
                    <a:gd name="connsiteX2" fmla="*/ 238348 w 238348"/>
                    <a:gd name="connsiteY2" fmla="*/ 634418 h 648529"/>
                    <a:gd name="connsiteX3" fmla="*/ 0 w 238348"/>
                    <a:gd name="connsiteY3" fmla="*/ 634418 h 648529"/>
                    <a:gd name="connsiteX4" fmla="*/ 0 w 238348"/>
                    <a:gd name="connsiteY4" fmla="*/ 5644 h 648529"/>
                    <a:gd name="connsiteX0" fmla="*/ 0 w 238348"/>
                    <a:gd name="connsiteY0" fmla="*/ 10748 h 653633"/>
                    <a:gd name="connsiteX1" fmla="*/ 238348 w 238348"/>
                    <a:gd name="connsiteY1" fmla="*/ 10748 h 653633"/>
                    <a:gd name="connsiteX2" fmla="*/ 238348 w 238348"/>
                    <a:gd name="connsiteY2" fmla="*/ 639522 h 653633"/>
                    <a:gd name="connsiteX3" fmla="*/ 0 w 238348"/>
                    <a:gd name="connsiteY3" fmla="*/ 639522 h 653633"/>
                    <a:gd name="connsiteX4" fmla="*/ 0 w 238348"/>
                    <a:gd name="connsiteY4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7622 w 238350"/>
                    <a:gd name="connsiteY4" fmla="*/ 335355 h 653633"/>
                    <a:gd name="connsiteX5" fmla="*/ 2 w 238350"/>
                    <a:gd name="connsiteY5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5241 w 238350"/>
                    <a:gd name="connsiteY4" fmla="*/ 335355 h 653633"/>
                    <a:gd name="connsiteX5" fmla="*/ 2 w 238350"/>
                    <a:gd name="connsiteY5" fmla="*/ 10748 h 65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350" h="653633">
                      <a:moveTo>
                        <a:pt x="2" y="10748"/>
                      </a:moveTo>
                      <a:cubicBezTo>
                        <a:pt x="79451" y="-5127"/>
                        <a:pt x="130326" y="-1952"/>
                        <a:pt x="238350" y="10748"/>
                      </a:cubicBezTo>
                      <a:lnTo>
                        <a:pt x="238350" y="639522"/>
                      </a:lnTo>
                      <a:cubicBezTo>
                        <a:pt x="158901" y="639522"/>
                        <a:pt x="50876" y="671272"/>
                        <a:pt x="2" y="639522"/>
                      </a:cubicBezTo>
                      <a:cubicBezTo>
                        <a:pt x="-316" y="538133"/>
                        <a:pt x="25559" y="436744"/>
                        <a:pt x="25241" y="335355"/>
                      </a:cubicBezTo>
                      <a:lnTo>
                        <a:pt x="2" y="1074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85B11E">
                        <a:alpha val="21000"/>
                      </a:srgbClr>
                    </a:gs>
                    <a:gs pos="93000">
                      <a:srgbClr val="1B5D19">
                        <a:lumMod val="50000"/>
                      </a:srgbClr>
                    </a:gs>
                    <a:gs pos="67000">
                      <a:srgbClr val="2F6B32">
                        <a:lumMod val="60000"/>
                      </a:srgbClr>
                    </a:gs>
                    <a:gs pos="2000">
                      <a:srgbClr val="DCF1A5">
                        <a:lumMod val="54000"/>
                        <a:alpha val="0"/>
                      </a:srgb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任意多边形 28"/>
                <p:cNvSpPr/>
                <p:nvPr/>
              </p:nvSpPr>
              <p:spPr>
                <a:xfrm>
                  <a:off x="1844479" y="2163961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19050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1799690" y="2162423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9525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6973104" y="2162423"/>
                <a:ext cx="238350" cy="656168"/>
                <a:chOff x="6973104" y="2162423"/>
                <a:chExt cx="238350" cy="656168"/>
              </a:xfrm>
            </p:grpSpPr>
            <p:sp>
              <p:nvSpPr>
                <p:cNvPr id="25" name="矩形 11"/>
                <p:cNvSpPr/>
                <p:nvPr/>
              </p:nvSpPr>
              <p:spPr>
                <a:xfrm>
                  <a:off x="6973104" y="2164958"/>
                  <a:ext cx="238350" cy="653633"/>
                </a:xfrm>
                <a:custGeom>
                  <a:avLst/>
                  <a:gdLst>
                    <a:gd name="connsiteX0" fmla="*/ 0 w 238348"/>
                    <a:gd name="connsiteY0" fmla="*/ 0 h 628774"/>
                    <a:gd name="connsiteX1" fmla="*/ 238348 w 238348"/>
                    <a:gd name="connsiteY1" fmla="*/ 0 h 628774"/>
                    <a:gd name="connsiteX2" fmla="*/ 238348 w 238348"/>
                    <a:gd name="connsiteY2" fmla="*/ 628774 h 628774"/>
                    <a:gd name="connsiteX3" fmla="*/ 0 w 238348"/>
                    <a:gd name="connsiteY3" fmla="*/ 628774 h 628774"/>
                    <a:gd name="connsiteX4" fmla="*/ 0 w 238348"/>
                    <a:gd name="connsiteY4" fmla="*/ 0 h 628774"/>
                    <a:gd name="connsiteX0" fmla="*/ 0 w 238348"/>
                    <a:gd name="connsiteY0" fmla="*/ 0 h 642885"/>
                    <a:gd name="connsiteX1" fmla="*/ 238348 w 238348"/>
                    <a:gd name="connsiteY1" fmla="*/ 0 h 642885"/>
                    <a:gd name="connsiteX2" fmla="*/ 238348 w 238348"/>
                    <a:gd name="connsiteY2" fmla="*/ 628774 h 642885"/>
                    <a:gd name="connsiteX3" fmla="*/ 0 w 238348"/>
                    <a:gd name="connsiteY3" fmla="*/ 628774 h 642885"/>
                    <a:gd name="connsiteX4" fmla="*/ 0 w 238348"/>
                    <a:gd name="connsiteY4" fmla="*/ 0 h 642885"/>
                    <a:gd name="connsiteX0" fmla="*/ 0 w 238348"/>
                    <a:gd name="connsiteY0" fmla="*/ 5644 h 648529"/>
                    <a:gd name="connsiteX1" fmla="*/ 238348 w 238348"/>
                    <a:gd name="connsiteY1" fmla="*/ 5644 h 648529"/>
                    <a:gd name="connsiteX2" fmla="*/ 238348 w 238348"/>
                    <a:gd name="connsiteY2" fmla="*/ 634418 h 648529"/>
                    <a:gd name="connsiteX3" fmla="*/ 0 w 238348"/>
                    <a:gd name="connsiteY3" fmla="*/ 634418 h 648529"/>
                    <a:gd name="connsiteX4" fmla="*/ 0 w 238348"/>
                    <a:gd name="connsiteY4" fmla="*/ 5644 h 648529"/>
                    <a:gd name="connsiteX0" fmla="*/ 0 w 238348"/>
                    <a:gd name="connsiteY0" fmla="*/ 10748 h 653633"/>
                    <a:gd name="connsiteX1" fmla="*/ 238348 w 238348"/>
                    <a:gd name="connsiteY1" fmla="*/ 10748 h 653633"/>
                    <a:gd name="connsiteX2" fmla="*/ 238348 w 238348"/>
                    <a:gd name="connsiteY2" fmla="*/ 639522 h 653633"/>
                    <a:gd name="connsiteX3" fmla="*/ 0 w 238348"/>
                    <a:gd name="connsiteY3" fmla="*/ 639522 h 653633"/>
                    <a:gd name="connsiteX4" fmla="*/ 0 w 238348"/>
                    <a:gd name="connsiteY4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7622 w 238350"/>
                    <a:gd name="connsiteY4" fmla="*/ 335355 h 653633"/>
                    <a:gd name="connsiteX5" fmla="*/ 2 w 238350"/>
                    <a:gd name="connsiteY5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5241 w 238350"/>
                    <a:gd name="connsiteY4" fmla="*/ 335355 h 653633"/>
                    <a:gd name="connsiteX5" fmla="*/ 2 w 238350"/>
                    <a:gd name="connsiteY5" fmla="*/ 10748 h 65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350" h="653633">
                      <a:moveTo>
                        <a:pt x="2" y="10748"/>
                      </a:moveTo>
                      <a:cubicBezTo>
                        <a:pt x="79451" y="-5127"/>
                        <a:pt x="130326" y="-1952"/>
                        <a:pt x="238350" y="10748"/>
                      </a:cubicBezTo>
                      <a:lnTo>
                        <a:pt x="238350" y="639522"/>
                      </a:lnTo>
                      <a:cubicBezTo>
                        <a:pt x="158901" y="639522"/>
                        <a:pt x="50876" y="671272"/>
                        <a:pt x="2" y="639522"/>
                      </a:cubicBezTo>
                      <a:cubicBezTo>
                        <a:pt x="-316" y="538133"/>
                        <a:pt x="25559" y="436744"/>
                        <a:pt x="25241" y="335355"/>
                      </a:cubicBezTo>
                      <a:lnTo>
                        <a:pt x="2" y="1074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85B11E">
                        <a:alpha val="21000"/>
                      </a:srgbClr>
                    </a:gs>
                    <a:gs pos="93000">
                      <a:srgbClr val="1B5D19">
                        <a:lumMod val="50000"/>
                      </a:srgbClr>
                    </a:gs>
                    <a:gs pos="67000">
                      <a:srgbClr val="2F6B32">
                        <a:lumMod val="60000"/>
                      </a:srgbClr>
                    </a:gs>
                    <a:gs pos="2000">
                      <a:srgbClr val="DCF1A5">
                        <a:lumMod val="54000"/>
                        <a:alpha val="0"/>
                      </a:srgb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7040217" y="2163961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19050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任意多边形 26"/>
                <p:cNvSpPr/>
                <p:nvPr/>
              </p:nvSpPr>
              <p:spPr>
                <a:xfrm>
                  <a:off x="6995428" y="2162423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9525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31" name="组合 30"/>
            <p:cNvGrpSpPr/>
            <p:nvPr/>
          </p:nvGrpSpPr>
          <p:grpSpPr>
            <a:xfrm>
              <a:off x="2637840" y="3244114"/>
              <a:ext cx="4064482" cy="391219"/>
              <a:chOff x="863927" y="2139701"/>
              <a:chExt cx="6588394" cy="678890"/>
            </a:xfrm>
          </p:grpSpPr>
          <p:sp>
            <p:nvSpPr>
              <p:cNvPr id="32" name="矩形 4"/>
              <p:cNvSpPr/>
              <p:nvPr/>
            </p:nvSpPr>
            <p:spPr>
              <a:xfrm>
                <a:off x="7104258" y="2139701"/>
                <a:ext cx="348063" cy="678889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6 w 5256590"/>
                  <a:gd name="connsiteY0" fmla="*/ 0 h 648072"/>
                  <a:gd name="connsiteX1" fmla="*/ 5256590 w 5256590"/>
                  <a:gd name="connsiteY1" fmla="*/ 0 h 648072"/>
                  <a:gd name="connsiteX2" fmla="*/ 5256590 w 5256590"/>
                  <a:gd name="connsiteY2" fmla="*/ 648072 h 648072"/>
                  <a:gd name="connsiteX3" fmla="*/ 287701 w 5256590"/>
                  <a:gd name="connsiteY3" fmla="*/ 635948 h 648072"/>
                  <a:gd name="connsiteX4" fmla="*/ 6 w 5256590"/>
                  <a:gd name="connsiteY4" fmla="*/ 0 h 648072"/>
                  <a:gd name="connsiteX0" fmla="*/ 6 w 5256590"/>
                  <a:gd name="connsiteY0" fmla="*/ 0 h 648072"/>
                  <a:gd name="connsiteX1" fmla="*/ 5256590 w 5256590"/>
                  <a:gd name="connsiteY1" fmla="*/ 0 h 648072"/>
                  <a:gd name="connsiteX2" fmla="*/ 5256590 w 5256590"/>
                  <a:gd name="connsiteY2" fmla="*/ 648072 h 648072"/>
                  <a:gd name="connsiteX3" fmla="*/ 287701 w 5256590"/>
                  <a:gd name="connsiteY3" fmla="*/ 635948 h 648072"/>
                  <a:gd name="connsiteX4" fmla="*/ 6 w 5256590"/>
                  <a:gd name="connsiteY4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6590" h="648072">
                    <a:moveTo>
                      <a:pt x="6" y="0"/>
                    </a:moveTo>
                    <a:cubicBezTo>
                      <a:pt x="2996605" y="33192"/>
                      <a:pt x="4406095" y="76200"/>
                      <a:pt x="5256590" y="0"/>
                    </a:cubicBezTo>
                    <a:cubicBezTo>
                      <a:pt x="5218490" y="228724"/>
                      <a:pt x="5231190" y="419348"/>
                      <a:pt x="5256590" y="648072"/>
                    </a:cubicBezTo>
                    <a:cubicBezTo>
                      <a:pt x="5034745" y="629022"/>
                      <a:pt x="3143959" y="634795"/>
                      <a:pt x="287701" y="635948"/>
                    </a:cubicBezTo>
                    <a:cubicBezTo>
                      <a:pt x="281351" y="407224"/>
                      <a:pt x="6356" y="235074"/>
                      <a:pt x="6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4"/>
              <p:cNvSpPr/>
              <p:nvPr/>
            </p:nvSpPr>
            <p:spPr>
              <a:xfrm>
                <a:off x="863927" y="2162423"/>
                <a:ext cx="971769" cy="648072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392844 w 5649428"/>
                  <a:gd name="connsiteY0" fmla="*/ 0 h 648072"/>
                  <a:gd name="connsiteX1" fmla="*/ 5649428 w 5649428"/>
                  <a:gd name="connsiteY1" fmla="*/ 0 h 648072"/>
                  <a:gd name="connsiteX2" fmla="*/ 5649428 w 5649428"/>
                  <a:gd name="connsiteY2" fmla="*/ 648072 h 648072"/>
                  <a:gd name="connsiteX3" fmla="*/ 392844 w 5649428"/>
                  <a:gd name="connsiteY3" fmla="*/ 648072 h 648072"/>
                  <a:gd name="connsiteX4" fmla="*/ 382491 w 5649428"/>
                  <a:gd name="connsiteY4" fmla="*/ 328365 h 648072"/>
                  <a:gd name="connsiteX5" fmla="*/ 392844 w 5649428"/>
                  <a:gd name="connsiteY5" fmla="*/ 0 h 648072"/>
                  <a:gd name="connsiteX0" fmla="*/ 392844 w 5649428"/>
                  <a:gd name="connsiteY0" fmla="*/ 0 h 648072"/>
                  <a:gd name="connsiteX1" fmla="*/ 5649428 w 5649428"/>
                  <a:gd name="connsiteY1" fmla="*/ 0 h 648072"/>
                  <a:gd name="connsiteX2" fmla="*/ 5649428 w 5649428"/>
                  <a:gd name="connsiteY2" fmla="*/ 648072 h 648072"/>
                  <a:gd name="connsiteX3" fmla="*/ 392844 w 5649428"/>
                  <a:gd name="connsiteY3" fmla="*/ 648072 h 648072"/>
                  <a:gd name="connsiteX4" fmla="*/ 382491 w 5649428"/>
                  <a:gd name="connsiteY4" fmla="*/ 328365 h 648072"/>
                  <a:gd name="connsiteX5" fmla="*/ 392844 w 5649428"/>
                  <a:gd name="connsiteY5" fmla="*/ 0 h 648072"/>
                  <a:gd name="connsiteX0" fmla="*/ 367480 w 5624064"/>
                  <a:gd name="connsiteY0" fmla="*/ 0 h 648072"/>
                  <a:gd name="connsiteX1" fmla="*/ 5624064 w 5624064"/>
                  <a:gd name="connsiteY1" fmla="*/ 0 h 648072"/>
                  <a:gd name="connsiteX2" fmla="*/ 5624064 w 5624064"/>
                  <a:gd name="connsiteY2" fmla="*/ 648072 h 648072"/>
                  <a:gd name="connsiteX3" fmla="*/ 367480 w 5624064"/>
                  <a:gd name="connsiteY3" fmla="*/ 648072 h 648072"/>
                  <a:gd name="connsiteX4" fmla="*/ 460174 w 5624064"/>
                  <a:gd name="connsiteY4" fmla="*/ 342653 h 648072"/>
                  <a:gd name="connsiteX5" fmla="*/ 367480 w 5624064"/>
                  <a:gd name="connsiteY5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92694 w 5256584"/>
                  <a:gd name="connsiteY4" fmla="*/ 342653 h 648072"/>
                  <a:gd name="connsiteX5" fmla="*/ 0 w 5256584"/>
                  <a:gd name="connsiteY5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6584" h="648072">
                    <a:moveTo>
                      <a:pt x="0" y="0"/>
                    </a:moveTo>
                    <a:cubicBezTo>
                      <a:pt x="1280315" y="19050"/>
                      <a:pt x="3753460" y="12700"/>
                      <a:pt x="5256584" y="0"/>
                    </a:cubicBezTo>
                    <a:cubicBezTo>
                      <a:pt x="5218484" y="228724"/>
                      <a:pt x="5231184" y="419348"/>
                      <a:pt x="5256584" y="648072"/>
                    </a:cubicBezTo>
                    <a:cubicBezTo>
                      <a:pt x="5034739" y="629022"/>
                      <a:pt x="171045" y="622672"/>
                      <a:pt x="0" y="648072"/>
                    </a:cubicBezTo>
                    <a:cubicBezTo>
                      <a:pt x="152645" y="466200"/>
                      <a:pt x="92694" y="450665"/>
                      <a:pt x="92694" y="342653"/>
                    </a:cubicBezTo>
                    <a:cubicBezTo>
                      <a:pt x="92694" y="234641"/>
                      <a:pt x="49598" y="192841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rgbClr val="F2E96E"/>
                    </a:solidFill>
                    <a:latin typeface="方正静蕾简体" pitchFamily="2" charset="-122"/>
                    <a:ea typeface="方正静蕾简体" pitchFamily="2" charset="-122"/>
                  </a:rPr>
                  <a:t>2</a:t>
                </a:r>
                <a:endParaRPr lang="zh-CN" altLang="en-US" sz="4800" dirty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endParaRPr>
              </a:p>
            </p:txBody>
          </p:sp>
          <p:sp>
            <p:nvSpPr>
              <p:cNvPr id="34" name="矩形 4"/>
              <p:cNvSpPr/>
              <p:nvPr/>
            </p:nvSpPr>
            <p:spPr>
              <a:xfrm>
                <a:off x="1833862" y="2159000"/>
                <a:ext cx="5258417" cy="648072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8417" h="648072">
                    <a:moveTo>
                      <a:pt x="1833" y="0"/>
                    </a:moveTo>
                    <a:cubicBezTo>
                      <a:pt x="217328" y="63500"/>
                      <a:pt x="4407922" y="76200"/>
                      <a:pt x="5258417" y="0"/>
                    </a:cubicBezTo>
                    <a:cubicBezTo>
                      <a:pt x="5220317" y="228724"/>
                      <a:pt x="5233017" y="419348"/>
                      <a:pt x="5258417" y="648072"/>
                    </a:cubicBezTo>
                    <a:cubicBezTo>
                      <a:pt x="5036572" y="629022"/>
                      <a:pt x="172878" y="622672"/>
                      <a:pt x="1833" y="648072"/>
                    </a:cubicBezTo>
                    <a:cubicBezTo>
                      <a:pt x="-4517" y="419348"/>
                      <a:pt x="8183" y="235074"/>
                      <a:pt x="1833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rgbClr val="F6F0A0"/>
                    </a:solidFill>
                    <a:latin typeface="方正静蕾简体" pitchFamily="2" charset="-122"/>
                    <a:ea typeface="方正静蕾简体" pitchFamily="2" charset="-122"/>
                  </a:rPr>
                  <a:t>在此输入</a:t>
                </a:r>
                <a:r>
                  <a:rPr lang="zh-CN" altLang="en-US" sz="2400" b="1" dirty="0" smtClean="0">
                    <a:solidFill>
                      <a:srgbClr val="F6F0A0"/>
                    </a:solidFill>
                    <a:latin typeface="方正静蕾简体" pitchFamily="2" charset="-122"/>
                    <a:ea typeface="方正静蕾简体" pitchFamily="2" charset="-122"/>
                  </a:rPr>
                  <a:t>文字</a:t>
                </a:r>
                <a:endParaRPr lang="zh-CN" altLang="en-US" sz="24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1777366" y="2162423"/>
                <a:ext cx="238350" cy="656168"/>
                <a:chOff x="1777366" y="2162423"/>
                <a:chExt cx="238350" cy="656168"/>
              </a:xfrm>
            </p:grpSpPr>
            <p:sp>
              <p:nvSpPr>
                <p:cNvPr id="40" name="矩形 11"/>
                <p:cNvSpPr/>
                <p:nvPr/>
              </p:nvSpPr>
              <p:spPr>
                <a:xfrm>
                  <a:off x="1777366" y="2164958"/>
                  <a:ext cx="238350" cy="653633"/>
                </a:xfrm>
                <a:custGeom>
                  <a:avLst/>
                  <a:gdLst>
                    <a:gd name="connsiteX0" fmla="*/ 0 w 238348"/>
                    <a:gd name="connsiteY0" fmla="*/ 0 h 628774"/>
                    <a:gd name="connsiteX1" fmla="*/ 238348 w 238348"/>
                    <a:gd name="connsiteY1" fmla="*/ 0 h 628774"/>
                    <a:gd name="connsiteX2" fmla="*/ 238348 w 238348"/>
                    <a:gd name="connsiteY2" fmla="*/ 628774 h 628774"/>
                    <a:gd name="connsiteX3" fmla="*/ 0 w 238348"/>
                    <a:gd name="connsiteY3" fmla="*/ 628774 h 628774"/>
                    <a:gd name="connsiteX4" fmla="*/ 0 w 238348"/>
                    <a:gd name="connsiteY4" fmla="*/ 0 h 628774"/>
                    <a:gd name="connsiteX0" fmla="*/ 0 w 238348"/>
                    <a:gd name="connsiteY0" fmla="*/ 0 h 642885"/>
                    <a:gd name="connsiteX1" fmla="*/ 238348 w 238348"/>
                    <a:gd name="connsiteY1" fmla="*/ 0 h 642885"/>
                    <a:gd name="connsiteX2" fmla="*/ 238348 w 238348"/>
                    <a:gd name="connsiteY2" fmla="*/ 628774 h 642885"/>
                    <a:gd name="connsiteX3" fmla="*/ 0 w 238348"/>
                    <a:gd name="connsiteY3" fmla="*/ 628774 h 642885"/>
                    <a:gd name="connsiteX4" fmla="*/ 0 w 238348"/>
                    <a:gd name="connsiteY4" fmla="*/ 0 h 642885"/>
                    <a:gd name="connsiteX0" fmla="*/ 0 w 238348"/>
                    <a:gd name="connsiteY0" fmla="*/ 5644 h 648529"/>
                    <a:gd name="connsiteX1" fmla="*/ 238348 w 238348"/>
                    <a:gd name="connsiteY1" fmla="*/ 5644 h 648529"/>
                    <a:gd name="connsiteX2" fmla="*/ 238348 w 238348"/>
                    <a:gd name="connsiteY2" fmla="*/ 634418 h 648529"/>
                    <a:gd name="connsiteX3" fmla="*/ 0 w 238348"/>
                    <a:gd name="connsiteY3" fmla="*/ 634418 h 648529"/>
                    <a:gd name="connsiteX4" fmla="*/ 0 w 238348"/>
                    <a:gd name="connsiteY4" fmla="*/ 5644 h 648529"/>
                    <a:gd name="connsiteX0" fmla="*/ 0 w 238348"/>
                    <a:gd name="connsiteY0" fmla="*/ 10748 h 653633"/>
                    <a:gd name="connsiteX1" fmla="*/ 238348 w 238348"/>
                    <a:gd name="connsiteY1" fmla="*/ 10748 h 653633"/>
                    <a:gd name="connsiteX2" fmla="*/ 238348 w 238348"/>
                    <a:gd name="connsiteY2" fmla="*/ 639522 h 653633"/>
                    <a:gd name="connsiteX3" fmla="*/ 0 w 238348"/>
                    <a:gd name="connsiteY3" fmla="*/ 639522 h 653633"/>
                    <a:gd name="connsiteX4" fmla="*/ 0 w 238348"/>
                    <a:gd name="connsiteY4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7622 w 238350"/>
                    <a:gd name="connsiteY4" fmla="*/ 335355 h 653633"/>
                    <a:gd name="connsiteX5" fmla="*/ 2 w 238350"/>
                    <a:gd name="connsiteY5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5241 w 238350"/>
                    <a:gd name="connsiteY4" fmla="*/ 335355 h 653633"/>
                    <a:gd name="connsiteX5" fmla="*/ 2 w 238350"/>
                    <a:gd name="connsiteY5" fmla="*/ 10748 h 65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350" h="653633">
                      <a:moveTo>
                        <a:pt x="2" y="10748"/>
                      </a:moveTo>
                      <a:cubicBezTo>
                        <a:pt x="79451" y="-5127"/>
                        <a:pt x="130326" y="-1952"/>
                        <a:pt x="238350" y="10748"/>
                      </a:cubicBezTo>
                      <a:lnTo>
                        <a:pt x="238350" y="639522"/>
                      </a:lnTo>
                      <a:cubicBezTo>
                        <a:pt x="158901" y="639522"/>
                        <a:pt x="50876" y="671272"/>
                        <a:pt x="2" y="639522"/>
                      </a:cubicBezTo>
                      <a:cubicBezTo>
                        <a:pt x="-316" y="538133"/>
                        <a:pt x="25559" y="436744"/>
                        <a:pt x="25241" y="335355"/>
                      </a:cubicBezTo>
                      <a:lnTo>
                        <a:pt x="2" y="1074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85B11E">
                        <a:alpha val="21000"/>
                      </a:srgbClr>
                    </a:gs>
                    <a:gs pos="93000">
                      <a:srgbClr val="1B5D19">
                        <a:lumMod val="50000"/>
                      </a:srgbClr>
                    </a:gs>
                    <a:gs pos="67000">
                      <a:srgbClr val="2F6B32">
                        <a:lumMod val="60000"/>
                      </a:srgbClr>
                    </a:gs>
                    <a:gs pos="2000">
                      <a:srgbClr val="DCF1A5">
                        <a:lumMod val="54000"/>
                        <a:alpha val="0"/>
                      </a:srgb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1844479" y="2163961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19050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任意多边形 41"/>
                <p:cNvSpPr/>
                <p:nvPr/>
              </p:nvSpPr>
              <p:spPr>
                <a:xfrm>
                  <a:off x="1799690" y="2162423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9525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6973104" y="2162423"/>
                <a:ext cx="238350" cy="656168"/>
                <a:chOff x="6973104" y="2162423"/>
                <a:chExt cx="238350" cy="656168"/>
              </a:xfrm>
            </p:grpSpPr>
            <p:sp>
              <p:nvSpPr>
                <p:cNvPr id="37" name="矩形 11"/>
                <p:cNvSpPr/>
                <p:nvPr/>
              </p:nvSpPr>
              <p:spPr>
                <a:xfrm>
                  <a:off x="6973104" y="2164958"/>
                  <a:ext cx="238350" cy="653633"/>
                </a:xfrm>
                <a:custGeom>
                  <a:avLst/>
                  <a:gdLst>
                    <a:gd name="connsiteX0" fmla="*/ 0 w 238348"/>
                    <a:gd name="connsiteY0" fmla="*/ 0 h 628774"/>
                    <a:gd name="connsiteX1" fmla="*/ 238348 w 238348"/>
                    <a:gd name="connsiteY1" fmla="*/ 0 h 628774"/>
                    <a:gd name="connsiteX2" fmla="*/ 238348 w 238348"/>
                    <a:gd name="connsiteY2" fmla="*/ 628774 h 628774"/>
                    <a:gd name="connsiteX3" fmla="*/ 0 w 238348"/>
                    <a:gd name="connsiteY3" fmla="*/ 628774 h 628774"/>
                    <a:gd name="connsiteX4" fmla="*/ 0 w 238348"/>
                    <a:gd name="connsiteY4" fmla="*/ 0 h 628774"/>
                    <a:gd name="connsiteX0" fmla="*/ 0 w 238348"/>
                    <a:gd name="connsiteY0" fmla="*/ 0 h 642885"/>
                    <a:gd name="connsiteX1" fmla="*/ 238348 w 238348"/>
                    <a:gd name="connsiteY1" fmla="*/ 0 h 642885"/>
                    <a:gd name="connsiteX2" fmla="*/ 238348 w 238348"/>
                    <a:gd name="connsiteY2" fmla="*/ 628774 h 642885"/>
                    <a:gd name="connsiteX3" fmla="*/ 0 w 238348"/>
                    <a:gd name="connsiteY3" fmla="*/ 628774 h 642885"/>
                    <a:gd name="connsiteX4" fmla="*/ 0 w 238348"/>
                    <a:gd name="connsiteY4" fmla="*/ 0 h 642885"/>
                    <a:gd name="connsiteX0" fmla="*/ 0 w 238348"/>
                    <a:gd name="connsiteY0" fmla="*/ 5644 h 648529"/>
                    <a:gd name="connsiteX1" fmla="*/ 238348 w 238348"/>
                    <a:gd name="connsiteY1" fmla="*/ 5644 h 648529"/>
                    <a:gd name="connsiteX2" fmla="*/ 238348 w 238348"/>
                    <a:gd name="connsiteY2" fmla="*/ 634418 h 648529"/>
                    <a:gd name="connsiteX3" fmla="*/ 0 w 238348"/>
                    <a:gd name="connsiteY3" fmla="*/ 634418 h 648529"/>
                    <a:gd name="connsiteX4" fmla="*/ 0 w 238348"/>
                    <a:gd name="connsiteY4" fmla="*/ 5644 h 648529"/>
                    <a:gd name="connsiteX0" fmla="*/ 0 w 238348"/>
                    <a:gd name="connsiteY0" fmla="*/ 10748 h 653633"/>
                    <a:gd name="connsiteX1" fmla="*/ 238348 w 238348"/>
                    <a:gd name="connsiteY1" fmla="*/ 10748 h 653633"/>
                    <a:gd name="connsiteX2" fmla="*/ 238348 w 238348"/>
                    <a:gd name="connsiteY2" fmla="*/ 639522 h 653633"/>
                    <a:gd name="connsiteX3" fmla="*/ 0 w 238348"/>
                    <a:gd name="connsiteY3" fmla="*/ 639522 h 653633"/>
                    <a:gd name="connsiteX4" fmla="*/ 0 w 238348"/>
                    <a:gd name="connsiteY4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7622 w 238350"/>
                    <a:gd name="connsiteY4" fmla="*/ 335355 h 653633"/>
                    <a:gd name="connsiteX5" fmla="*/ 2 w 238350"/>
                    <a:gd name="connsiteY5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5241 w 238350"/>
                    <a:gd name="connsiteY4" fmla="*/ 335355 h 653633"/>
                    <a:gd name="connsiteX5" fmla="*/ 2 w 238350"/>
                    <a:gd name="connsiteY5" fmla="*/ 10748 h 65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350" h="653633">
                      <a:moveTo>
                        <a:pt x="2" y="10748"/>
                      </a:moveTo>
                      <a:cubicBezTo>
                        <a:pt x="79451" y="-5127"/>
                        <a:pt x="130326" y="-1952"/>
                        <a:pt x="238350" y="10748"/>
                      </a:cubicBezTo>
                      <a:lnTo>
                        <a:pt x="238350" y="639522"/>
                      </a:lnTo>
                      <a:cubicBezTo>
                        <a:pt x="158901" y="639522"/>
                        <a:pt x="50876" y="671272"/>
                        <a:pt x="2" y="639522"/>
                      </a:cubicBezTo>
                      <a:cubicBezTo>
                        <a:pt x="-316" y="538133"/>
                        <a:pt x="25559" y="436744"/>
                        <a:pt x="25241" y="335355"/>
                      </a:cubicBezTo>
                      <a:lnTo>
                        <a:pt x="2" y="1074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85B11E">
                        <a:alpha val="21000"/>
                      </a:srgbClr>
                    </a:gs>
                    <a:gs pos="93000">
                      <a:srgbClr val="1B5D19">
                        <a:lumMod val="50000"/>
                      </a:srgbClr>
                    </a:gs>
                    <a:gs pos="67000">
                      <a:srgbClr val="2F6B32">
                        <a:lumMod val="60000"/>
                      </a:srgbClr>
                    </a:gs>
                    <a:gs pos="2000">
                      <a:srgbClr val="DCF1A5">
                        <a:lumMod val="54000"/>
                        <a:alpha val="0"/>
                      </a:srgb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>
                  <a:off x="7040217" y="2163961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19050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6995428" y="2162423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9525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43" name="Picture 9" descr="C:\Users\11\Desktop\新建文件夹\柱子目录\3744171_160602027338_2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51" t="11523" r="20477" b="46949"/>
            <a:stretch/>
          </p:blipFill>
          <p:spPr bwMode="auto">
            <a:xfrm rot="15409343">
              <a:off x="2861255" y="4027042"/>
              <a:ext cx="611085" cy="757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2637840" y="4477941"/>
              <a:ext cx="4064482" cy="391219"/>
              <a:chOff x="863927" y="2139701"/>
              <a:chExt cx="6588394" cy="678890"/>
            </a:xfrm>
          </p:grpSpPr>
          <p:sp>
            <p:nvSpPr>
              <p:cNvPr id="45" name="矩形 4"/>
              <p:cNvSpPr/>
              <p:nvPr/>
            </p:nvSpPr>
            <p:spPr>
              <a:xfrm>
                <a:off x="7104258" y="2139701"/>
                <a:ext cx="348063" cy="678889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6 w 5256590"/>
                  <a:gd name="connsiteY0" fmla="*/ 0 h 648072"/>
                  <a:gd name="connsiteX1" fmla="*/ 5256590 w 5256590"/>
                  <a:gd name="connsiteY1" fmla="*/ 0 h 648072"/>
                  <a:gd name="connsiteX2" fmla="*/ 5256590 w 5256590"/>
                  <a:gd name="connsiteY2" fmla="*/ 648072 h 648072"/>
                  <a:gd name="connsiteX3" fmla="*/ 287701 w 5256590"/>
                  <a:gd name="connsiteY3" fmla="*/ 635948 h 648072"/>
                  <a:gd name="connsiteX4" fmla="*/ 6 w 5256590"/>
                  <a:gd name="connsiteY4" fmla="*/ 0 h 648072"/>
                  <a:gd name="connsiteX0" fmla="*/ 6 w 5256590"/>
                  <a:gd name="connsiteY0" fmla="*/ 0 h 648072"/>
                  <a:gd name="connsiteX1" fmla="*/ 5256590 w 5256590"/>
                  <a:gd name="connsiteY1" fmla="*/ 0 h 648072"/>
                  <a:gd name="connsiteX2" fmla="*/ 5256590 w 5256590"/>
                  <a:gd name="connsiteY2" fmla="*/ 648072 h 648072"/>
                  <a:gd name="connsiteX3" fmla="*/ 287701 w 5256590"/>
                  <a:gd name="connsiteY3" fmla="*/ 635948 h 648072"/>
                  <a:gd name="connsiteX4" fmla="*/ 6 w 5256590"/>
                  <a:gd name="connsiteY4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6590" h="648072">
                    <a:moveTo>
                      <a:pt x="6" y="0"/>
                    </a:moveTo>
                    <a:cubicBezTo>
                      <a:pt x="2996605" y="33192"/>
                      <a:pt x="4406095" y="76200"/>
                      <a:pt x="5256590" y="0"/>
                    </a:cubicBezTo>
                    <a:cubicBezTo>
                      <a:pt x="5218490" y="228724"/>
                      <a:pt x="5231190" y="419348"/>
                      <a:pt x="5256590" y="648072"/>
                    </a:cubicBezTo>
                    <a:cubicBezTo>
                      <a:pt x="5034745" y="629022"/>
                      <a:pt x="3143959" y="634795"/>
                      <a:pt x="287701" y="635948"/>
                    </a:cubicBezTo>
                    <a:cubicBezTo>
                      <a:pt x="281351" y="407224"/>
                      <a:pt x="6356" y="235074"/>
                      <a:pt x="6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"/>
              <p:cNvSpPr/>
              <p:nvPr/>
            </p:nvSpPr>
            <p:spPr>
              <a:xfrm>
                <a:off x="863927" y="2162423"/>
                <a:ext cx="971769" cy="648072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392844 w 5649428"/>
                  <a:gd name="connsiteY0" fmla="*/ 0 h 648072"/>
                  <a:gd name="connsiteX1" fmla="*/ 5649428 w 5649428"/>
                  <a:gd name="connsiteY1" fmla="*/ 0 h 648072"/>
                  <a:gd name="connsiteX2" fmla="*/ 5649428 w 5649428"/>
                  <a:gd name="connsiteY2" fmla="*/ 648072 h 648072"/>
                  <a:gd name="connsiteX3" fmla="*/ 392844 w 5649428"/>
                  <a:gd name="connsiteY3" fmla="*/ 648072 h 648072"/>
                  <a:gd name="connsiteX4" fmla="*/ 382491 w 5649428"/>
                  <a:gd name="connsiteY4" fmla="*/ 328365 h 648072"/>
                  <a:gd name="connsiteX5" fmla="*/ 392844 w 5649428"/>
                  <a:gd name="connsiteY5" fmla="*/ 0 h 648072"/>
                  <a:gd name="connsiteX0" fmla="*/ 392844 w 5649428"/>
                  <a:gd name="connsiteY0" fmla="*/ 0 h 648072"/>
                  <a:gd name="connsiteX1" fmla="*/ 5649428 w 5649428"/>
                  <a:gd name="connsiteY1" fmla="*/ 0 h 648072"/>
                  <a:gd name="connsiteX2" fmla="*/ 5649428 w 5649428"/>
                  <a:gd name="connsiteY2" fmla="*/ 648072 h 648072"/>
                  <a:gd name="connsiteX3" fmla="*/ 392844 w 5649428"/>
                  <a:gd name="connsiteY3" fmla="*/ 648072 h 648072"/>
                  <a:gd name="connsiteX4" fmla="*/ 382491 w 5649428"/>
                  <a:gd name="connsiteY4" fmla="*/ 328365 h 648072"/>
                  <a:gd name="connsiteX5" fmla="*/ 392844 w 5649428"/>
                  <a:gd name="connsiteY5" fmla="*/ 0 h 648072"/>
                  <a:gd name="connsiteX0" fmla="*/ 367480 w 5624064"/>
                  <a:gd name="connsiteY0" fmla="*/ 0 h 648072"/>
                  <a:gd name="connsiteX1" fmla="*/ 5624064 w 5624064"/>
                  <a:gd name="connsiteY1" fmla="*/ 0 h 648072"/>
                  <a:gd name="connsiteX2" fmla="*/ 5624064 w 5624064"/>
                  <a:gd name="connsiteY2" fmla="*/ 648072 h 648072"/>
                  <a:gd name="connsiteX3" fmla="*/ 367480 w 5624064"/>
                  <a:gd name="connsiteY3" fmla="*/ 648072 h 648072"/>
                  <a:gd name="connsiteX4" fmla="*/ 460174 w 5624064"/>
                  <a:gd name="connsiteY4" fmla="*/ 342653 h 648072"/>
                  <a:gd name="connsiteX5" fmla="*/ 367480 w 5624064"/>
                  <a:gd name="connsiteY5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92694 w 5256584"/>
                  <a:gd name="connsiteY4" fmla="*/ 342653 h 648072"/>
                  <a:gd name="connsiteX5" fmla="*/ 0 w 5256584"/>
                  <a:gd name="connsiteY5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6584" h="648072">
                    <a:moveTo>
                      <a:pt x="0" y="0"/>
                    </a:moveTo>
                    <a:cubicBezTo>
                      <a:pt x="1280315" y="19050"/>
                      <a:pt x="3753460" y="12700"/>
                      <a:pt x="5256584" y="0"/>
                    </a:cubicBezTo>
                    <a:cubicBezTo>
                      <a:pt x="5218484" y="228724"/>
                      <a:pt x="5231184" y="419348"/>
                      <a:pt x="5256584" y="648072"/>
                    </a:cubicBezTo>
                    <a:cubicBezTo>
                      <a:pt x="5034739" y="629022"/>
                      <a:pt x="171045" y="622672"/>
                      <a:pt x="0" y="648072"/>
                    </a:cubicBezTo>
                    <a:cubicBezTo>
                      <a:pt x="152645" y="466200"/>
                      <a:pt x="92694" y="450665"/>
                      <a:pt x="92694" y="342653"/>
                    </a:cubicBezTo>
                    <a:cubicBezTo>
                      <a:pt x="92694" y="234641"/>
                      <a:pt x="49598" y="192841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 smtClean="0">
                    <a:solidFill>
                      <a:srgbClr val="F2E96E"/>
                    </a:solidFill>
                    <a:latin typeface="方正静蕾简体" pitchFamily="2" charset="-122"/>
                    <a:ea typeface="方正静蕾简体" pitchFamily="2" charset="-122"/>
                  </a:rPr>
                  <a:t>4</a:t>
                </a:r>
                <a:endParaRPr lang="zh-CN" altLang="en-US" sz="4800" dirty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endParaRPr>
              </a:p>
            </p:txBody>
          </p:sp>
          <p:sp>
            <p:nvSpPr>
              <p:cNvPr id="47" name="矩形 4"/>
              <p:cNvSpPr/>
              <p:nvPr/>
            </p:nvSpPr>
            <p:spPr>
              <a:xfrm>
                <a:off x="1833862" y="2159000"/>
                <a:ext cx="5258417" cy="648072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8417" h="648072">
                    <a:moveTo>
                      <a:pt x="1833" y="0"/>
                    </a:moveTo>
                    <a:cubicBezTo>
                      <a:pt x="217328" y="63500"/>
                      <a:pt x="4407922" y="76200"/>
                      <a:pt x="5258417" y="0"/>
                    </a:cubicBezTo>
                    <a:cubicBezTo>
                      <a:pt x="5220317" y="228724"/>
                      <a:pt x="5233017" y="419348"/>
                      <a:pt x="5258417" y="648072"/>
                    </a:cubicBezTo>
                    <a:cubicBezTo>
                      <a:pt x="5036572" y="629022"/>
                      <a:pt x="172878" y="622672"/>
                      <a:pt x="1833" y="648072"/>
                    </a:cubicBezTo>
                    <a:cubicBezTo>
                      <a:pt x="-4517" y="419348"/>
                      <a:pt x="8183" y="235074"/>
                      <a:pt x="1833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rgbClr val="F6F0A0"/>
                    </a:solidFill>
                    <a:latin typeface="方正静蕾简体" pitchFamily="2" charset="-122"/>
                    <a:ea typeface="方正静蕾简体" pitchFamily="2" charset="-122"/>
                  </a:rPr>
                  <a:t>在此输入</a:t>
                </a:r>
                <a:r>
                  <a:rPr lang="zh-CN" altLang="en-US" sz="2400" b="1" dirty="0" smtClean="0">
                    <a:solidFill>
                      <a:srgbClr val="F6F0A0"/>
                    </a:solidFill>
                    <a:latin typeface="方正静蕾简体" pitchFamily="2" charset="-122"/>
                    <a:ea typeface="方正静蕾简体" pitchFamily="2" charset="-122"/>
                  </a:rPr>
                  <a:t>文字</a:t>
                </a:r>
                <a:endParaRPr lang="zh-CN" altLang="en-US" sz="24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endParaRPr>
              </a:p>
            </p:txBody>
          </p:sp>
          <p:grpSp>
            <p:nvGrpSpPr>
              <p:cNvPr id="48" name="组合 47"/>
              <p:cNvGrpSpPr/>
              <p:nvPr/>
            </p:nvGrpSpPr>
            <p:grpSpPr>
              <a:xfrm>
                <a:off x="1777366" y="2162423"/>
                <a:ext cx="238350" cy="656168"/>
                <a:chOff x="1777366" y="2162423"/>
                <a:chExt cx="238350" cy="656168"/>
              </a:xfrm>
            </p:grpSpPr>
            <p:sp>
              <p:nvSpPr>
                <p:cNvPr id="53" name="矩形 11"/>
                <p:cNvSpPr/>
                <p:nvPr/>
              </p:nvSpPr>
              <p:spPr>
                <a:xfrm>
                  <a:off x="1777366" y="2164958"/>
                  <a:ext cx="238350" cy="653633"/>
                </a:xfrm>
                <a:custGeom>
                  <a:avLst/>
                  <a:gdLst>
                    <a:gd name="connsiteX0" fmla="*/ 0 w 238348"/>
                    <a:gd name="connsiteY0" fmla="*/ 0 h 628774"/>
                    <a:gd name="connsiteX1" fmla="*/ 238348 w 238348"/>
                    <a:gd name="connsiteY1" fmla="*/ 0 h 628774"/>
                    <a:gd name="connsiteX2" fmla="*/ 238348 w 238348"/>
                    <a:gd name="connsiteY2" fmla="*/ 628774 h 628774"/>
                    <a:gd name="connsiteX3" fmla="*/ 0 w 238348"/>
                    <a:gd name="connsiteY3" fmla="*/ 628774 h 628774"/>
                    <a:gd name="connsiteX4" fmla="*/ 0 w 238348"/>
                    <a:gd name="connsiteY4" fmla="*/ 0 h 628774"/>
                    <a:gd name="connsiteX0" fmla="*/ 0 w 238348"/>
                    <a:gd name="connsiteY0" fmla="*/ 0 h 642885"/>
                    <a:gd name="connsiteX1" fmla="*/ 238348 w 238348"/>
                    <a:gd name="connsiteY1" fmla="*/ 0 h 642885"/>
                    <a:gd name="connsiteX2" fmla="*/ 238348 w 238348"/>
                    <a:gd name="connsiteY2" fmla="*/ 628774 h 642885"/>
                    <a:gd name="connsiteX3" fmla="*/ 0 w 238348"/>
                    <a:gd name="connsiteY3" fmla="*/ 628774 h 642885"/>
                    <a:gd name="connsiteX4" fmla="*/ 0 w 238348"/>
                    <a:gd name="connsiteY4" fmla="*/ 0 h 642885"/>
                    <a:gd name="connsiteX0" fmla="*/ 0 w 238348"/>
                    <a:gd name="connsiteY0" fmla="*/ 5644 h 648529"/>
                    <a:gd name="connsiteX1" fmla="*/ 238348 w 238348"/>
                    <a:gd name="connsiteY1" fmla="*/ 5644 h 648529"/>
                    <a:gd name="connsiteX2" fmla="*/ 238348 w 238348"/>
                    <a:gd name="connsiteY2" fmla="*/ 634418 h 648529"/>
                    <a:gd name="connsiteX3" fmla="*/ 0 w 238348"/>
                    <a:gd name="connsiteY3" fmla="*/ 634418 h 648529"/>
                    <a:gd name="connsiteX4" fmla="*/ 0 w 238348"/>
                    <a:gd name="connsiteY4" fmla="*/ 5644 h 648529"/>
                    <a:gd name="connsiteX0" fmla="*/ 0 w 238348"/>
                    <a:gd name="connsiteY0" fmla="*/ 10748 h 653633"/>
                    <a:gd name="connsiteX1" fmla="*/ 238348 w 238348"/>
                    <a:gd name="connsiteY1" fmla="*/ 10748 h 653633"/>
                    <a:gd name="connsiteX2" fmla="*/ 238348 w 238348"/>
                    <a:gd name="connsiteY2" fmla="*/ 639522 h 653633"/>
                    <a:gd name="connsiteX3" fmla="*/ 0 w 238348"/>
                    <a:gd name="connsiteY3" fmla="*/ 639522 h 653633"/>
                    <a:gd name="connsiteX4" fmla="*/ 0 w 238348"/>
                    <a:gd name="connsiteY4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7622 w 238350"/>
                    <a:gd name="connsiteY4" fmla="*/ 335355 h 653633"/>
                    <a:gd name="connsiteX5" fmla="*/ 2 w 238350"/>
                    <a:gd name="connsiteY5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5241 w 238350"/>
                    <a:gd name="connsiteY4" fmla="*/ 335355 h 653633"/>
                    <a:gd name="connsiteX5" fmla="*/ 2 w 238350"/>
                    <a:gd name="connsiteY5" fmla="*/ 10748 h 65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350" h="653633">
                      <a:moveTo>
                        <a:pt x="2" y="10748"/>
                      </a:moveTo>
                      <a:cubicBezTo>
                        <a:pt x="79451" y="-5127"/>
                        <a:pt x="130326" y="-1952"/>
                        <a:pt x="238350" y="10748"/>
                      </a:cubicBezTo>
                      <a:lnTo>
                        <a:pt x="238350" y="639522"/>
                      </a:lnTo>
                      <a:cubicBezTo>
                        <a:pt x="158901" y="639522"/>
                        <a:pt x="50876" y="671272"/>
                        <a:pt x="2" y="639522"/>
                      </a:cubicBezTo>
                      <a:cubicBezTo>
                        <a:pt x="-316" y="538133"/>
                        <a:pt x="25559" y="436744"/>
                        <a:pt x="25241" y="335355"/>
                      </a:cubicBezTo>
                      <a:lnTo>
                        <a:pt x="2" y="1074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85B11E">
                        <a:alpha val="21000"/>
                      </a:srgbClr>
                    </a:gs>
                    <a:gs pos="93000">
                      <a:srgbClr val="1B5D19">
                        <a:lumMod val="50000"/>
                      </a:srgbClr>
                    </a:gs>
                    <a:gs pos="67000">
                      <a:srgbClr val="2F6B32">
                        <a:lumMod val="60000"/>
                      </a:srgbClr>
                    </a:gs>
                    <a:gs pos="2000">
                      <a:srgbClr val="DCF1A5">
                        <a:lumMod val="54000"/>
                        <a:alpha val="0"/>
                      </a:srgb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任意多边形 53"/>
                <p:cNvSpPr/>
                <p:nvPr/>
              </p:nvSpPr>
              <p:spPr>
                <a:xfrm>
                  <a:off x="1844479" y="2163961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19050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任意多边形 54"/>
                <p:cNvSpPr/>
                <p:nvPr/>
              </p:nvSpPr>
              <p:spPr>
                <a:xfrm>
                  <a:off x="1799690" y="2162423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9525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9" name="组合 48"/>
              <p:cNvGrpSpPr/>
              <p:nvPr/>
            </p:nvGrpSpPr>
            <p:grpSpPr>
              <a:xfrm>
                <a:off x="6973104" y="2162423"/>
                <a:ext cx="238350" cy="656168"/>
                <a:chOff x="6973104" y="2162423"/>
                <a:chExt cx="238350" cy="656168"/>
              </a:xfrm>
            </p:grpSpPr>
            <p:sp>
              <p:nvSpPr>
                <p:cNvPr id="50" name="矩形 11"/>
                <p:cNvSpPr/>
                <p:nvPr/>
              </p:nvSpPr>
              <p:spPr>
                <a:xfrm>
                  <a:off x="6973104" y="2164958"/>
                  <a:ext cx="238350" cy="653633"/>
                </a:xfrm>
                <a:custGeom>
                  <a:avLst/>
                  <a:gdLst>
                    <a:gd name="connsiteX0" fmla="*/ 0 w 238348"/>
                    <a:gd name="connsiteY0" fmla="*/ 0 h 628774"/>
                    <a:gd name="connsiteX1" fmla="*/ 238348 w 238348"/>
                    <a:gd name="connsiteY1" fmla="*/ 0 h 628774"/>
                    <a:gd name="connsiteX2" fmla="*/ 238348 w 238348"/>
                    <a:gd name="connsiteY2" fmla="*/ 628774 h 628774"/>
                    <a:gd name="connsiteX3" fmla="*/ 0 w 238348"/>
                    <a:gd name="connsiteY3" fmla="*/ 628774 h 628774"/>
                    <a:gd name="connsiteX4" fmla="*/ 0 w 238348"/>
                    <a:gd name="connsiteY4" fmla="*/ 0 h 628774"/>
                    <a:gd name="connsiteX0" fmla="*/ 0 w 238348"/>
                    <a:gd name="connsiteY0" fmla="*/ 0 h 642885"/>
                    <a:gd name="connsiteX1" fmla="*/ 238348 w 238348"/>
                    <a:gd name="connsiteY1" fmla="*/ 0 h 642885"/>
                    <a:gd name="connsiteX2" fmla="*/ 238348 w 238348"/>
                    <a:gd name="connsiteY2" fmla="*/ 628774 h 642885"/>
                    <a:gd name="connsiteX3" fmla="*/ 0 w 238348"/>
                    <a:gd name="connsiteY3" fmla="*/ 628774 h 642885"/>
                    <a:gd name="connsiteX4" fmla="*/ 0 w 238348"/>
                    <a:gd name="connsiteY4" fmla="*/ 0 h 642885"/>
                    <a:gd name="connsiteX0" fmla="*/ 0 w 238348"/>
                    <a:gd name="connsiteY0" fmla="*/ 5644 h 648529"/>
                    <a:gd name="connsiteX1" fmla="*/ 238348 w 238348"/>
                    <a:gd name="connsiteY1" fmla="*/ 5644 h 648529"/>
                    <a:gd name="connsiteX2" fmla="*/ 238348 w 238348"/>
                    <a:gd name="connsiteY2" fmla="*/ 634418 h 648529"/>
                    <a:gd name="connsiteX3" fmla="*/ 0 w 238348"/>
                    <a:gd name="connsiteY3" fmla="*/ 634418 h 648529"/>
                    <a:gd name="connsiteX4" fmla="*/ 0 w 238348"/>
                    <a:gd name="connsiteY4" fmla="*/ 5644 h 648529"/>
                    <a:gd name="connsiteX0" fmla="*/ 0 w 238348"/>
                    <a:gd name="connsiteY0" fmla="*/ 10748 h 653633"/>
                    <a:gd name="connsiteX1" fmla="*/ 238348 w 238348"/>
                    <a:gd name="connsiteY1" fmla="*/ 10748 h 653633"/>
                    <a:gd name="connsiteX2" fmla="*/ 238348 w 238348"/>
                    <a:gd name="connsiteY2" fmla="*/ 639522 h 653633"/>
                    <a:gd name="connsiteX3" fmla="*/ 0 w 238348"/>
                    <a:gd name="connsiteY3" fmla="*/ 639522 h 653633"/>
                    <a:gd name="connsiteX4" fmla="*/ 0 w 238348"/>
                    <a:gd name="connsiteY4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7622 w 238350"/>
                    <a:gd name="connsiteY4" fmla="*/ 335355 h 653633"/>
                    <a:gd name="connsiteX5" fmla="*/ 2 w 238350"/>
                    <a:gd name="connsiteY5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5241 w 238350"/>
                    <a:gd name="connsiteY4" fmla="*/ 335355 h 653633"/>
                    <a:gd name="connsiteX5" fmla="*/ 2 w 238350"/>
                    <a:gd name="connsiteY5" fmla="*/ 10748 h 65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350" h="653633">
                      <a:moveTo>
                        <a:pt x="2" y="10748"/>
                      </a:moveTo>
                      <a:cubicBezTo>
                        <a:pt x="79451" y="-5127"/>
                        <a:pt x="130326" y="-1952"/>
                        <a:pt x="238350" y="10748"/>
                      </a:cubicBezTo>
                      <a:lnTo>
                        <a:pt x="238350" y="639522"/>
                      </a:lnTo>
                      <a:cubicBezTo>
                        <a:pt x="158901" y="639522"/>
                        <a:pt x="50876" y="671272"/>
                        <a:pt x="2" y="639522"/>
                      </a:cubicBezTo>
                      <a:cubicBezTo>
                        <a:pt x="-316" y="538133"/>
                        <a:pt x="25559" y="436744"/>
                        <a:pt x="25241" y="335355"/>
                      </a:cubicBezTo>
                      <a:lnTo>
                        <a:pt x="2" y="1074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85B11E">
                        <a:alpha val="21000"/>
                      </a:srgbClr>
                    </a:gs>
                    <a:gs pos="93000">
                      <a:srgbClr val="1B5D19">
                        <a:lumMod val="50000"/>
                      </a:srgbClr>
                    </a:gs>
                    <a:gs pos="67000">
                      <a:srgbClr val="2F6B32">
                        <a:lumMod val="60000"/>
                      </a:srgbClr>
                    </a:gs>
                    <a:gs pos="2000">
                      <a:srgbClr val="DCF1A5">
                        <a:lumMod val="54000"/>
                        <a:alpha val="0"/>
                      </a:srgb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7040217" y="2163961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19050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任意多边形 51"/>
                <p:cNvSpPr/>
                <p:nvPr/>
              </p:nvSpPr>
              <p:spPr>
                <a:xfrm>
                  <a:off x="6995428" y="2162423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9525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56" name="Picture 2" descr="C:\Users\11\Desktop\新建文件夹\柱子目录\9572542_140803472108_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67049" l="9180" r="90430">
                          <a14:foregroundMark x1="45703" y1="16533" x2="45703" y2="16533"/>
                          <a14:foregroundMark x1="62695" y1="44891" x2="62695" y2="44891"/>
                          <a14:foregroundMark x1="58984" y1="40873" x2="62402" y2="45235"/>
                          <a14:foregroundMark x1="66113" y1="48680" x2="60352" y2="42824"/>
                          <a14:foregroundMark x1="64453" y1="56028" x2="67578" y2="58094"/>
                          <a14:backgroundMark x1="62402" y1="58094" x2="62402" y2="58094"/>
                          <a14:backgroundMark x1="62402" y1="58094" x2="62402" y2="580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98" b="35551"/>
            <a:stretch/>
          </p:blipFill>
          <p:spPr bwMode="auto">
            <a:xfrm flipH="1">
              <a:off x="6195264" y="2893723"/>
              <a:ext cx="1185048" cy="700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7" name="组合 56"/>
            <p:cNvGrpSpPr/>
            <p:nvPr/>
          </p:nvGrpSpPr>
          <p:grpSpPr>
            <a:xfrm>
              <a:off x="2637840" y="3865873"/>
              <a:ext cx="4064482" cy="391219"/>
              <a:chOff x="863927" y="2139701"/>
              <a:chExt cx="6588394" cy="678890"/>
            </a:xfrm>
          </p:grpSpPr>
          <p:sp>
            <p:nvSpPr>
              <p:cNvPr id="58" name="矩形 4"/>
              <p:cNvSpPr/>
              <p:nvPr/>
            </p:nvSpPr>
            <p:spPr>
              <a:xfrm>
                <a:off x="7104258" y="2139701"/>
                <a:ext cx="348063" cy="678889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6 w 5256590"/>
                  <a:gd name="connsiteY0" fmla="*/ 0 h 648072"/>
                  <a:gd name="connsiteX1" fmla="*/ 5256590 w 5256590"/>
                  <a:gd name="connsiteY1" fmla="*/ 0 h 648072"/>
                  <a:gd name="connsiteX2" fmla="*/ 5256590 w 5256590"/>
                  <a:gd name="connsiteY2" fmla="*/ 648072 h 648072"/>
                  <a:gd name="connsiteX3" fmla="*/ 287701 w 5256590"/>
                  <a:gd name="connsiteY3" fmla="*/ 635948 h 648072"/>
                  <a:gd name="connsiteX4" fmla="*/ 6 w 5256590"/>
                  <a:gd name="connsiteY4" fmla="*/ 0 h 648072"/>
                  <a:gd name="connsiteX0" fmla="*/ 6 w 5256590"/>
                  <a:gd name="connsiteY0" fmla="*/ 0 h 648072"/>
                  <a:gd name="connsiteX1" fmla="*/ 5256590 w 5256590"/>
                  <a:gd name="connsiteY1" fmla="*/ 0 h 648072"/>
                  <a:gd name="connsiteX2" fmla="*/ 5256590 w 5256590"/>
                  <a:gd name="connsiteY2" fmla="*/ 648072 h 648072"/>
                  <a:gd name="connsiteX3" fmla="*/ 287701 w 5256590"/>
                  <a:gd name="connsiteY3" fmla="*/ 635948 h 648072"/>
                  <a:gd name="connsiteX4" fmla="*/ 6 w 5256590"/>
                  <a:gd name="connsiteY4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6590" h="648072">
                    <a:moveTo>
                      <a:pt x="6" y="0"/>
                    </a:moveTo>
                    <a:cubicBezTo>
                      <a:pt x="2996605" y="33192"/>
                      <a:pt x="4406095" y="76200"/>
                      <a:pt x="5256590" y="0"/>
                    </a:cubicBezTo>
                    <a:cubicBezTo>
                      <a:pt x="5218490" y="228724"/>
                      <a:pt x="5231190" y="419348"/>
                      <a:pt x="5256590" y="648072"/>
                    </a:cubicBezTo>
                    <a:cubicBezTo>
                      <a:pt x="5034745" y="629022"/>
                      <a:pt x="3143959" y="634795"/>
                      <a:pt x="287701" y="635948"/>
                    </a:cubicBezTo>
                    <a:cubicBezTo>
                      <a:pt x="281351" y="407224"/>
                      <a:pt x="6356" y="235074"/>
                      <a:pt x="6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4"/>
              <p:cNvSpPr/>
              <p:nvPr/>
            </p:nvSpPr>
            <p:spPr>
              <a:xfrm>
                <a:off x="863927" y="2162423"/>
                <a:ext cx="971769" cy="648072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  <a:gd name="connsiteX0" fmla="*/ 392844 w 5649428"/>
                  <a:gd name="connsiteY0" fmla="*/ 0 h 648072"/>
                  <a:gd name="connsiteX1" fmla="*/ 5649428 w 5649428"/>
                  <a:gd name="connsiteY1" fmla="*/ 0 h 648072"/>
                  <a:gd name="connsiteX2" fmla="*/ 5649428 w 5649428"/>
                  <a:gd name="connsiteY2" fmla="*/ 648072 h 648072"/>
                  <a:gd name="connsiteX3" fmla="*/ 392844 w 5649428"/>
                  <a:gd name="connsiteY3" fmla="*/ 648072 h 648072"/>
                  <a:gd name="connsiteX4" fmla="*/ 382491 w 5649428"/>
                  <a:gd name="connsiteY4" fmla="*/ 328365 h 648072"/>
                  <a:gd name="connsiteX5" fmla="*/ 392844 w 5649428"/>
                  <a:gd name="connsiteY5" fmla="*/ 0 h 648072"/>
                  <a:gd name="connsiteX0" fmla="*/ 392844 w 5649428"/>
                  <a:gd name="connsiteY0" fmla="*/ 0 h 648072"/>
                  <a:gd name="connsiteX1" fmla="*/ 5649428 w 5649428"/>
                  <a:gd name="connsiteY1" fmla="*/ 0 h 648072"/>
                  <a:gd name="connsiteX2" fmla="*/ 5649428 w 5649428"/>
                  <a:gd name="connsiteY2" fmla="*/ 648072 h 648072"/>
                  <a:gd name="connsiteX3" fmla="*/ 392844 w 5649428"/>
                  <a:gd name="connsiteY3" fmla="*/ 648072 h 648072"/>
                  <a:gd name="connsiteX4" fmla="*/ 382491 w 5649428"/>
                  <a:gd name="connsiteY4" fmla="*/ 328365 h 648072"/>
                  <a:gd name="connsiteX5" fmla="*/ 392844 w 5649428"/>
                  <a:gd name="connsiteY5" fmla="*/ 0 h 648072"/>
                  <a:gd name="connsiteX0" fmla="*/ 367480 w 5624064"/>
                  <a:gd name="connsiteY0" fmla="*/ 0 h 648072"/>
                  <a:gd name="connsiteX1" fmla="*/ 5624064 w 5624064"/>
                  <a:gd name="connsiteY1" fmla="*/ 0 h 648072"/>
                  <a:gd name="connsiteX2" fmla="*/ 5624064 w 5624064"/>
                  <a:gd name="connsiteY2" fmla="*/ 648072 h 648072"/>
                  <a:gd name="connsiteX3" fmla="*/ 367480 w 5624064"/>
                  <a:gd name="connsiteY3" fmla="*/ 648072 h 648072"/>
                  <a:gd name="connsiteX4" fmla="*/ 460174 w 5624064"/>
                  <a:gd name="connsiteY4" fmla="*/ 342653 h 648072"/>
                  <a:gd name="connsiteX5" fmla="*/ 367480 w 5624064"/>
                  <a:gd name="connsiteY5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92694 w 5256584"/>
                  <a:gd name="connsiteY4" fmla="*/ 342653 h 648072"/>
                  <a:gd name="connsiteX5" fmla="*/ 0 w 5256584"/>
                  <a:gd name="connsiteY5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56584" h="648072">
                    <a:moveTo>
                      <a:pt x="0" y="0"/>
                    </a:moveTo>
                    <a:cubicBezTo>
                      <a:pt x="1280315" y="19050"/>
                      <a:pt x="3753460" y="12700"/>
                      <a:pt x="5256584" y="0"/>
                    </a:cubicBezTo>
                    <a:cubicBezTo>
                      <a:pt x="5218484" y="228724"/>
                      <a:pt x="5231184" y="419348"/>
                      <a:pt x="5256584" y="648072"/>
                    </a:cubicBezTo>
                    <a:cubicBezTo>
                      <a:pt x="5034739" y="629022"/>
                      <a:pt x="171045" y="622672"/>
                      <a:pt x="0" y="648072"/>
                    </a:cubicBezTo>
                    <a:cubicBezTo>
                      <a:pt x="152645" y="466200"/>
                      <a:pt x="92694" y="450665"/>
                      <a:pt x="92694" y="342653"/>
                    </a:cubicBezTo>
                    <a:cubicBezTo>
                      <a:pt x="92694" y="234641"/>
                      <a:pt x="49598" y="192841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 smtClean="0">
                    <a:solidFill>
                      <a:srgbClr val="F2E96E"/>
                    </a:solidFill>
                    <a:latin typeface="方正静蕾简体" pitchFamily="2" charset="-122"/>
                    <a:ea typeface="方正静蕾简体" pitchFamily="2" charset="-122"/>
                  </a:rPr>
                  <a:t>3</a:t>
                </a:r>
                <a:endParaRPr lang="zh-CN" altLang="en-US" sz="4800" dirty="0">
                  <a:solidFill>
                    <a:srgbClr val="F2E96E"/>
                  </a:solidFill>
                  <a:latin typeface="方正静蕾简体" pitchFamily="2" charset="-122"/>
                  <a:ea typeface="方正静蕾简体" pitchFamily="2" charset="-122"/>
                </a:endParaRPr>
              </a:p>
            </p:txBody>
          </p:sp>
          <p:sp>
            <p:nvSpPr>
              <p:cNvPr id="60" name="矩形 4"/>
              <p:cNvSpPr/>
              <p:nvPr/>
            </p:nvSpPr>
            <p:spPr>
              <a:xfrm>
                <a:off x="1833862" y="2159000"/>
                <a:ext cx="5258417" cy="648072"/>
              </a:xfrm>
              <a:custGeom>
                <a:avLst/>
                <a:gdLst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52260"/>
                  <a:gd name="connsiteX1" fmla="*/ 5256584 w 5256584"/>
                  <a:gd name="connsiteY1" fmla="*/ 0 h 652260"/>
                  <a:gd name="connsiteX2" fmla="*/ 5256584 w 5256584"/>
                  <a:gd name="connsiteY2" fmla="*/ 648072 h 652260"/>
                  <a:gd name="connsiteX3" fmla="*/ 0 w 5256584"/>
                  <a:gd name="connsiteY3" fmla="*/ 648072 h 652260"/>
                  <a:gd name="connsiteX4" fmla="*/ 0 w 5256584"/>
                  <a:gd name="connsiteY4" fmla="*/ 0 h 652260"/>
                  <a:gd name="connsiteX0" fmla="*/ 0 w 5256584"/>
                  <a:gd name="connsiteY0" fmla="*/ 0 h 658075"/>
                  <a:gd name="connsiteX1" fmla="*/ 5256584 w 5256584"/>
                  <a:gd name="connsiteY1" fmla="*/ 0 h 658075"/>
                  <a:gd name="connsiteX2" fmla="*/ 5256584 w 5256584"/>
                  <a:gd name="connsiteY2" fmla="*/ 648072 h 658075"/>
                  <a:gd name="connsiteX3" fmla="*/ 0 w 5256584"/>
                  <a:gd name="connsiteY3" fmla="*/ 648072 h 658075"/>
                  <a:gd name="connsiteX4" fmla="*/ 0 w 5256584"/>
                  <a:gd name="connsiteY4" fmla="*/ 0 h 658075"/>
                  <a:gd name="connsiteX0" fmla="*/ 0 w 5256584"/>
                  <a:gd name="connsiteY0" fmla="*/ 0 h 655404"/>
                  <a:gd name="connsiteX1" fmla="*/ 5256584 w 5256584"/>
                  <a:gd name="connsiteY1" fmla="*/ 0 h 655404"/>
                  <a:gd name="connsiteX2" fmla="*/ 5256584 w 5256584"/>
                  <a:gd name="connsiteY2" fmla="*/ 648072 h 655404"/>
                  <a:gd name="connsiteX3" fmla="*/ 0 w 5256584"/>
                  <a:gd name="connsiteY3" fmla="*/ 648072 h 655404"/>
                  <a:gd name="connsiteX4" fmla="*/ 0 w 5256584"/>
                  <a:gd name="connsiteY4" fmla="*/ 0 h 655404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0 w 5256584"/>
                  <a:gd name="connsiteY0" fmla="*/ 0 h 648072"/>
                  <a:gd name="connsiteX1" fmla="*/ 5256584 w 5256584"/>
                  <a:gd name="connsiteY1" fmla="*/ 0 h 648072"/>
                  <a:gd name="connsiteX2" fmla="*/ 5256584 w 5256584"/>
                  <a:gd name="connsiteY2" fmla="*/ 648072 h 648072"/>
                  <a:gd name="connsiteX3" fmla="*/ 0 w 5256584"/>
                  <a:gd name="connsiteY3" fmla="*/ 648072 h 648072"/>
                  <a:gd name="connsiteX4" fmla="*/ 0 w 5256584"/>
                  <a:gd name="connsiteY4" fmla="*/ 0 h 648072"/>
                  <a:gd name="connsiteX0" fmla="*/ 632 w 5257216"/>
                  <a:gd name="connsiteY0" fmla="*/ 0 h 648072"/>
                  <a:gd name="connsiteX1" fmla="*/ 5257216 w 5257216"/>
                  <a:gd name="connsiteY1" fmla="*/ 0 h 648072"/>
                  <a:gd name="connsiteX2" fmla="*/ 5257216 w 5257216"/>
                  <a:gd name="connsiteY2" fmla="*/ 648072 h 648072"/>
                  <a:gd name="connsiteX3" fmla="*/ 632 w 5257216"/>
                  <a:gd name="connsiteY3" fmla="*/ 648072 h 648072"/>
                  <a:gd name="connsiteX4" fmla="*/ 632 w 5257216"/>
                  <a:gd name="connsiteY4" fmla="*/ 0 h 648072"/>
                  <a:gd name="connsiteX0" fmla="*/ 1833 w 5258417"/>
                  <a:gd name="connsiteY0" fmla="*/ 0 h 648072"/>
                  <a:gd name="connsiteX1" fmla="*/ 5258417 w 5258417"/>
                  <a:gd name="connsiteY1" fmla="*/ 0 h 648072"/>
                  <a:gd name="connsiteX2" fmla="*/ 5258417 w 5258417"/>
                  <a:gd name="connsiteY2" fmla="*/ 648072 h 648072"/>
                  <a:gd name="connsiteX3" fmla="*/ 1833 w 5258417"/>
                  <a:gd name="connsiteY3" fmla="*/ 648072 h 648072"/>
                  <a:gd name="connsiteX4" fmla="*/ 1833 w 5258417"/>
                  <a:gd name="connsiteY4" fmla="*/ 0 h 648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8417" h="648072">
                    <a:moveTo>
                      <a:pt x="1833" y="0"/>
                    </a:moveTo>
                    <a:cubicBezTo>
                      <a:pt x="217328" y="63500"/>
                      <a:pt x="4407922" y="76200"/>
                      <a:pt x="5258417" y="0"/>
                    </a:cubicBezTo>
                    <a:cubicBezTo>
                      <a:pt x="5220317" y="228724"/>
                      <a:pt x="5233017" y="419348"/>
                      <a:pt x="5258417" y="648072"/>
                    </a:cubicBezTo>
                    <a:cubicBezTo>
                      <a:pt x="5036572" y="629022"/>
                      <a:pt x="172878" y="622672"/>
                      <a:pt x="1833" y="648072"/>
                    </a:cubicBezTo>
                    <a:cubicBezTo>
                      <a:pt x="-4517" y="419348"/>
                      <a:pt x="8183" y="235074"/>
                      <a:pt x="1833" y="0"/>
                    </a:cubicBezTo>
                    <a:close/>
                  </a:path>
                </a:pathLst>
              </a:custGeom>
              <a:gradFill>
                <a:gsLst>
                  <a:gs pos="86000">
                    <a:srgbClr val="1B5D19"/>
                  </a:gs>
                  <a:gs pos="49000">
                    <a:srgbClr val="2F6B32"/>
                  </a:gs>
                  <a:gs pos="2000">
                    <a:srgbClr val="DCF1A5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b="1" dirty="0">
                    <a:solidFill>
                      <a:srgbClr val="F6F0A0"/>
                    </a:solidFill>
                    <a:latin typeface="方正静蕾简体" pitchFamily="2" charset="-122"/>
                    <a:ea typeface="方正静蕾简体" pitchFamily="2" charset="-122"/>
                  </a:rPr>
                  <a:t>在此输入</a:t>
                </a:r>
                <a:r>
                  <a:rPr lang="zh-CN" altLang="en-US" sz="2400" b="1" dirty="0" smtClean="0">
                    <a:solidFill>
                      <a:srgbClr val="F6F0A0"/>
                    </a:solidFill>
                    <a:latin typeface="方正静蕾简体" pitchFamily="2" charset="-122"/>
                    <a:ea typeface="方正静蕾简体" pitchFamily="2" charset="-122"/>
                  </a:rPr>
                  <a:t>文字</a:t>
                </a:r>
                <a:endParaRPr lang="zh-CN" altLang="en-US" sz="2400" b="1" dirty="0">
                  <a:solidFill>
                    <a:srgbClr val="F6F0A0"/>
                  </a:solidFill>
                  <a:latin typeface="方正静蕾简体" pitchFamily="2" charset="-122"/>
                  <a:ea typeface="方正静蕾简体" pitchFamily="2" charset="-122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1777366" y="2162423"/>
                <a:ext cx="238350" cy="656168"/>
                <a:chOff x="1777366" y="2162423"/>
                <a:chExt cx="238350" cy="656168"/>
              </a:xfrm>
            </p:grpSpPr>
            <p:sp>
              <p:nvSpPr>
                <p:cNvPr id="66" name="矩形 11"/>
                <p:cNvSpPr/>
                <p:nvPr/>
              </p:nvSpPr>
              <p:spPr>
                <a:xfrm>
                  <a:off x="1777366" y="2164958"/>
                  <a:ext cx="238350" cy="653633"/>
                </a:xfrm>
                <a:custGeom>
                  <a:avLst/>
                  <a:gdLst>
                    <a:gd name="connsiteX0" fmla="*/ 0 w 238348"/>
                    <a:gd name="connsiteY0" fmla="*/ 0 h 628774"/>
                    <a:gd name="connsiteX1" fmla="*/ 238348 w 238348"/>
                    <a:gd name="connsiteY1" fmla="*/ 0 h 628774"/>
                    <a:gd name="connsiteX2" fmla="*/ 238348 w 238348"/>
                    <a:gd name="connsiteY2" fmla="*/ 628774 h 628774"/>
                    <a:gd name="connsiteX3" fmla="*/ 0 w 238348"/>
                    <a:gd name="connsiteY3" fmla="*/ 628774 h 628774"/>
                    <a:gd name="connsiteX4" fmla="*/ 0 w 238348"/>
                    <a:gd name="connsiteY4" fmla="*/ 0 h 628774"/>
                    <a:gd name="connsiteX0" fmla="*/ 0 w 238348"/>
                    <a:gd name="connsiteY0" fmla="*/ 0 h 642885"/>
                    <a:gd name="connsiteX1" fmla="*/ 238348 w 238348"/>
                    <a:gd name="connsiteY1" fmla="*/ 0 h 642885"/>
                    <a:gd name="connsiteX2" fmla="*/ 238348 w 238348"/>
                    <a:gd name="connsiteY2" fmla="*/ 628774 h 642885"/>
                    <a:gd name="connsiteX3" fmla="*/ 0 w 238348"/>
                    <a:gd name="connsiteY3" fmla="*/ 628774 h 642885"/>
                    <a:gd name="connsiteX4" fmla="*/ 0 w 238348"/>
                    <a:gd name="connsiteY4" fmla="*/ 0 h 642885"/>
                    <a:gd name="connsiteX0" fmla="*/ 0 w 238348"/>
                    <a:gd name="connsiteY0" fmla="*/ 5644 h 648529"/>
                    <a:gd name="connsiteX1" fmla="*/ 238348 w 238348"/>
                    <a:gd name="connsiteY1" fmla="*/ 5644 h 648529"/>
                    <a:gd name="connsiteX2" fmla="*/ 238348 w 238348"/>
                    <a:gd name="connsiteY2" fmla="*/ 634418 h 648529"/>
                    <a:gd name="connsiteX3" fmla="*/ 0 w 238348"/>
                    <a:gd name="connsiteY3" fmla="*/ 634418 h 648529"/>
                    <a:gd name="connsiteX4" fmla="*/ 0 w 238348"/>
                    <a:gd name="connsiteY4" fmla="*/ 5644 h 648529"/>
                    <a:gd name="connsiteX0" fmla="*/ 0 w 238348"/>
                    <a:gd name="connsiteY0" fmla="*/ 10748 h 653633"/>
                    <a:gd name="connsiteX1" fmla="*/ 238348 w 238348"/>
                    <a:gd name="connsiteY1" fmla="*/ 10748 h 653633"/>
                    <a:gd name="connsiteX2" fmla="*/ 238348 w 238348"/>
                    <a:gd name="connsiteY2" fmla="*/ 639522 h 653633"/>
                    <a:gd name="connsiteX3" fmla="*/ 0 w 238348"/>
                    <a:gd name="connsiteY3" fmla="*/ 639522 h 653633"/>
                    <a:gd name="connsiteX4" fmla="*/ 0 w 238348"/>
                    <a:gd name="connsiteY4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7622 w 238350"/>
                    <a:gd name="connsiteY4" fmla="*/ 335355 h 653633"/>
                    <a:gd name="connsiteX5" fmla="*/ 2 w 238350"/>
                    <a:gd name="connsiteY5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5241 w 238350"/>
                    <a:gd name="connsiteY4" fmla="*/ 335355 h 653633"/>
                    <a:gd name="connsiteX5" fmla="*/ 2 w 238350"/>
                    <a:gd name="connsiteY5" fmla="*/ 10748 h 65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350" h="653633">
                      <a:moveTo>
                        <a:pt x="2" y="10748"/>
                      </a:moveTo>
                      <a:cubicBezTo>
                        <a:pt x="79451" y="-5127"/>
                        <a:pt x="130326" y="-1952"/>
                        <a:pt x="238350" y="10748"/>
                      </a:cubicBezTo>
                      <a:lnTo>
                        <a:pt x="238350" y="639522"/>
                      </a:lnTo>
                      <a:cubicBezTo>
                        <a:pt x="158901" y="639522"/>
                        <a:pt x="50876" y="671272"/>
                        <a:pt x="2" y="639522"/>
                      </a:cubicBezTo>
                      <a:cubicBezTo>
                        <a:pt x="-316" y="538133"/>
                        <a:pt x="25559" y="436744"/>
                        <a:pt x="25241" y="335355"/>
                      </a:cubicBezTo>
                      <a:lnTo>
                        <a:pt x="2" y="1074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85B11E">
                        <a:alpha val="21000"/>
                      </a:srgbClr>
                    </a:gs>
                    <a:gs pos="93000">
                      <a:srgbClr val="1B5D19">
                        <a:lumMod val="50000"/>
                      </a:srgbClr>
                    </a:gs>
                    <a:gs pos="67000">
                      <a:srgbClr val="2F6B32">
                        <a:lumMod val="60000"/>
                      </a:srgbClr>
                    </a:gs>
                    <a:gs pos="2000">
                      <a:srgbClr val="DCF1A5">
                        <a:lumMod val="54000"/>
                        <a:alpha val="0"/>
                      </a:srgb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任意多边形 66"/>
                <p:cNvSpPr/>
                <p:nvPr/>
              </p:nvSpPr>
              <p:spPr>
                <a:xfrm>
                  <a:off x="1844479" y="2163961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19050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任意多边形 67"/>
                <p:cNvSpPr/>
                <p:nvPr/>
              </p:nvSpPr>
              <p:spPr>
                <a:xfrm>
                  <a:off x="1799690" y="2162423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9525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6973104" y="2162423"/>
                <a:ext cx="238350" cy="656168"/>
                <a:chOff x="6973104" y="2162423"/>
                <a:chExt cx="238350" cy="656168"/>
              </a:xfrm>
            </p:grpSpPr>
            <p:sp>
              <p:nvSpPr>
                <p:cNvPr id="63" name="矩形 11"/>
                <p:cNvSpPr/>
                <p:nvPr/>
              </p:nvSpPr>
              <p:spPr>
                <a:xfrm>
                  <a:off x="6973104" y="2164958"/>
                  <a:ext cx="238350" cy="653633"/>
                </a:xfrm>
                <a:custGeom>
                  <a:avLst/>
                  <a:gdLst>
                    <a:gd name="connsiteX0" fmla="*/ 0 w 238348"/>
                    <a:gd name="connsiteY0" fmla="*/ 0 h 628774"/>
                    <a:gd name="connsiteX1" fmla="*/ 238348 w 238348"/>
                    <a:gd name="connsiteY1" fmla="*/ 0 h 628774"/>
                    <a:gd name="connsiteX2" fmla="*/ 238348 w 238348"/>
                    <a:gd name="connsiteY2" fmla="*/ 628774 h 628774"/>
                    <a:gd name="connsiteX3" fmla="*/ 0 w 238348"/>
                    <a:gd name="connsiteY3" fmla="*/ 628774 h 628774"/>
                    <a:gd name="connsiteX4" fmla="*/ 0 w 238348"/>
                    <a:gd name="connsiteY4" fmla="*/ 0 h 628774"/>
                    <a:gd name="connsiteX0" fmla="*/ 0 w 238348"/>
                    <a:gd name="connsiteY0" fmla="*/ 0 h 642885"/>
                    <a:gd name="connsiteX1" fmla="*/ 238348 w 238348"/>
                    <a:gd name="connsiteY1" fmla="*/ 0 h 642885"/>
                    <a:gd name="connsiteX2" fmla="*/ 238348 w 238348"/>
                    <a:gd name="connsiteY2" fmla="*/ 628774 h 642885"/>
                    <a:gd name="connsiteX3" fmla="*/ 0 w 238348"/>
                    <a:gd name="connsiteY3" fmla="*/ 628774 h 642885"/>
                    <a:gd name="connsiteX4" fmla="*/ 0 w 238348"/>
                    <a:gd name="connsiteY4" fmla="*/ 0 h 642885"/>
                    <a:gd name="connsiteX0" fmla="*/ 0 w 238348"/>
                    <a:gd name="connsiteY0" fmla="*/ 5644 h 648529"/>
                    <a:gd name="connsiteX1" fmla="*/ 238348 w 238348"/>
                    <a:gd name="connsiteY1" fmla="*/ 5644 h 648529"/>
                    <a:gd name="connsiteX2" fmla="*/ 238348 w 238348"/>
                    <a:gd name="connsiteY2" fmla="*/ 634418 h 648529"/>
                    <a:gd name="connsiteX3" fmla="*/ 0 w 238348"/>
                    <a:gd name="connsiteY3" fmla="*/ 634418 h 648529"/>
                    <a:gd name="connsiteX4" fmla="*/ 0 w 238348"/>
                    <a:gd name="connsiteY4" fmla="*/ 5644 h 648529"/>
                    <a:gd name="connsiteX0" fmla="*/ 0 w 238348"/>
                    <a:gd name="connsiteY0" fmla="*/ 10748 h 653633"/>
                    <a:gd name="connsiteX1" fmla="*/ 238348 w 238348"/>
                    <a:gd name="connsiteY1" fmla="*/ 10748 h 653633"/>
                    <a:gd name="connsiteX2" fmla="*/ 238348 w 238348"/>
                    <a:gd name="connsiteY2" fmla="*/ 639522 h 653633"/>
                    <a:gd name="connsiteX3" fmla="*/ 0 w 238348"/>
                    <a:gd name="connsiteY3" fmla="*/ 639522 h 653633"/>
                    <a:gd name="connsiteX4" fmla="*/ 0 w 238348"/>
                    <a:gd name="connsiteY4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7622 w 238350"/>
                    <a:gd name="connsiteY4" fmla="*/ 335355 h 653633"/>
                    <a:gd name="connsiteX5" fmla="*/ 2 w 238350"/>
                    <a:gd name="connsiteY5" fmla="*/ 10748 h 653633"/>
                    <a:gd name="connsiteX0" fmla="*/ 2 w 238350"/>
                    <a:gd name="connsiteY0" fmla="*/ 10748 h 653633"/>
                    <a:gd name="connsiteX1" fmla="*/ 238350 w 238350"/>
                    <a:gd name="connsiteY1" fmla="*/ 10748 h 653633"/>
                    <a:gd name="connsiteX2" fmla="*/ 238350 w 238350"/>
                    <a:gd name="connsiteY2" fmla="*/ 639522 h 653633"/>
                    <a:gd name="connsiteX3" fmla="*/ 2 w 238350"/>
                    <a:gd name="connsiteY3" fmla="*/ 639522 h 653633"/>
                    <a:gd name="connsiteX4" fmla="*/ 25241 w 238350"/>
                    <a:gd name="connsiteY4" fmla="*/ 335355 h 653633"/>
                    <a:gd name="connsiteX5" fmla="*/ 2 w 238350"/>
                    <a:gd name="connsiteY5" fmla="*/ 10748 h 65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350" h="653633">
                      <a:moveTo>
                        <a:pt x="2" y="10748"/>
                      </a:moveTo>
                      <a:cubicBezTo>
                        <a:pt x="79451" y="-5127"/>
                        <a:pt x="130326" y="-1952"/>
                        <a:pt x="238350" y="10748"/>
                      </a:cubicBezTo>
                      <a:lnTo>
                        <a:pt x="238350" y="639522"/>
                      </a:lnTo>
                      <a:cubicBezTo>
                        <a:pt x="158901" y="639522"/>
                        <a:pt x="50876" y="671272"/>
                        <a:pt x="2" y="639522"/>
                      </a:cubicBezTo>
                      <a:cubicBezTo>
                        <a:pt x="-316" y="538133"/>
                        <a:pt x="25559" y="436744"/>
                        <a:pt x="25241" y="335355"/>
                      </a:cubicBezTo>
                      <a:lnTo>
                        <a:pt x="2" y="10748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85B11E">
                        <a:alpha val="21000"/>
                      </a:srgbClr>
                    </a:gs>
                    <a:gs pos="93000">
                      <a:srgbClr val="1B5D19">
                        <a:lumMod val="50000"/>
                      </a:srgbClr>
                    </a:gs>
                    <a:gs pos="67000">
                      <a:srgbClr val="2F6B32">
                        <a:lumMod val="60000"/>
                      </a:srgbClr>
                    </a:gs>
                    <a:gs pos="2000">
                      <a:srgbClr val="DCF1A5">
                        <a:lumMod val="54000"/>
                        <a:alpha val="0"/>
                      </a:srgb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任意多边形 63"/>
                <p:cNvSpPr/>
                <p:nvPr/>
              </p:nvSpPr>
              <p:spPr>
                <a:xfrm>
                  <a:off x="7040217" y="2163961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19050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任意多边形 64"/>
                <p:cNvSpPr/>
                <p:nvPr/>
              </p:nvSpPr>
              <p:spPr>
                <a:xfrm>
                  <a:off x="6995428" y="2162423"/>
                  <a:ext cx="27221" cy="653852"/>
                </a:xfrm>
                <a:custGeom>
                  <a:avLst/>
                  <a:gdLst>
                    <a:gd name="connsiteX0" fmla="*/ 0 w 11906"/>
                    <a:gd name="connsiteY0" fmla="*/ 0 h 621506"/>
                    <a:gd name="connsiteX1" fmla="*/ 9525 w 11906"/>
                    <a:gd name="connsiteY1" fmla="*/ 621506 h 621506"/>
                    <a:gd name="connsiteX2" fmla="*/ 11906 w 11906"/>
                    <a:gd name="connsiteY2" fmla="*/ 621506 h 621506"/>
                    <a:gd name="connsiteX0" fmla="*/ 0 w 19050"/>
                    <a:gd name="connsiteY0" fmla="*/ 0 h 621506"/>
                    <a:gd name="connsiteX1" fmla="*/ 19050 w 19050"/>
                    <a:gd name="connsiteY1" fmla="*/ 314325 h 621506"/>
                    <a:gd name="connsiteX2" fmla="*/ 9525 w 19050"/>
                    <a:gd name="connsiteY2" fmla="*/ 621506 h 621506"/>
                    <a:gd name="connsiteX3" fmla="*/ 11906 w 19050"/>
                    <a:gd name="connsiteY3" fmla="*/ 621506 h 621506"/>
                    <a:gd name="connsiteX0" fmla="*/ 0 w 11906"/>
                    <a:gd name="connsiteY0" fmla="*/ 0 h 621506"/>
                    <a:gd name="connsiteX1" fmla="*/ 4498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906"/>
                    <a:gd name="connsiteY0" fmla="*/ 0 h 621506"/>
                    <a:gd name="connsiteX1" fmla="*/ 11113 w 11906"/>
                    <a:gd name="connsiteY1" fmla="*/ 320557 h 621506"/>
                    <a:gd name="connsiteX2" fmla="*/ 9525 w 11906"/>
                    <a:gd name="connsiteY2" fmla="*/ 621506 h 621506"/>
                    <a:gd name="connsiteX3" fmla="*/ 11906 w 11906"/>
                    <a:gd name="connsiteY3" fmla="*/ 621506 h 621506"/>
                    <a:gd name="connsiteX0" fmla="*/ 0 w 11465"/>
                    <a:gd name="connsiteY0" fmla="*/ 0 h 637087"/>
                    <a:gd name="connsiteX1" fmla="*/ 11113 w 11465"/>
                    <a:gd name="connsiteY1" fmla="*/ 320557 h 637087"/>
                    <a:gd name="connsiteX2" fmla="*/ 9525 w 11465"/>
                    <a:gd name="connsiteY2" fmla="*/ 621506 h 637087"/>
                    <a:gd name="connsiteX3" fmla="*/ 1323 w 11465"/>
                    <a:gd name="connsiteY3" fmla="*/ 637087 h 637087"/>
                    <a:gd name="connsiteX0" fmla="*/ 0 w 11402"/>
                    <a:gd name="connsiteY0" fmla="*/ 0 h 647414"/>
                    <a:gd name="connsiteX1" fmla="*/ 11113 w 11402"/>
                    <a:gd name="connsiteY1" fmla="*/ 320557 h 647414"/>
                    <a:gd name="connsiteX2" fmla="*/ 3969 w 11402"/>
                    <a:gd name="connsiteY2" fmla="*/ 627702 h 647414"/>
                    <a:gd name="connsiteX3" fmla="*/ 9525 w 11402"/>
                    <a:gd name="connsiteY3" fmla="*/ 621506 h 647414"/>
                    <a:gd name="connsiteX4" fmla="*/ 1323 w 11402"/>
                    <a:gd name="connsiteY4" fmla="*/ 637087 h 647414"/>
                    <a:gd name="connsiteX0" fmla="*/ 0 w 11444"/>
                    <a:gd name="connsiteY0" fmla="*/ 0 h 653341"/>
                    <a:gd name="connsiteX1" fmla="*/ 11113 w 11444"/>
                    <a:gd name="connsiteY1" fmla="*/ 320557 h 653341"/>
                    <a:gd name="connsiteX2" fmla="*/ 3969 w 11444"/>
                    <a:gd name="connsiteY2" fmla="*/ 627702 h 653341"/>
                    <a:gd name="connsiteX3" fmla="*/ 1323 w 11444"/>
                    <a:gd name="connsiteY3" fmla="*/ 637087 h 653341"/>
                    <a:gd name="connsiteX0" fmla="*/ 0 w 11444"/>
                    <a:gd name="connsiteY0" fmla="*/ 0 h 627702"/>
                    <a:gd name="connsiteX1" fmla="*/ 11113 w 11444"/>
                    <a:gd name="connsiteY1" fmla="*/ 320557 h 627702"/>
                    <a:gd name="connsiteX2" fmla="*/ 3969 w 11444"/>
                    <a:gd name="connsiteY2" fmla="*/ 627702 h 627702"/>
                    <a:gd name="connsiteX0" fmla="*/ 0 w 11342"/>
                    <a:gd name="connsiteY0" fmla="*/ 0 h 641725"/>
                    <a:gd name="connsiteX1" fmla="*/ 11113 w 11342"/>
                    <a:gd name="connsiteY1" fmla="*/ 320557 h 641725"/>
                    <a:gd name="connsiteX2" fmla="*/ 0 w 11342"/>
                    <a:gd name="connsiteY2" fmla="*/ 641725 h 641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342" h="641725">
                      <a:moveTo>
                        <a:pt x="0" y="0"/>
                      </a:moveTo>
                      <a:cubicBezTo>
                        <a:pt x="3175" y="103981"/>
                        <a:pt x="7938" y="216576"/>
                        <a:pt x="11113" y="320557"/>
                      </a:cubicBezTo>
                      <a:cubicBezTo>
                        <a:pt x="13097" y="421019"/>
                        <a:pt x="1632" y="588970"/>
                        <a:pt x="0" y="641725"/>
                      </a:cubicBezTo>
                    </a:path>
                  </a:pathLst>
                </a:custGeom>
                <a:noFill/>
                <a:ln w="9525">
                  <a:solidFill>
                    <a:srgbClr val="92D050"/>
                  </a:solidFill>
                </a:ln>
                <a:effectLst>
                  <a:glow rad="127000">
                    <a:srgbClr val="92D050">
                      <a:alpha val="30000"/>
                    </a:srgbClr>
                  </a:glow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69" name="Picture 4" descr="C:\Users\11\Desktop\新建文件夹\柱子目录\9572542_140803472108_2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003" b="73020" l="18262" r="99023">
                          <a14:foregroundMark x1="62305" y1="44776" x2="66406" y2="487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89" b="27134"/>
            <a:stretch/>
          </p:blipFill>
          <p:spPr bwMode="auto">
            <a:xfrm>
              <a:off x="3869106" y="1286755"/>
              <a:ext cx="1049836" cy="79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4" descr="C:\Users\11\Desktop\新建文件夹\柱子目录\9572542_140803472108_2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7003" b="73020" l="18262" r="99023">
                          <a14:foregroundMark x1="62305" y1="44776" x2="66406" y2="487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089" b="27134"/>
            <a:stretch/>
          </p:blipFill>
          <p:spPr bwMode="auto">
            <a:xfrm flipH="1">
              <a:off x="4805427" y="1286755"/>
              <a:ext cx="1049836" cy="7943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2" descr="C:\Users\11\Desktop\新建文件夹\柱子目录\9572542_140803472108_2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67049" l="9180" r="90430">
                          <a14:foregroundMark x1="45703" y1="16533" x2="45703" y2="16533"/>
                          <a14:foregroundMark x1="62695" y1="44891" x2="62695" y2="44891"/>
                          <a14:foregroundMark x1="58984" y1="40873" x2="62402" y2="45235"/>
                          <a14:foregroundMark x1="66113" y1="48680" x2="60352" y2="42824"/>
                          <a14:foregroundMark x1="64453" y1="56028" x2="67578" y2="58094"/>
                          <a14:backgroundMark x1="62402" y1="58094" x2="62402" y2="58094"/>
                          <a14:backgroundMark x1="62402" y1="58094" x2="62402" y2="580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98" b="35551"/>
            <a:stretch/>
          </p:blipFill>
          <p:spPr bwMode="auto">
            <a:xfrm flipH="1">
              <a:off x="4749736" y="1252299"/>
              <a:ext cx="1459845" cy="863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Picture 2" descr="C:\Users\11\Desktop\新建文件夹\柱子目录\9572542_140803472108_2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67049" l="9180" r="90430">
                          <a14:foregroundMark x1="45703" y1="16533" x2="45703" y2="16533"/>
                          <a14:foregroundMark x1="62695" y1="44891" x2="62695" y2="44891"/>
                          <a14:foregroundMark x1="58984" y1="40873" x2="62402" y2="45235"/>
                          <a14:foregroundMark x1="66113" y1="48680" x2="60352" y2="42824"/>
                          <a14:foregroundMark x1="64453" y1="56028" x2="67578" y2="58094"/>
                          <a14:backgroundMark x1="62402" y1="58094" x2="62402" y2="58094"/>
                          <a14:backgroundMark x1="62402" y1="58094" x2="62402" y2="580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98" b="35551"/>
            <a:stretch/>
          </p:blipFill>
          <p:spPr bwMode="auto">
            <a:xfrm>
              <a:off x="3653299" y="1223430"/>
              <a:ext cx="1459845" cy="863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3" name="TextBox 72"/>
            <p:cNvSpPr txBox="1"/>
            <p:nvPr/>
          </p:nvSpPr>
          <p:spPr>
            <a:xfrm>
              <a:off x="4198862" y="1484105"/>
              <a:ext cx="14101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 smtClean="0">
                  <a:solidFill>
                    <a:srgbClr val="1B5D19"/>
                  </a:solidFill>
                  <a:latin typeface="华文行楷" pitchFamily="2" charset="-122"/>
                  <a:ea typeface="华文行楷" pitchFamily="2" charset="-122"/>
                </a:rPr>
                <a:t>目  录</a:t>
              </a:r>
              <a:endParaRPr lang="zh-CN" altLang="en-US" sz="3600" dirty="0">
                <a:solidFill>
                  <a:srgbClr val="1B5D19"/>
                </a:solidFill>
                <a:latin typeface="华文行楷" pitchFamily="2" charset="-122"/>
                <a:ea typeface="华文行楷" pitchFamily="2" charset="-122"/>
              </a:endParaRPr>
            </a:p>
          </p:txBody>
        </p:sp>
        <p:pic>
          <p:nvPicPr>
            <p:cNvPr id="74" name="Picture 2" descr="C:\Users\11\Desktop\新建文件夹\柱子目录\9572542_140803472108_2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67049" l="9180" r="90430">
                          <a14:foregroundMark x1="45703" y1="16533" x2="45703" y2="16533"/>
                          <a14:foregroundMark x1="62695" y1="44891" x2="62695" y2="44891"/>
                          <a14:foregroundMark x1="58984" y1="40873" x2="62402" y2="45235"/>
                          <a14:foregroundMark x1="66113" y1="48680" x2="60352" y2="42824"/>
                          <a14:foregroundMark x1="64453" y1="56028" x2="67578" y2="58094"/>
                          <a14:backgroundMark x1="62402" y1="58094" x2="62402" y2="58094"/>
                          <a14:backgroundMark x1="62402" y1="58094" x2="62402" y2="580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98" b="35551"/>
            <a:stretch/>
          </p:blipFill>
          <p:spPr bwMode="auto">
            <a:xfrm flipH="1">
              <a:off x="6109798" y="4033871"/>
              <a:ext cx="1185048" cy="700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19761</TotalTime>
  <Words>173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973</cp:revision>
  <dcterms:created xsi:type="dcterms:W3CDTF">2009-02-11T05:37:22Z</dcterms:created>
  <dcterms:modified xsi:type="dcterms:W3CDTF">2013-08-29T00:33:57Z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