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F1A5"/>
    <a:srgbClr val="F6F0A0"/>
    <a:srgbClr val="1B5D19"/>
    <a:srgbClr val="F2E96E"/>
    <a:srgbClr val="DCF1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384" y="-1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4.wdp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12" Type="http://schemas.openxmlformats.org/officeDocument/2006/relationships/image" Target="../media/image7.png"/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microsoft.com/office/2007/relationships/hdphoto" Target="../media/hdphoto3.wdp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hdphoto" Target="../media/hdphoto2.wdp"/><Relationship Id="rId1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microsoft.com/office/2007/relationships/hdphoto" Target="../media/hdphoto3.wdp"/><Relationship Id="rId5" Type="http://schemas.openxmlformats.org/officeDocument/2006/relationships/image" Target="../media/image11.jpeg"/><Relationship Id="rId10" Type="http://schemas.openxmlformats.org/officeDocument/2006/relationships/image" Target="../media/image6.png"/><Relationship Id="rId4" Type="http://schemas.openxmlformats.org/officeDocument/2006/relationships/image" Target="../media/image10.jpeg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0.jpeg"/><Relationship Id="rId7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10" Type="http://schemas.microsoft.com/office/2007/relationships/hdphoto" Target="../media/hdphoto3.wdp"/><Relationship Id="rId4" Type="http://schemas.openxmlformats.org/officeDocument/2006/relationships/image" Target="../media/image11.jpe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28607" y="4659982"/>
            <a:ext cx="33684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www.1ppt.com/sucai/</a:t>
            </a:r>
            <a:endParaRPr lang="en-US" altLang="zh-CN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2" name="Picture 2" descr="C:\Users\11\Desktop\新建文件夹\柱子目录\201012281735887340119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" t="-342" r="45356" b="16803"/>
          <a:stretch/>
        </p:blipFill>
        <p:spPr bwMode="auto">
          <a:xfrm flipH="1">
            <a:off x="-10912" y="-49994"/>
            <a:ext cx="9143999" cy="519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>
            <a:off x="2951822" y="2085571"/>
            <a:ext cx="1321995" cy="78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11\Desktop\新建文件夹\柱子目录\3744171_160602027338_2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4" t="12045" r="16127" b="21694"/>
          <a:stretch/>
        </p:blipFill>
        <p:spPr bwMode="auto">
          <a:xfrm rot="5221453">
            <a:off x="3712751" y="955438"/>
            <a:ext cx="762040" cy="120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3485171" y="1757740"/>
            <a:ext cx="4064482" cy="391219"/>
            <a:chOff x="863927" y="2139701"/>
            <a:chExt cx="6588394" cy="678890"/>
          </a:xfrm>
        </p:grpSpPr>
        <p:sp>
          <p:nvSpPr>
            <p:cNvPr id="28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1</a:t>
              </a:r>
              <a:endParaRPr lang="zh-CN" altLang="en-US" sz="48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在此输入文字</a:t>
              </a:r>
              <a:endParaRPr lang="zh-CN" altLang="en-US" sz="24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25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485171" y="2361154"/>
            <a:ext cx="4064482" cy="391219"/>
            <a:chOff x="863927" y="2139701"/>
            <a:chExt cx="6588394" cy="678890"/>
          </a:xfrm>
        </p:grpSpPr>
        <p:sp>
          <p:nvSpPr>
            <p:cNvPr id="34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2</a:t>
              </a:r>
              <a:endParaRPr lang="zh-CN" altLang="en-US" sz="48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36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</a:t>
              </a:r>
              <a:r>
                <a:rPr lang="zh-CN" altLang="en-US" sz="24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文字</a:t>
              </a:r>
              <a:endParaRPr lang="zh-CN" altLang="en-US" sz="24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42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39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84" name="Picture 9" descr="C:\Users\11\Desktop\新建文件夹\柱子目录\3744171_160602027338_2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1" t="11523" r="20477" b="46949"/>
          <a:stretch/>
        </p:blipFill>
        <p:spPr bwMode="auto">
          <a:xfrm rot="15409343">
            <a:off x="3708587" y="3144081"/>
            <a:ext cx="611085" cy="75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组合 56"/>
          <p:cNvGrpSpPr/>
          <p:nvPr/>
        </p:nvGrpSpPr>
        <p:grpSpPr>
          <a:xfrm>
            <a:off x="3485171" y="3594981"/>
            <a:ext cx="4064482" cy="391219"/>
            <a:chOff x="863927" y="2139701"/>
            <a:chExt cx="6588394" cy="678890"/>
          </a:xfrm>
        </p:grpSpPr>
        <p:sp>
          <p:nvSpPr>
            <p:cNvPr id="58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4</a:t>
              </a:r>
              <a:endParaRPr lang="zh-CN" altLang="en-US" sz="48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60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</a:t>
              </a:r>
              <a:r>
                <a:rPr lang="zh-CN" altLang="en-US" sz="24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文字</a:t>
              </a:r>
              <a:endParaRPr lang="zh-CN" altLang="en-US" sz="24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66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63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72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 flipH="1">
            <a:off x="7042595" y="2010762"/>
            <a:ext cx="1185048" cy="70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3485171" y="2982913"/>
            <a:ext cx="4064482" cy="391219"/>
            <a:chOff x="863927" y="2139701"/>
            <a:chExt cx="6588394" cy="678890"/>
          </a:xfrm>
        </p:grpSpPr>
        <p:sp>
          <p:nvSpPr>
            <p:cNvPr id="46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3</a:t>
              </a:r>
              <a:endParaRPr lang="zh-CN" altLang="en-US" sz="48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48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</a:t>
              </a:r>
              <a:r>
                <a:rPr lang="zh-CN" altLang="en-US" sz="24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文字</a:t>
              </a:r>
              <a:endParaRPr lang="zh-CN" altLang="en-US" sz="24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54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51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028" name="Picture 4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003" b="73020" l="18262" r="99023">
                        <a14:foregroundMark x1="62305" y1="44776" x2="66406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89" b="27134"/>
          <a:stretch/>
        </p:blipFill>
        <p:spPr bwMode="auto">
          <a:xfrm>
            <a:off x="4716437" y="403795"/>
            <a:ext cx="1049836" cy="79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4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003" b="73020" l="18262" r="99023">
                        <a14:foregroundMark x1="62305" y1="44776" x2="66406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89" b="27134"/>
          <a:stretch/>
        </p:blipFill>
        <p:spPr bwMode="auto">
          <a:xfrm flipH="1">
            <a:off x="5652758" y="403795"/>
            <a:ext cx="1049836" cy="79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 flipH="1">
            <a:off x="5597069" y="369339"/>
            <a:ext cx="1459845" cy="86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>
            <a:off x="4500632" y="340470"/>
            <a:ext cx="1459845" cy="86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46193" y="601145"/>
            <a:ext cx="1410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1B5D19"/>
                </a:solidFill>
                <a:latin typeface="华文行楷" pitchFamily="2" charset="-122"/>
                <a:ea typeface="华文行楷" pitchFamily="2" charset="-122"/>
              </a:rPr>
              <a:t>目  录</a:t>
            </a:r>
            <a:endParaRPr lang="zh-CN" altLang="en-US" sz="3600" dirty="0">
              <a:solidFill>
                <a:srgbClr val="1B5D19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79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 flipH="1">
            <a:off x="6957129" y="3150910"/>
            <a:ext cx="1185048" cy="70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11\Desktop\新建文件夹\柱子目录\3744171_160602027338_2.jpg"/>
          <p:cNvPicPr>
            <a:picLocks noChangeAspect="1" noChangeArrowheads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90" t="15896" r="9924" b="16896"/>
          <a:stretch/>
        </p:blipFill>
        <p:spPr bwMode="auto">
          <a:xfrm flipH="1">
            <a:off x="-508" y="-23086"/>
            <a:ext cx="321246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05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24.nipic.com/20121024/3484168_103857298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07"/>
          <a:stretch/>
        </p:blipFill>
        <p:spPr bwMode="auto">
          <a:xfrm>
            <a:off x="0" y="92423"/>
            <a:ext cx="9144000" cy="506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C:\Users\11\Desktop\新建文件夹\柱子目录\3744171_160602027338_2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4" t="12045" r="16127" b="21694"/>
          <a:stretch/>
        </p:blipFill>
        <p:spPr bwMode="auto">
          <a:xfrm rot="5221453">
            <a:off x="2062418" y="689724"/>
            <a:ext cx="938747" cy="148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787771" y="1637015"/>
            <a:ext cx="5520801" cy="481937"/>
            <a:chOff x="863927" y="2139701"/>
            <a:chExt cx="6588394" cy="678890"/>
          </a:xfrm>
        </p:grpSpPr>
        <p:sp>
          <p:nvSpPr>
            <p:cNvPr id="7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1</a:t>
              </a:r>
              <a:endParaRPr lang="zh-CN" altLang="en-US" sz="60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9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在此输入文字</a:t>
              </a:r>
              <a:endParaRPr lang="zh-CN" altLang="en-US" sz="28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15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787771" y="2240429"/>
            <a:ext cx="5520801" cy="481937"/>
            <a:chOff x="863927" y="2139701"/>
            <a:chExt cx="6588394" cy="678890"/>
          </a:xfrm>
        </p:grpSpPr>
        <p:sp>
          <p:nvSpPr>
            <p:cNvPr id="19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2</a:t>
              </a:r>
              <a:endParaRPr lang="zh-CN" altLang="en-US" sz="60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21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</a:t>
              </a:r>
              <a:r>
                <a:rPr lang="zh-CN" altLang="en-US" sz="28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文字</a:t>
              </a:r>
              <a:endParaRPr lang="zh-CN" altLang="en-US" sz="28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27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24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0" name="Picture 9" descr="C:\Users\11\Desktop\新建文件夹\柱子目录\3744171_160602027338_2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1" t="11523" r="20477" b="46949"/>
          <a:stretch/>
        </p:blipFill>
        <p:spPr bwMode="auto">
          <a:xfrm rot="15409343">
            <a:off x="6392921" y="3703623"/>
            <a:ext cx="752787" cy="93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1787771" y="3474256"/>
            <a:ext cx="5520801" cy="481937"/>
            <a:chOff x="863927" y="2139701"/>
            <a:chExt cx="6588394" cy="678890"/>
          </a:xfrm>
        </p:grpSpPr>
        <p:sp>
          <p:nvSpPr>
            <p:cNvPr id="32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4</a:t>
              </a:r>
              <a:endParaRPr lang="zh-CN" altLang="en-US" sz="60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34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</a:t>
              </a:r>
              <a:r>
                <a:rPr lang="zh-CN" altLang="en-US" sz="28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文字</a:t>
              </a:r>
              <a:endParaRPr lang="zh-CN" altLang="en-US" sz="28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40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37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3" name="Picture 9" descr="C:\Users\11\Desktop\新建文件夹\柱子目录\3744171_160602027338_2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4" t="12045" r="16127" b="21694"/>
          <a:stretch/>
        </p:blipFill>
        <p:spPr bwMode="auto">
          <a:xfrm rot="6025022">
            <a:off x="6180141" y="1962296"/>
            <a:ext cx="938747" cy="148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>
            <a:off x="1223628" y="2621632"/>
            <a:ext cx="1628548" cy="96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 flipH="1">
            <a:off x="6748561" y="1492443"/>
            <a:ext cx="1459845" cy="86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组合 45"/>
          <p:cNvGrpSpPr/>
          <p:nvPr/>
        </p:nvGrpSpPr>
        <p:grpSpPr>
          <a:xfrm>
            <a:off x="1787771" y="2862188"/>
            <a:ext cx="5520801" cy="481937"/>
            <a:chOff x="863927" y="2139701"/>
            <a:chExt cx="6588394" cy="678890"/>
          </a:xfrm>
        </p:grpSpPr>
        <p:sp>
          <p:nvSpPr>
            <p:cNvPr id="47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3</a:t>
              </a:r>
              <a:endParaRPr lang="zh-CN" altLang="en-US" sz="60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49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</a:t>
              </a:r>
              <a:r>
                <a:rPr lang="zh-CN" altLang="en-US" sz="28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文字</a:t>
              </a:r>
              <a:endParaRPr lang="zh-CN" altLang="en-US" sz="28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55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52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8" name="Picture 4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003" b="73020" l="18262" r="99023">
                        <a14:foregroundMark x1="62305" y1="44776" x2="66406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89" b="27134"/>
          <a:stretch/>
        </p:blipFill>
        <p:spPr bwMode="auto">
          <a:xfrm>
            <a:off x="3491663" y="331632"/>
            <a:ext cx="1049836" cy="79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4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003" b="73020" l="18262" r="99023">
                        <a14:foregroundMark x1="62305" y1="44776" x2="66406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89" b="27134"/>
          <a:stretch/>
        </p:blipFill>
        <p:spPr bwMode="auto">
          <a:xfrm flipH="1">
            <a:off x="4427984" y="331632"/>
            <a:ext cx="1049836" cy="79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 flipH="1">
            <a:off x="4372295" y="297176"/>
            <a:ext cx="1459845" cy="86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>
            <a:off x="3275858" y="268307"/>
            <a:ext cx="1459845" cy="86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3857423" y="521264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1B5D19"/>
                </a:solidFill>
                <a:latin typeface="华文行楷" pitchFamily="2" charset="-122"/>
                <a:ea typeface="华文行楷" pitchFamily="2" charset="-122"/>
              </a:rPr>
              <a:t>目  录</a:t>
            </a:r>
            <a:endParaRPr lang="zh-CN" altLang="en-US" sz="3600" dirty="0">
              <a:solidFill>
                <a:srgbClr val="1B5D19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63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 flipH="1">
            <a:off x="6653188" y="2878317"/>
            <a:ext cx="1459845" cy="86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02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11\Desktop\新建文件夹\柱子目录\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54943"/>
            <a:ext cx="9144000" cy="384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0"/>
            <a:ext cx="9144000" cy="3724188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6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3" name="Picture 9" descr="C:\Users\11\Desktop\新建文件夹\柱子目录\3744171_160602027338_2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4" t="12045" r="16127" b="21694"/>
          <a:stretch/>
        </p:blipFill>
        <p:spPr bwMode="auto">
          <a:xfrm rot="5221453">
            <a:off x="2062418" y="689724"/>
            <a:ext cx="938747" cy="148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1787771" y="1637015"/>
            <a:ext cx="5520801" cy="481937"/>
            <a:chOff x="863927" y="2139701"/>
            <a:chExt cx="6588394" cy="678890"/>
          </a:xfrm>
        </p:grpSpPr>
        <p:sp>
          <p:nvSpPr>
            <p:cNvPr id="28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1</a:t>
              </a:r>
              <a:endParaRPr lang="zh-CN" altLang="en-US" sz="60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在此输入文字</a:t>
              </a:r>
              <a:endParaRPr lang="zh-CN" altLang="en-US" sz="28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25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787771" y="2240429"/>
            <a:ext cx="5520801" cy="481937"/>
            <a:chOff x="863927" y="2139701"/>
            <a:chExt cx="6588394" cy="678890"/>
          </a:xfrm>
        </p:grpSpPr>
        <p:sp>
          <p:nvSpPr>
            <p:cNvPr id="34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2</a:t>
              </a:r>
              <a:endParaRPr lang="zh-CN" altLang="en-US" sz="60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36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</a:t>
              </a:r>
              <a:r>
                <a:rPr lang="zh-CN" altLang="en-US" sz="28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文字</a:t>
              </a:r>
              <a:endParaRPr lang="zh-CN" altLang="en-US" sz="28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42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39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84" name="Picture 9" descr="C:\Users\11\Desktop\新建文件夹\柱子目录\3744171_160602027338_2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1" t="11523" r="20477" b="46949"/>
          <a:stretch/>
        </p:blipFill>
        <p:spPr bwMode="auto">
          <a:xfrm rot="15409343">
            <a:off x="6392921" y="3703623"/>
            <a:ext cx="752787" cy="93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组合 56"/>
          <p:cNvGrpSpPr/>
          <p:nvPr/>
        </p:nvGrpSpPr>
        <p:grpSpPr>
          <a:xfrm>
            <a:off x="1787771" y="3474256"/>
            <a:ext cx="5520801" cy="481937"/>
            <a:chOff x="863927" y="2139701"/>
            <a:chExt cx="6588394" cy="678890"/>
          </a:xfrm>
        </p:grpSpPr>
        <p:sp>
          <p:nvSpPr>
            <p:cNvPr id="58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4</a:t>
              </a:r>
              <a:endParaRPr lang="zh-CN" altLang="en-US" sz="60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60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</a:t>
              </a:r>
              <a:r>
                <a:rPr lang="zh-CN" altLang="en-US" sz="28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文字</a:t>
              </a:r>
              <a:endParaRPr lang="zh-CN" altLang="en-US" sz="28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66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63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69" name="Picture 9" descr="C:\Users\11\Desktop\新建文件夹\柱子目录\3744171_160602027338_2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4" t="12045" r="16127" b="21694"/>
          <a:stretch/>
        </p:blipFill>
        <p:spPr bwMode="auto">
          <a:xfrm rot="6025022">
            <a:off x="6180141" y="1962296"/>
            <a:ext cx="938747" cy="148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>
            <a:off x="1223628" y="2621632"/>
            <a:ext cx="1628548" cy="96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 flipH="1">
            <a:off x="6748561" y="1492443"/>
            <a:ext cx="1459845" cy="86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1787771" y="2862188"/>
            <a:ext cx="5520801" cy="481937"/>
            <a:chOff x="863927" y="2139701"/>
            <a:chExt cx="6588394" cy="678890"/>
          </a:xfrm>
        </p:grpSpPr>
        <p:sp>
          <p:nvSpPr>
            <p:cNvPr id="46" name="矩形 4"/>
            <p:cNvSpPr/>
            <p:nvPr/>
          </p:nvSpPr>
          <p:spPr>
            <a:xfrm>
              <a:off x="7104258" y="2139701"/>
              <a:ext cx="348063" cy="678889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  <a:gd name="connsiteX0" fmla="*/ 6 w 5256590"/>
                <a:gd name="connsiteY0" fmla="*/ 0 h 648072"/>
                <a:gd name="connsiteX1" fmla="*/ 5256590 w 5256590"/>
                <a:gd name="connsiteY1" fmla="*/ 0 h 648072"/>
                <a:gd name="connsiteX2" fmla="*/ 5256590 w 5256590"/>
                <a:gd name="connsiteY2" fmla="*/ 648072 h 648072"/>
                <a:gd name="connsiteX3" fmla="*/ 287701 w 5256590"/>
                <a:gd name="connsiteY3" fmla="*/ 635948 h 648072"/>
                <a:gd name="connsiteX4" fmla="*/ 6 w 5256590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6590" h="648072">
                  <a:moveTo>
                    <a:pt x="6" y="0"/>
                  </a:moveTo>
                  <a:cubicBezTo>
                    <a:pt x="2996605" y="33192"/>
                    <a:pt x="4406095" y="76200"/>
                    <a:pt x="5256590" y="0"/>
                  </a:cubicBezTo>
                  <a:cubicBezTo>
                    <a:pt x="5218490" y="228724"/>
                    <a:pt x="5231190" y="419348"/>
                    <a:pt x="5256590" y="648072"/>
                  </a:cubicBezTo>
                  <a:cubicBezTo>
                    <a:pt x="5034745" y="629022"/>
                    <a:pt x="3143959" y="634795"/>
                    <a:pt x="287701" y="635948"/>
                  </a:cubicBezTo>
                  <a:cubicBezTo>
                    <a:pt x="281351" y="407224"/>
                    <a:pt x="6356" y="235074"/>
                    <a:pt x="6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"/>
            <p:cNvSpPr/>
            <p:nvPr/>
          </p:nvSpPr>
          <p:spPr>
            <a:xfrm>
              <a:off x="863927" y="2162423"/>
              <a:ext cx="971769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92844 w 5649428"/>
                <a:gd name="connsiteY0" fmla="*/ 0 h 648072"/>
                <a:gd name="connsiteX1" fmla="*/ 5649428 w 5649428"/>
                <a:gd name="connsiteY1" fmla="*/ 0 h 648072"/>
                <a:gd name="connsiteX2" fmla="*/ 5649428 w 5649428"/>
                <a:gd name="connsiteY2" fmla="*/ 648072 h 648072"/>
                <a:gd name="connsiteX3" fmla="*/ 392844 w 5649428"/>
                <a:gd name="connsiteY3" fmla="*/ 648072 h 648072"/>
                <a:gd name="connsiteX4" fmla="*/ 382491 w 5649428"/>
                <a:gd name="connsiteY4" fmla="*/ 328365 h 648072"/>
                <a:gd name="connsiteX5" fmla="*/ 392844 w 5649428"/>
                <a:gd name="connsiteY5" fmla="*/ 0 h 648072"/>
                <a:gd name="connsiteX0" fmla="*/ 367480 w 5624064"/>
                <a:gd name="connsiteY0" fmla="*/ 0 h 648072"/>
                <a:gd name="connsiteX1" fmla="*/ 5624064 w 5624064"/>
                <a:gd name="connsiteY1" fmla="*/ 0 h 648072"/>
                <a:gd name="connsiteX2" fmla="*/ 5624064 w 5624064"/>
                <a:gd name="connsiteY2" fmla="*/ 648072 h 648072"/>
                <a:gd name="connsiteX3" fmla="*/ 367480 w 5624064"/>
                <a:gd name="connsiteY3" fmla="*/ 648072 h 648072"/>
                <a:gd name="connsiteX4" fmla="*/ 460174 w 5624064"/>
                <a:gd name="connsiteY4" fmla="*/ 342653 h 648072"/>
                <a:gd name="connsiteX5" fmla="*/ 367480 w 5624064"/>
                <a:gd name="connsiteY5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92694 w 5256584"/>
                <a:gd name="connsiteY4" fmla="*/ 342653 h 648072"/>
                <a:gd name="connsiteX5" fmla="*/ 0 w 5256584"/>
                <a:gd name="connsiteY5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6584" h="648072">
                  <a:moveTo>
                    <a:pt x="0" y="0"/>
                  </a:moveTo>
                  <a:cubicBezTo>
                    <a:pt x="1280315" y="19050"/>
                    <a:pt x="3753460" y="12700"/>
                    <a:pt x="5256584" y="0"/>
                  </a:cubicBezTo>
                  <a:cubicBezTo>
                    <a:pt x="5218484" y="228724"/>
                    <a:pt x="5231184" y="419348"/>
                    <a:pt x="5256584" y="648072"/>
                  </a:cubicBezTo>
                  <a:cubicBezTo>
                    <a:pt x="5034739" y="629022"/>
                    <a:pt x="171045" y="622672"/>
                    <a:pt x="0" y="648072"/>
                  </a:cubicBezTo>
                  <a:cubicBezTo>
                    <a:pt x="152645" y="466200"/>
                    <a:pt x="92694" y="450665"/>
                    <a:pt x="92694" y="342653"/>
                  </a:cubicBezTo>
                  <a:cubicBezTo>
                    <a:pt x="92694" y="234641"/>
                    <a:pt x="49598" y="192841"/>
                    <a:pt x="0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rPr>
                <a:t>3</a:t>
              </a:r>
              <a:endParaRPr lang="zh-CN" altLang="en-US" sz="6000" dirty="0">
                <a:solidFill>
                  <a:srgbClr val="F2E96E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sp>
          <p:nvSpPr>
            <p:cNvPr id="48" name="矩形 4"/>
            <p:cNvSpPr/>
            <p:nvPr/>
          </p:nvSpPr>
          <p:spPr>
            <a:xfrm>
              <a:off x="1833862" y="2159000"/>
              <a:ext cx="5258417" cy="648072"/>
            </a:xfrm>
            <a:custGeom>
              <a:avLst/>
              <a:gdLst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52260"/>
                <a:gd name="connsiteX1" fmla="*/ 5256584 w 5256584"/>
                <a:gd name="connsiteY1" fmla="*/ 0 h 652260"/>
                <a:gd name="connsiteX2" fmla="*/ 5256584 w 5256584"/>
                <a:gd name="connsiteY2" fmla="*/ 648072 h 652260"/>
                <a:gd name="connsiteX3" fmla="*/ 0 w 5256584"/>
                <a:gd name="connsiteY3" fmla="*/ 648072 h 652260"/>
                <a:gd name="connsiteX4" fmla="*/ 0 w 5256584"/>
                <a:gd name="connsiteY4" fmla="*/ 0 h 652260"/>
                <a:gd name="connsiteX0" fmla="*/ 0 w 5256584"/>
                <a:gd name="connsiteY0" fmla="*/ 0 h 658075"/>
                <a:gd name="connsiteX1" fmla="*/ 5256584 w 5256584"/>
                <a:gd name="connsiteY1" fmla="*/ 0 h 658075"/>
                <a:gd name="connsiteX2" fmla="*/ 5256584 w 5256584"/>
                <a:gd name="connsiteY2" fmla="*/ 648072 h 658075"/>
                <a:gd name="connsiteX3" fmla="*/ 0 w 5256584"/>
                <a:gd name="connsiteY3" fmla="*/ 648072 h 658075"/>
                <a:gd name="connsiteX4" fmla="*/ 0 w 5256584"/>
                <a:gd name="connsiteY4" fmla="*/ 0 h 658075"/>
                <a:gd name="connsiteX0" fmla="*/ 0 w 5256584"/>
                <a:gd name="connsiteY0" fmla="*/ 0 h 655404"/>
                <a:gd name="connsiteX1" fmla="*/ 5256584 w 5256584"/>
                <a:gd name="connsiteY1" fmla="*/ 0 h 655404"/>
                <a:gd name="connsiteX2" fmla="*/ 5256584 w 5256584"/>
                <a:gd name="connsiteY2" fmla="*/ 648072 h 655404"/>
                <a:gd name="connsiteX3" fmla="*/ 0 w 5256584"/>
                <a:gd name="connsiteY3" fmla="*/ 648072 h 655404"/>
                <a:gd name="connsiteX4" fmla="*/ 0 w 5256584"/>
                <a:gd name="connsiteY4" fmla="*/ 0 h 655404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0 w 5256584"/>
                <a:gd name="connsiteY0" fmla="*/ 0 h 648072"/>
                <a:gd name="connsiteX1" fmla="*/ 5256584 w 5256584"/>
                <a:gd name="connsiteY1" fmla="*/ 0 h 648072"/>
                <a:gd name="connsiteX2" fmla="*/ 5256584 w 5256584"/>
                <a:gd name="connsiteY2" fmla="*/ 648072 h 648072"/>
                <a:gd name="connsiteX3" fmla="*/ 0 w 5256584"/>
                <a:gd name="connsiteY3" fmla="*/ 648072 h 648072"/>
                <a:gd name="connsiteX4" fmla="*/ 0 w 5256584"/>
                <a:gd name="connsiteY4" fmla="*/ 0 h 648072"/>
                <a:gd name="connsiteX0" fmla="*/ 632 w 5257216"/>
                <a:gd name="connsiteY0" fmla="*/ 0 h 648072"/>
                <a:gd name="connsiteX1" fmla="*/ 5257216 w 5257216"/>
                <a:gd name="connsiteY1" fmla="*/ 0 h 648072"/>
                <a:gd name="connsiteX2" fmla="*/ 5257216 w 5257216"/>
                <a:gd name="connsiteY2" fmla="*/ 648072 h 648072"/>
                <a:gd name="connsiteX3" fmla="*/ 632 w 5257216"/>
                <a:gd name="connsiteY3" fmla="*/ 648072 h 648072"/>
                <a:gd name="connsiteX4" fmla="*/ 632 w 5257216"/>
                <a:gd name="connsiteY4" fmla="*/ 0 h 648072"/>
                <a:gd name="connsiteX0" fmla="*/ 1833 w 5258417"/>
                <a:gd name="connsiteY0" fmla="*/ 0 h 648072"/>
                <a:gd name="connsiteX1" fmla="*/ 5258417 w 5258417"/>
                <a:gd name="connsiteY1" fmla="*/ 0 h 648072"/>
                <a:gd name="connsiteX2" fmla="*/ 5258417 w 5258417"/>
                <a:gd name="connsiteY2" fmla="*/ 648072 h 648072"/>
                <a:gd name="connsiteX3" fmla="*/ 1833 w 5258417"/>
                <a:gd name="connsiteY3" fmla="*/ 648072 h 648072"/>
                <a:gd name="connsiteX4" fmla="*/ 1833 w 5258417"/>
                <a:gd name="connsiteY4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8417" h="648072">
                  <a:moveTo>
                    <a:pt x="1833" y="0"/>
                  </a:moveTo>
                  <a:cubicBezTo>
                    <a:pt x="217328" y="63500"/>
                    <a:pt x="4407922" y="76200"/>
                    <a:pt x="5258417" y="0"/>
                  </a:cubicBezTo>
                  <a:cubicBezTo>
                    <a:pt x="5220317" y="228724"/>
                    <a:pt x="5233017" y="419348"/>
                    <a:pt x="5258417" y="648072"/>
                  </a:cubicBezTo>
                  <a:cubicBezTo>
                    <a:pt x="5036572" y="629022"/>
                    <a:pt x="172878" y="622672"/>
                    <a:pt x="1833" y="648072"/>
                  </a:cubicBezTo>
                  <a:cubicBezTo>
                    <a:pt x="-4517" y="419348"/>
                    <a:pt x="8183" y="235074"/>
                    <a:pt x="1833" y="0"/>
                  </a:cubicBezTo>
                  <a:close/>
                </a:path>
              </a:pathLst>
            </a:custGeom>
            <a:gradFill>
              <a:gsLst>
                <a:gs pos="86000">
                  <a:srgbClr val="1B5D19"/>
                </a:gs>
                <a:gs pos="49000">
                  <a:srgbClr val="2F6B32"/>
                </a:gs>
                <a:gs pos="2000">
                  <a:srgbClr val="DCF1A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在此输入</a:t>
              </a:r>
              <a:r>
                <a:rPr lang="zh-CN" altLang="en-US" sz="2800" b="1" dirty="0" smtClean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rPr>
                <a:t>文字</a:t>
              </a:r>
              <a:endParaRPr lang="zh-CN" altLang="en-US" sz="2800" b="1" dirty="0">
                <a:solidFill>
                  <a:srgbClr val="F6F0A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77366" y="2162423"/>
              <a:ext cx="238350" cy="656168"/>
              <a:chOff x="1777366" y="2162423"/>
              <a:chExt cx="238350" cy="656168"/>
            </a:xfrm>
          </p:grpSpPr>
          <p:sp>
            <p:nvSpPr>
              <p:cNvPr id="54" name="矩形 11"/>
              <p:cNvSpPr/>
              <p:nvPr/>
            </p:nvSpPr>
            <p:spPr>
              <a:xfrm>
                <a:off x="1777366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1844479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1799690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973104" y="2162423"/>
              <a:ext cx="238350" cy="656168"/>
              <a:chOff x="6973104" y="2162423"/>
              <a:chExt cx="238350" cy="656168"/>
            </a:xfrm>
          </p:grpSpPr>
          <p:sp>
            <p:nvSpPr>
              <p:cNvPr id="51" name="矩形 11"/>
              <p:cNvSpPr/>
              <p:nvPr/>
            </p:nvSpPr>
            <p:spPr>
              <a:xfrm>
                <a:off x="6973104" y="2164958"/>
                <a:ext cx="238350" cy="653633"/>
              </a:xfrm>
              <a:custGeom>
                <a:avLst/>
                <a:gdLst>
                  <a:gd name="connsiteX0" fmla="*/ 0 w 238348"/>
                  <a:gd name="connsiteY0" fmla="*/ 0 h 628774"/>
                  <a:gd name="connsiteX1" fmla="*/ 238348 w 238348"/>
                  <a:gd name="connsiteY1" fmla="*/ 0 h 628774"/>
                  <a:gd name="connsiteX2" fmla="*/ 238348 w 238348"/>
                  <a:gd name="connsiteY2" fmla="*/ 628774 h 628774"/>
                  <a:gd name="connsiteX3" fmla="*/ 0 w 238348"/>
                  <a:gd name="connsiteY3" fmla="*/ 628774 h 628774"/>
                  <a:gd name="connsiteX4" fmla="*/ 0 w 238348"/>
                  <a:gd name="connsiteY4" fmla="*/ 0 h 628774"/>
                  <a:gd name="connsiteX0" fmla="*/ 0 w 238348"/>
                  <a:gd name="connsiteY0" fmla="*/ 0 h 642885"/>
                  <a:gd name="connsiteX1" fmla="*/ 238348 w 238348"/>
                  <a:gd name="connsiteY1" fmla="*/ 0 h 642885"/>
                  <a:gd name="connsiteX2" fmla="*/ 238348 w 238348"/>
                  <a:gd name="connsiteY2" fmla="*/ 628774 h 642885"/>
                  <a:gd name="connsiteX3" fmla="*/ 0 w 238348"/>
                  <a:gd name="connsiteY3" fmla="*/ 628774 h 642885"/>
                  <a:gd name="connsiteX4" fmla="*/ 0 w 238348"/>
                  <a:gd name="connsiteY4" fmla="*/ 0 h 642885"/>
                  <a:gd name="connsiteX0" fmla="*/ 0 w 238348"/>
                  <a:gd name="connsiteY0" fmla="*/ 5644 h 648529"/>
                  <a:gd name="connsiteX1" fmla="*/ 238348 w 238348"/>
                  <a:gd name="connsiteY1" fmla="*/ 5644 h 648529"/>
                  <a:gd name="connsiteX2" fmla="*/ 238348 w 238348"/>
                  <a:gd name="connsiteY2" fmla="*/ 634418 h 648529"/>
                  <a:gd name="connsiteX3" fmla="*/ 0 w 238348"/>
                  <a:gd name="connsiteY3" fmla="*/ 634418 h 648529"/>
                  <a:gd name="connsiteX4" fmla="*/ 0 w 238348"/>
                  <a:gd name="connsiteY4" fmla="*/ 5644 h 648529"/>
                  <a:gd name="connsiteX0" fmla="*/ 0 w 238348"/>
                  <a:gd name="connsiteY0" fmla="*/ 10748 h 653633"/>
                  <a:gd name="connsiteX1" fmla="*/ 238348 w 238348"/>
                  <a:gd name="connsiteY1" fmla="*/ 10748 h 653633"/>
                  <a:gd name="connsiteX2" fmla="*/ 238348 w 238348"/>
                  <a:gd name="connsiteY2" fmla="*/ 639522 h 653633"/>
                  <a:gd name="connsiteX3" fmla="*/ 0 w 238348"/>
                  <a:gd name="connsiteY3" fmla="*/ 639522 h 653633"/>
                  <a:gd name="connsiteX4" fmla="*/ 0 w 238348"/>
                  <a:gd name="connsiteY4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7622 w 238350"/>
                  <a:gd name="connsiteY4" fmla="*/ 335355 h 653633"/>
                  <a:gd name="connsiteX5" fmla="*/ 2 w 238350"/>
                  <a:gd name="connsiteY5" fmla="*/ 10748 h 653633"/>
                  <a:gd name="connsiteX0" fmla="*/ 2 w 238350"/>
                  <a:gd name="connsiteY0" fmla="*/ 10748 h 653633"/>
                  <a:gd name="connsiteX1" fmla="*/ 238350 w 238350"/>
                  <a:gd name="connsiteY1" fmla="*/ 10748 h 653633"/>
                  <a:gd name="connsiteX2" fmla="*/ 238350 w 238350"/>
                  <a:gd name="connsiteY2" fmla="*/ 639522 h 653633"/>
                  <a:gd name="connsiteX3" fmla="*/ 2 w 238350"/>
                  <a:gd name="connsiteY3" fmla="*/ 639522 h 653633"/>
                  <a:gd name="connsiteX4" fmla="*/ 25241 w 238350"/>
                  <a:gd name="connsiteY4" fmla="*/ 335355 h 653633"/>
                  <a:gd name="connsiteX5" fmla="*/ 2 w 238350"/>
                  <a:gd name="connsiteY5" fmla="*/ 10748 h 65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350" h="653633">
                    <a:moveTo>
                      <a:pt x="2" y="10748"/>
                    </a:moveTo>
                    <a:cubicBezTo>
                      <a:pt x="79451" y="-5127"/>
                      <a:pt x="130326" y="-1952"/>
                      <a:pt x="238350" y="10748"/>
                    </a:cubicBezTo>
                    <a:lnTo>
                      <a:pt x="238350" y="639522"/>
                    </a:lnTo>
                    <a:cubicBezTo>
                      <a:pt x="158901" y="639522"/>
                      <a:pt x="50876" y="671272"/>
                      <a:pt x="2" y="639522"/>
                    </a:cubicBezTo>
                    <a:cubicBezTo>
                      <a:pt x="-316" y="538133"/>
                      <a:pt x="25559" y="436744"/>
                      <a:pt x="25241" y="335355"/>
                    </a:cubicBezTo>
                    <a:lnTo>
                      <a:pt x="2" y="10748"/>
                    </a:lnTo>
                    <a:close/>
                  </a:path>
                </a:pathLst>
              </a:custGeom>
              <a:gradFill>
                <a:gsLst>
                  <a:gs pos="100000">
                    <a:srgbClr val="85B11E">
                      <a:alpha val="21000"/>
                    </a:srgbClr>
                  </a:gs>
                  <a:gs pos="93000">
                    <a:srgbClr val="1B5D19">
                      <a:lumMod val="50000"/>
                    </a:srgbClr>
                  </a:gs>
                  <a:gs pos="67000">
                    <a:srgbClr val="2F6B32">
                      <a:lumMod val="60000"/>
                    </a:srgbClr>
                  </a:gs>
                  <a:gs pos="2000">
                    <a:srgbClr val="DCF1A5">
                      <a:lumMod val="54000"/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7040217" y="2163961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19050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6995428" y="2162423"/>
                <a:ext cx="27221" cy="653852"/>
              </a:xfrm>
              <a:custGeom>
                <a:avLst/>
                <a:gdLst>
                  <a:gd name="connsiteX0" fmla="*/ 0 w 11906"/>
                  <a:gd name="connsiteY0" fmla="*/ 0 h 621506"/>
                  <a:gd name="connsiteX1" fmla="*/ 9525 w 11906"/>
                  <a:gd name="connsiteY1" fmla="*/ 621506 h 621506"/>
                  <a:gd name="connsiteX2" fmla="*/ 11906 w 11906"/>
                  <a:gd name="connsiteY2" fmla="*/ 621506 h 621506"/>
                  <a:gd name="connsiteX0" fmla="*/ 0 w 19050"/>
                  <a:gd name="connsiteY0" fmla="*/ 0 h 621506"/>
                  <a:gd name="connsiteX1" fmla="*/ 19050 w 19050"/>
                  <a:gd name="connsiteY1" fmla="*/ 314325 h 621506"/>
                  <a:gd name="connsiteX2" fmla="*/ 9525 w 19050"/>
                  <a:gd name="connsiteY2" fmla="*/ 621506 h 621506"/>
                  <a:gd name="connsiteX3" fmla="*/ 11906 w 19050"/>
                  <a:gd name="connsiteY3" fmla="*/ 621506 h 621506"/>
                  <a:gd name="connsiteX0" fmla="*/ 0 w 11906"/>
                  <a:gd name="connsiteY0" fmla="*/ 0 h 621506"/>
                  <a:gd name="connsiteX1" fmla="*/ 4498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906"/>
                  <a:gd name="connsiteY0" fmla="*/ 0 h 621506"/>
                  <a:gd name="connsiteX1" fmla="*/ 11113 w 11906"/>
                  <a:gd name="connsiteY1" fmla="*/ 320557 h 621506"/>
                  <a:gd name="connsiteX2" fmla="*/ 9525 w 11906"/>
                  <a:gd name="connsiteY2" fmla="*/ 621506 h 621506"/>
                  <a:gd name="connsiteX3" fmla="*/ 11906 w 11906"/>
                  <a:gd name="connsiteY3" fmla="*/ 621506 h 621506"/>
                  <a:gd name="connsiteX0" fmla="*/ 0 w 11465"/>
                  <a:gd name="connsiteY0" fmla="*/ 0 h 637087"/>
                  <a:gd name="connsiteX1" fmla="*/ 11113 w 11465"/>
                  <a:gd name="connsiteY1" fmla="*/ 320557 h 637087"/>
                  <a:gd name="connsiteX2" fmla="*/ 9525 w 11465"/>
                  <a:gd name="connsiteY2" fmla="*/ 621506 h 637087"/>
                  <a:gd name="connsiteX3" fmla="*/ 1323 w 11465"/>
                  <a:gd name="connsiteY3" fmla="*/ 637087 h 637087"/>
                  <a:gd name="connsiteX0" fmla="*/ 0 w 11402"/>
                  <a:gd name="connsiteY0" fmla="*/ 0 h 647414"/>
                  <a:gd name="connsiteX1" fmla="*/ 11113 w 11402"/>
                  <a:gd name="connsiteY1" fmla="*/ 320557 h 647414"/>
                  <a:gd name="connsiteX2" fmla="*/ 3969 w 11402"/>
                  <a:gd name="connsiteY2" fmla="*/ 627702 h 647414"/>
                  <a:gd name="connsiteX3" fmla="*/ 9525 w 11402"/>
                  <a:gd name="connsiteY3" fmla="*/ 621506 h 647414"/>
                  <a:gd name="connsiteX4" fmla="*/ 1323 w 11402"/>
                  <a:gd name="connsiteY4" fmla="*/ 637087 h 647414"/>
                  <a:gd name="connsiteX0" fmla="*/ 0 w 11444"/>
                  <a:gd name="connsiteY0" fmla="*/ 0 h 653341"/>
                  <a:gd name="connsiteX1" fmla="*/ 11113 w 11444"/>
                  <a:gd name="connsiteY1" fmla="*/ 320557 h 653341"/>
                  <a:gd name="connsiteX2" fmla="*/ 3969 w 11444"/>
                  <a:gd name="connsiteY2" fmla="*/ 627702 h 653341"/>
                  <a:gd name="connsiteX3" fmla="*/ 1323 w 11444"/>
                  <a:gd name="connsiteY3" fmla="*/ 637087 h 653341"/>
                  <a:gd name="connsiteX0" fmla="*/ 0 w 11444"/>
                  <a:gd name="connsiteY0" fmla="*/ 0 h 627702"/>
                  <a:gd name="connsiteX1" fmla="*/ 11113 w 11444"/>
                  <a:gd name="connsiteY1" fmla="*/ 320557 h 627702"/>
                  <a:gd name="connsiteX2" fmla="*/ 3969 w 11444"/>
                  <a:gd name="connsiteY2" fmla="*/ 627702 h 627702"/>
                  <a:gd name="connsiteX0" fmla="*/ 0 w 11342"/>
                  <a:gd name="connsiteY0" fmla="*/ 0 h 641725"/>
                  <a:gd name="connsiteX1" fmla="*/ 11113 w 11342"/>
                  <a:gd name="connsiteY1" fmla="*/ 320557 h 641725"/>
                  <a:gd name="connsiteX2" fmla="*/ 0 w 11342"/>
                  <a:gd name="connsiteY2" fmla="*/ 641725 h 6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641725">
                    <a:moveTo>
                      <a:pt x="0" y="0"/>
                    </a:moveTo>
                    <a:cubicBezTo>
                      <a:pt x="3175" y="103981"/>
                      <a:pt x="7938" y="216576"/>
                      <a:pt x="11113" y="320557"/>
                    </a:cubicBezTo>
                    <a:cubicBezTo>
                      <a:pt x="13097" y="421019"/>
                      <a:pt x="1632" y="588970"/>
                      <a:pt x="0" y="641725"/>
                    </a:cubicBez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  <a:effectLst>
                <a:glow rad="127000">
                  <a:srgbClr val="92D050">
                    <a:alpha val="30000"/>
                  </a:srgbClr>
                </a:glo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028" name="Picture 4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003" b="73020" l="18262" r="99023">
                        <a14:foregroundMark x1="62305" y1="44776" x2="66406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89" b="27134"/>
          <a:stretch/>
        </p:blipFill>
        <p:spPr bwMode="auto">
          <a:xfrm>
            <a:off x="3491663" y="331632"/>
            <a:ext cx="1049836" cy="79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4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003" b="73020" l="18262" r="99023">
                        <a14:foregroundMark x1="62305" y1="44776" x2="66406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89" b="27134"/>
          <a:stretch/>
        </p:blipFill>
        <p:spPr bwMode="auto">
          <a:xfrm flipH="1">
            <a:off x="4427984" y="331632"/>
            <a:ext cx="1049836" cy="79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 flipH="1">
            <a:off x="4372295" y="297176"/>
            <a:ext cx="1459845" cy="86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>
            <a:off x="3275858" y="268307"/>
            <a:ext cx="1459845" cy="86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57423" y="521264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1B5D19"/>
                </a:solidFill>
                <a:latin typeface="华文行楷" pitchFamily="2" charset="-122"/>
                <a:ea typeface="华文行楷" pitchFamily="2" charset="-122"/>
              </a:rPr>
              <a:t>目  录</a:t>
            </a:r>
            <a:endParaRPr lang="zh-CN" altLang="en-US" sz="3600" dirty="0">
              <a:solidFill>
                <a:srgbClr val="1B5D19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79" name="Picture 2" descr="C:\Users\11\Desktop\新建文件夹\柱子目录\9572542_140803472108_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67049" l="9180" r="90430">
                        <a14:foregroundMark x1="45703" y1="16533" x2="45703" y2="16533"/>
                        <a14:foregroundMark x1="62695" y1="44891" x2="62695" y2="44891"/>
                        <a14:foregroundMark x1="58984" y1="40873" x2="62402" y2="45235"/>
                        <a14:foregroundMark x1="66113" y1="48680" x2="60352" y2="42824"/>
                        <a14:foregroundMark x1="64453" y1="56028" x2="67578" y2="58094"/>
                        <a14:backgroundMark x1="62402" y1="58094" x2="62402" y2="58094"/>
                        <a14:backgroundMark x1="62402" y1="58094" x2="62402" y2="58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98" b="35551"/>
          <a:stretch/>
        </p:blipFill>
        <p:spPr bwMode="auto">
          <a:xfrm flipH="1">
            <a:off x="6653188" y="2878317"/>
            <a:ext cx="1459845" cy="86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66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003798"/>
            <a:ext cx="7960398" cy="1998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714494"/>
            <a:ext cx="9144000" cy="166688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8" y="536112"/>
            <a:ext cx="5790477" cy="100952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4" y="1789789"/>
            <a:ext cx="4103687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1789789"/>
            <a:ext cx="4103688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186598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86598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8621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215</Words>
  <Application>Microsoft Office PowerPoint</Application>
  <PresentationFormat>全屏显示(16:9)</PresentationFormat>
  <Paragraphs>44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仝坤</dc:creator>
  <cp:lastModifiedBy>lenovo</cp:lastModifiedBy>
  <cp:revision>17</cp:revision>
  <dcterms:created xsi:type="dcterms:W3CDTF">2013-07-04T05:42:36Z</dcterms:created>
  <dcterms:modified xsi:type="dcterms:W3CDTF">2013-08-29T07:51:12Z</dcterms:modified>
</cp:coreProperties>
</file>