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4D9"/>
    <a:srgbClr val="73CAF5"/>
    <a:srgbClr val="0070C0"/>
    <a:srgbClr val="006BB7"/>
    <a:srgbClr val="002C77"/>
    <a:srgbClr val="001246"/>
    <a:srgbClr val="15B7FF"/>
    <a:srgbClr val="A9DFF9"/>
    <a:srgbClr val="447A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28" y="-96"/>
      </p:cViewPr>
      <p:guideLst>
        <p:guide orient="horz" pos="211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24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31254"/>
          <a:stretch>
            <a:fillRect/>
          </a:stretch>
        </p:blipFill>
        <p:spPr>
          <a:xfrm>
            <a:off x="455" y="576174"/>
            <a:ext cx="8380939" cy="5705652"/>
          </a:xfrm>
          <a:custGeom>
            <a:avLst/>
            <a:gdLst>
              <a:gd name="connsiteX0" fmla="*/ 0 w 8380939"/>
              <a:gd name="connsiteY0" fmla="*/ 0 h 5705652"/>
              <a:gd name="connsiteX1" fmla="*/ 8380939 w 8380939"/>
              <a:gd name="connsiteY1" fmla="*/ 0 h 5705652"/>
              <a:gd name="connsiteX2" fmla="*/ 8319587 w 8380939"/>
              <a:gd name="connsiteY2" fmla="*/ 67505 h 5705652"/>
              <a:gd name="connsiteX3" fmla="*/ 7319682 w 8380939"/>
              <a:gd name="connsiteY3" fmla="*/ 2852826 h 5705652"/>
              <a:gd name="connsiteX4" fmla="*/ 8319587 w 8380939"/>
              <a:gd name="connsiteY4" fmla="*/ 5638147 h 5705652"/>
              <a:gd name="connsiteX5" fmla="*/ 8380939 w 8380939"/>
              <a:gd name="connsiteY5" fmla="*/ 5705652 h 5705652"/>
              <a:gd name="connsiteX6" fmla="*/ 0 w 8380939"/>
              <a:gd name="connsiteY6" fmla="*/ 5705652 h 5705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80939" h="5705652">
                <a:moveTo>
                  <a:pt x="0" y="0"/>
                </a:moveTo>
                <a:lnTo>
                  <a:pt x="8380939" y="0"/>
                </a:lnTo>
                <a:lnTo>
                  <a:pt x="8319587" y="67505"/>
                </a:lnTo>
                <a:cubicBezTo>
                  <a:pt x="7694926" y="824419"/>
                  <a:pt x="7319682" y="1794802"/>
                  <a:pt x="7319682" y="2852826"/>
                </a:cubicBezTo>
                <a:cubicBezTo>
                  <a:pt x="7319682" y="3910851"/>
                  <a:pt x="7694926" y="4881233"/>
                  <a:pt x="8319587" y="5638147"/>
                </a:cubicBezTo>
                <a:lnTo>
                  <a:pt x="8380939" y="5705652"/>
                </a:lnTo>
                <a:lnTo>
                  <a:pt x="0" y="570565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7464152" y="0"/>
            <a:ext cx="4727848" cy="6858000"/>
          </a:xfrm>
          <a:custGeom>
            <a:avLst/>
            <a:gdLst>
              <a:gd name="connsiteX0" fmla="*/ 1657239 w 4727848"/>
              <a:gd name="connsiteY0" fmla="*/ 0 h 6858000"/>
              <a:gd name="connsiteX1" fmla="*/ 4727848 w 4727848"/>
              <a:gd name="connsiteY1" fmla="*/ 0 h 6858000"/>
              <a:gd name="connsiteX2" fmla="*/ 4727848 w 4727848"/>
              <a:gd name="connsiteY2" fmla="*/ 6858000 h 6858000"/>
              <a:gd name="connsiteX3" fmla="*/ 1657239 w 4727848"/>
              <a:gd name="connsiteY3" fmla="*/ 6858000 h 6858000"/>
              <a:gd name="connsiteX4" fmla="*/ 1593475 w 4727848"/>
              <a:gd name="connsiteY4" fmla="*/ 6807892 h 6858000"/>
              <a:gd name="connsiteX5" fmla="*/ 0 w 4727848"/>
              <a:gd name="connsiteY5" fmla="*/ 3429000 h 6858000"/>
              <a:gd name="connsiteX6" fmla="*/ 1593475 w 4727848"/>
              <a:gd name="connsiteY6" fmla="*/ 5010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7848" h="6858000">
                <a:moveTo>
                  <a:pt x="1657239" y="0"/>
                </a:moveTo>
                <a:lnTo>
                  <a:pt x="4727848" y="0"/>
                </a:lnTo>
                <a:lnTo>
                  <a:pt x="4727848" y="6858000"/>
                </a:lnTo>
                <a:lnTo>
                  <a:pt x="1657239" y="6858000"/>
                </a:lnTo>
                <a:lnTo>
                  <a:pt x="1593475" y="6807892"/>
                </a:lnTo>
                <a:cubicBezTo>
                  <a:pt x="620300" y="6004756"/>
                  <a:pt x="0" y="4789318"/>
                  <a:pt x="0" y="3429000"/>
                </a:cubicBezTo>
                <a:cubicBezTo>
                  <a:pt x="0" y="2068683"/>
                  <a:pt x="620300" y="853244"/>
                  <a:pt x="1593475" y="50108"/>
                </a:cubicBezTo>
                <a:close/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34625" y="0"/>
            <a:ext cx="3071664" cy="685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96972" y="836712"/>
            <a:ext cx="2054895" cy="504056"/>
          </a:xfrm>
          <a:custGeom>
            <a:avLst/>
            <a:gdLst>
              <a:gd name="connsiteX0" fmla="*/ 0 w 2088232"/>
              <a:gd name="connsiteY0" fmla="*/ 0 h 504056"/>
              <a:gd name="connsiteX1" fmla="*/ 2088232 w 2088232"/>
              <a:gd name="connsiteY1" fmla="*/ 0 h 504056"/>
              <a:gd name="connsiteX2" fmla="*/ 2088232 w 2088232"/>
              <a:gd name="connsiteY2" fmla="*/ 504056 h 504056"/>
              <a:gd name="connsiteX3" fmla="*/ 0 w 2088232"/>
              <a:gd name="connsiteY3" fmla="*/ 504056 h 504056"/>
              <a:gd name="connsiteX4" fmla="*/ 0 w 2088232"/>
              <a:gd name="connsiteY4" fmla="*/ 0 h 504056"/>
              <a:gd name="connsiteX0" fmla="*/ 347662 w 2088232"/>
              <a:gd name="connsiteY0" fmla="*/ 9525 h 504056"/>
              <a:gd name="connsiteX1" fmla="*/ 2088232 w 2088232"/>
              <a:gd name="connsiteY1" fmla="*/ 0 h 504056"/>
              <a:gd name="connsiteX2" fmla="*/ 2088232 w 2088232"/>
              <a:gd name="connsiteY2" fmla="*/ 504056 h 504056"/>
              <a:gd name="connsiteX3" fmla="*/ 0 w 2088232"/>
              <a:gd name="connsiteY3" fmla="*/ 504056 h 504056"/>
              <a:gd name="connsiteX4" fmla="*/ 347662 w 2088232"/>
              <a:gd name="connsiteY4" fmla="*/ 9525 h 504056"/>
              <a:gd name="connsiteX0" fmla="*/ 319087 w 2059657"/>
              <a:gd name="connsiteY0" fmla="*/ 9525 h 513581"/>
              <a:gd name="connsiteX1" fmla="*/ 2059657 w 2059657"/>
              <a:gd name="connsiteY1" fmla="*/ 0 h 513581"/>
              <a:gd name="connsiteX2" fmla="*/ 2059657 w 2059657"/>
              <a:gd name="connsiteY2" fmla="*/ 504056 h 513581"/>
              <a:gd name="connsiteX3" fmla="*/ 0 w 2059657"/>
              <a:gd name="connsiteY3" fmla="*/ 513581 h 513581"/>
              <a:gd name="connsiteX4" fmla="*/ 319087 w 2059657"/>
              <a:gd name="connsiteY4" fmla="*/ 9525 h 513581"/>
              <a:gd name="connsiteX0" fmla="*/ 314324 w 2059657"/>
              <a:gd name="connsiteY0" fmla="*/ 4762 h 513581"/>
              <a:gd name="connsiteX1" fmla="*/ 2059657 w 2059657"/>
              <a:gd name="connsiteY1" fmla="*/ 0 h 513581"/>
              <a:gd name="connsiteX2" fmla="*/ 2059657 w 2059657"/>
              <a:gd name="connsiteY2" fmla="*/ 504056 h 513581"/>
              <a:gd name="connsiteX3" fmla="*/ 0 w 2059657"/>
              <a:gd name="connsiteY3" fmla="*/ 513581 h 513581"/>
              <a:gd name="connsiteX4" fmla="*/ 314324 w 2059657"/>
              <a:gd name="connsiteY4" fmla="*/ 4762 h 513581"/>
              <a:gd name="connsiteX0" fmla="*/ 309562 w 2059657"/>
              <a:gd name="connsiteY0" fmla="*/ 9525 h 513581"/>
              <a:gd name="connsiteX1" fmla="*/ 2059657 w 2059657"/>
              <a:gd name="connsiteY1" fmla="*/ 0 h 513581"/>
              <a:gd name="connsiteX2" fmla="*/ 2059657 w 2059657"/>
              <a:gd name="connsiteY2" fmla="*/ 504056 h 513581"/>
              <a:gd name="connsiteX3" fmla="*/ 0 w 2059657"/>
              <a:gd name="connsiteY3" fmla="*/ 513581 h 513581"/>
              <a:gd name="connsiteX4" fmla="*/ 309562 w 2059657"/>
              <a:gd name="connsiteY4" fmla="*/ 9525 h 513581"/>
              <a:gd name="connsiteX0" fmla="*/ 304800 w 2059657"/>
              <a:gd name="connsiteY0" fmla="*/ 9525 h 513581"/>
              <a:gd name="connsiteX1" fmla="*/ 2059657 w 2059657"/>
              <a:gd name="connsiteY1" fmla="*/ 0 h 513581"/>
              <a:gd name="connsiteX2" fmla="*/ 2059657 w 2059657"/>
              <a:gd name="connsiteY2" fmla="*/ 504056 h 513581"/>
              <a:gd name="connsiteX3" fmla="*/ 0 w 2059657"/>
              <a:gd name="connsiteY3" fmla="*/ 513581 h 513581"/>
              <a:gd name="connsiteX4" fmla="*/ 304800 w 2059657"/>
              <a:gd name="connsiteY4" fmla="*/ 9525 h 513581"/>
              <a:gd name="connsiteX0" fmla="*/ 300038 w 2054895"/>
              <a:gd name="connsiteY0" fmla="*/ 9525 h 508818"/>
              <a:gd name="connsiteX1" fmla="*/ 2054895 w 2054895"/>
              <a:gd name="connsiteY1" fmla="*/ 0 h 508818"/>
              <a:gd name="connsiteX2" fmla="*/ 2054895 w 2054895"/>
              <a:gd name="connsiteY2" fmla="*/ 504056 h 508818"/>
              <a:gd name="connsiteX3" fmla="*/ 0 w 2054895"/>
              <a:gd name="connsiteY3" fmla="*/ 508818 h 508818"/>
              <a:gd name="connsiteX4" fmla="*/ 300038 w 2054895"/>
              <a:gd name="connsiteY4" fmla="*/ 9525 h 508818"/>
              <a:gd name="connsiteX0" fmla="*/ 300038 w 2054895"/>
              <a:gd name="connsiteY0" fmla="*/ 9525 h 504056"/>
              <a:gd name="connsiteX1" fmla="*/ 2054895 w 2054895"/>
              <a:gd name="connsiteY1" fmla="*/ 0 h 504056"/>
              <a:gd name="connsiteX2" fmla="*/ 2054895 w 2054895"/>
              <a:gd name="connsiteY2" fmla="*/ 504056 h 504056"/>
              <a:gd name="connsiteX3" fmla="*/ 0 w 2054895"/>
              <a:gd name="connsiteY3" fmla="*/ 504055 h 504056"/>
              <a:gd name="connsiteX4" fmla="*/ 300038 w 2054895"/>
              <a:gd name="connsiteY4" fmla="*/ 9525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4895" h="504056">
                <a:moveTo>
                  <a:pt x="300038" y="9525"/>
                </a:moveTo>
                <a:lnTo>
                  <a:pt x="2054895" y="0"/>
                </a:lnTo>
                <a:lnTo>
                  <a:pt x="2054895" y="504056"/>
                </a:lnTo>
                <a:lnTo>
                  <a:pt x="0" y="504055"/>
                </a:lnTo>
                <a:lnTo>
                  <a:pt x="300038" y="952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024419" y="83671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目录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84142" y="1556712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00B0F0"/>
                </a:solidFill>
              </a:rPr>
              <a:t>1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00348" y="2439319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2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43254" y="3137260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00B0F0"/>
                </a:solidFill>
              </a:rPr>
              <a:t>3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00348" y="401986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4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57028" y="4717808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00B0F0"/>
                </a:solidFill>
              </a:rPr>
              <a:t>5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81394" y="560041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0070C0"/>
                </a:solidFill>
              </a:rPr>
              <a:t>6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25892" y="1760587"/>
            <a:ext cx="3585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</a:rPr>
              <a:t>在此输入文字</a:t>
            </a:r>
            <a:endParaRPr lang="zh-CN" altLang="en-US" sz="2400" b="1" dirty="0">
              <a:solidFill>
                <a:srgbClr val="00B0F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01526" y="3361737"/>
            <a:ext cx="3585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</a:rPr>
              <a:t>在此输入文字</a:t>
            </a:r>
            <a:endParaRPr lang="zh-CN" altLang="en-US" sz="2400" b="1" dirty="0">
              <a:solidFill>
                <a:srgbClr val="00B0F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72682" y="4921683"/>
            <a:ext cx="3585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</a:rPr>
              <a:t>在此输入文字</a:t>
            </a:r>
            <a:endParaRPr lang="zh-CN" altLang="en-US" sz="2400" b="1" dirty="0">
              <a:solidFill>
                <a:srgbClr val="00B0F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6972" y="4150203"/>
            <a:ext cx="3585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</a:rPr>
              <a:t>在此输入文字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96972" y="2584488"/>
            <a:ext cx="3585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</a:rPr>
              <a:t>在此输入文字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73670" y="5726348"/>
            <a:ext cx="3585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</a:rPr>
              <a:t>在此输入文字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6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-1" r="41141"/>
          <a:stretch/>
        </p:blipFill>
        <p:spPr>
          <a:xfrm>
            <a:off x="455" y="576174"/>
            <a:ext cx="7175665" cy="57056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7824192" y="605187"/>
            <a:ext cx="1440160" cy="519557"/>
          </a:xfrm>
          <a:prstGeom prst="rect">
            <a:avLst/>
          </a:prstGeom>
          <a:solidFill>
            <a:srgbClr val="009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605187"/>
            <a:ext cx="2520280" cy="519557"/>
          </a:xfrm>
          <a:prstGeom prst="rect">
            <a:avLst/>
          </a:prstGeom>
          <a:solidFill>
            <a:srgbClr val="15B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858058" y="612166"/>
            <a:ext cx="13933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目      录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51388" y="710153"/>
            <a:ext cx="1635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pc="300" dirty="0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293856" y="148478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00B0F0"/>
                </a:solidFill>
              </a:rPr>
              <a:t>1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87006" y="252568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2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73845" y="338192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00B0F0"/>
                </a:solidFill>
              </a:rPr>
              <a:t>3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87006" y="4422827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70C0"/>
                </a:solidFill>
              </a:rPr>
              <a:t>4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06489" y="5279064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00B0F0"/>
                </a:solidFill>
              </a:rPr>
              <a:t>5</a:t>
            </a:r>
            <a:endParaRPr lang="zh-CN" altLang="en-US" sz="4800" b="1" dirty="0">
              <a:solidFill>
                <a:srgbClr val="00B0F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527339" y="2213438"/>
            <a:ext cx="3240360" cy="0"/>
          </a:xfrm>
          <a:prstGeom prst="line">
            <a:avLst/>
          </a:prstGeom>
          <a:ln w="22225">
            <a:solidFill>
              <a:srgbClr val="15B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752184" y="4102484"/>
            <a:ext cx="4015515" cy="0"/>
          </a:xfrm>
          <a:prstGeom prst="line">
            <a:avLst/>
          </a:prstGeom>
          <a:ln w="22225">
            <a:solidFill>
              <a:srgbClr val="15B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096358" y="5047007"/>
            <a:ext cx="3671341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527339" y="5991528"/>
            <a:ext cx="3240360" cy="0"/>
          </a:xfrm>
          <a:prstGeom prst="line">
            <a:avLst/>
          </a:prstGeom>
          <a:ln w="22225">
            <a:solidFill>
              <a:srgbClr val="15B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096358" y="3157962"/>
            <a:ext cx="3671341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670646" y="1673787"/>
            <a:ext cx="3585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</a:rPr>
              <a:t>在此输入文字</a:t>
            </a:r>
            <a:endParaRPr lang="zh-CN" altLang="en-US" sz="2400" b="1" dirty="0">
              <a:solidFill>
                <a:srgbClr val="00B0F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43908" y="2684495"/>
            <a:ext cx="3585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</a:rPr>
              <a:t>在此输入文字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89155" y="3552847"/>
            <a:ext cx="3585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</a:rPr>
              <a:t>在此输入文字</a:t>
            </a:r>
            <a:endParaRPr lang="zh-CN" altLang="en-US" sz="2400" b="1" dirty="0">
              <a:solidFill>
                <a:srgbClr val="00B0F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43908" y="4582440"/>
            <a:ext cx="3585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</a:rPr>
              <a:t>在此输入文字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06593" y="5476830"/>
            <a:ext cx="3585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</a:rPr>
              <a:t>在此输入文字</a:t>
            </a:r>
            <a:endParaRPr lang="zh-CN" altLang="en-US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13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61593" y="4149080"/>
            <a:ext cx="33684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www.1ppt.com/sucai/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92" y="620688"/>
            <a:ext cx="6587864" cy="5760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02849" y="620688"/>
            <a:ext cx="532631" cy="5760640"/>
          </a:xfrm>
          <a:prstGeom prst="rect">
            <a:avLst/>
          </a:prstGeom>
          <a:solidFill>
            <a:srgbClr val="009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5480" y="620688"/>
            <a:ext cx="604332" cy="5760640"/>
          </a:xfrm>
          <a:prstGeom prst="rect">
            <a:avLst/>
          </a:prstGeom>
          <a:solidFill>
            <a:srgbClr val="A9DF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602027" y="903040"/>
            <a:ext cx="615553" cy="10675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pc="3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47788" y="903040"/>
            <a:ext cx="615553" cy="30943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b="1" spc="300" dirty="0">
                <a:solidFill>
                  <a:schemeClr val="bg1"/>
                </a:solidFill>
              </a:rPr>
              <a:t>Contents</a:t>
            </a:r>
            <a:endParaRPr lang="zh-CN" altLang="en-US" sz="2800" b="1" spc="3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23752" y="620688"/>
            <a:ext cx="4468247" cy="5760640"/>
          </a:xfrm>
          <a:prstGeom prst="rect">
            <a:avLst/>
          </a:prstGeom>
          <a:solidFill>
            <a:srgbClr val="A9DFF9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327904" y="108064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94D9"/>
                </a:solidFill>
              </a:rPr>
              <a:t>一</a:t>
            </a:r>
            <a:endParaRPr lang="zh-CN" altLang="en-US" sz="2800" b="1" dirty="0">
              <a:solidFill>
                <a:srgbClr val="0094D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530204" y="108064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94D9"/>
                </a:solidFill>
              </a:rPr>
              <a:t>二</a:t>
            </a:r>
            <a:endParaRPr lang="zh-CN" altLang="en-US" sz="2800" b="1" dirty="0">
              <a:solidFill>
                <a:srgbClr val="0094D9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32505" y="108064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94D9"/>
                </a:solidFill>
              </a:rPr>
              <a:t>三</a:t>
            </a:r>
            <a:endParaRPr lang="zh-CN" altLang="en-US" sz="2800" b="1" dirty="0">
              <a:solidFill>
                <a:srgbClr val="0094D9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34806" y="108064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94D9"/>
                </a:solidFill>
              </a:rPr>
              <a:t>四</a:t>
            </a:r>
            <a:endParaRPr lang="zh-CN" altLang="en-US" sz="2800" b="1" dirty="0">
              <a:solidFill>
                <a:srgbClr val="0094D9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37107" y="108064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94D9"/>
                </a:solidFill>
              </a:rPr>
              <a:t>五</a:t>
            </a:r>
            <a:endParaRPr lang="zh-CN" altLang="en-US" sz="2800" b="1" dirty="0">
              <a:solidFill>
                <a:srgbClr val="0094D9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308854" y="1772015"/>
            <a:ext cx="553998" cy="4584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520638" y="1772015"/>
            <a:ext cx="553998" cy="4584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732422" y="1772015"/>
            <a:ext cx="553998" cy="4584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44205" y="1772015"/>
            <a:ext cx="553998" cy="4584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55988" y="1772015"/>
            <a:ext cx="553998" cy="45844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73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6"/>
          <a:stretch/>
        </p:blipFill>
        <p:spPr>
          <a:xfrm>
            <a:off x="0" y="-217884"/>
            <a:ext cx="12208324" cy="387061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570" y="3848472"/>
            <a:ext cx="1656184" cy="64807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56830" y="3848472"/>
            <a:ext cx="1656184" cy="648072"/>
          </a:xfrm>
          <a:prstGeom prst="rect">
            <a:avLst/>
          </a:prstGeom>
          <a:solidFill>
            <a:srgbClr val="009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97090" y="3848472"/>
            <a:ext cx="1656184" cy="648072"/>
          </a:xfrm>
          <a:prstGeom prst="rect">
            <a:avLst/>
          </a:prstGeom>
          <a:solidFill>
            <a:srgbClr val="73CA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37350" y="3848472"/>
            <a:ext cx="1656184" cy="648072"/>
          </a:xfrm>
          <a:prstGeom prst="rect">
            <a:avLst/>
          </a:prstGeom>
          <a:solidFill>
            <a:srgbClr val="009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77610" y="3848472"/>
            <a:ext cx="1656184" cy="64807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36776" y="39590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第一部分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77036" y="39590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第二部分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53589" y="39590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第三部分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94798" y="393832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第四部分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116866" y="393832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第五部分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73839" y="4674872"/>
            <a:ext cx="1231107" cy="2142425"/>
            <a:chOff x="773839" y="4679216"/>
            <a:chExt cx="1231107" cy="2142425"/>
          </a:xfrm>
        </p:grpSpPr>
        <p:sp>
          <p:nvSpPr>
            <p:cNvPr id="28" name="文本框 27"/>
            <p:cNvSpPr txBox="1"/>
            <p:nvPr/>
          </p:nvSpPr>
          <p:spPr>
            <a:xfrm>
              <a:off x="1481726" y="4679216"/>
              <a:ext cx="523220" cy="21424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b="1" spc="300" dirty="0" smtClean="0">
                  <a:solidFill>
                    <a:srgbClr val="0070C0"/>
                  </a:solidFill>
                </a:rPr>
                <a:t>在此输入内容</a:t>
              </a:r>
              <a:endParaRPr lang="zh-CN" altLang="en-US" sz="2200" b="1" spc="300" dirty="0">
                <a:solidFill>
                  <a:srgbClr val="0070C0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81616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3839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32679" y="4674872"/>
            <a:ext cx="1231107" cy="2142425"/>
            <a:chOff x="773839" y="4679216"/>
            <a:chExt cx="1231107" cy="2142425"/>
          </a:xfrm>
        </p:grpSpPr>
        <p:sp>
          <p:nvSpPr>
            <p:cNvPr id="39" name="文本框 38"/>
            <p:cNvSpPr txBox="1"/>
            <p:nvPr/>
          </p:nvSpPr>
          <p:spPr>
            <a:xfrm>
              <a:off x="1481726" y="4679216"/>
              <a:ext cx="523220" cy="21424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b="1" spc="300" dirty="0" smtClean="0">
                  <a:solidFill>
                    <a:srgbClr val="0094D9"/>
                  </a:solidFill>
                </a:rPr>
                <a:t>在此输入内容</a:t>
              </a:r>
              <a:endParaRPr lang="zh-CN" altLang="en-US" sz="2200" b="1" spc="300" dirty="0">
                <a:solidFill>
                  <a:srgbClr val="0094D9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81616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73839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491519" y="4674872"/>
            <a:ext cx="1231107" cy="2142425"/>
            <a:chOff x="773839" y="4679216"/>
            <a:chExt cx="1231107" cy="2142425"/>
          </a:xfrm>
        </p:grpSpPr>
        <p:sp>
          <p:nvSpPr>
            <p:cNvPr id="43" name="文本框 42"/>
            <p:cNvSpPr txBox="1"/>
            <p:nvPr/>
          </p:nvSpPr>
          <p:spPr>
            <a:xfrm>
              <a:off x="1481726" y="4679216"/>
              <a:ext cx="523220" cy="21424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b="1" spc="300" dirty="0" smtClean="0">
                  <a:solidFill>
                    <a:srgbClr val="73CAF5"/>
                  </a:solidFill>
                </a:rPr>
                <a:t>在此输入内容</a:t>
              </a:r>
              <a:endParaRPr lang="zh-CN" altLang="en-US" sz="2200" b="1" spc="300" dirty="0">
                <a:solidFill>
                  <a:srgbClr val="73CAF5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81616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73839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850359" y="4674872"/>
            <a:ext cx="1231107" cy="2142425"/>
            <a:chOff x="773839" y="4679216"/>
            <a:chExt cx="1231107" cy="2142425"/>
          </a:xfrm>
        </p:grpSpPr>
        <p:sp>
          <p:nvSpPr>
            <p:cNvPr id="47" name="文本框 46"/>
            <p:cNvSpPr txBox="1"/>
            <p:nvPr/>
          </p:nvSpPr>
          <p:spPr>
            <a:xfrm>
              <a:off x="1481726" y="4679216"/>
              <a:ext cx="523220" cy="21424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b="1" spc="300" dirty="0" smtClean="0">
                  <a:solidFill>
                    <a:srgbClr val="0094D9"/>
                  </a:solidFill>
                </a:rPr>
                <a:t>在此输入内容</a:t>
              </a:r>
              <a:endParaRPr lang="zh-CN" altLang="en-US" sz="2200" b="1" spc="300" dirty="0">
                <a:solidFill>
                  <a:srgbClr val="0094D9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81616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73839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209198" y="4674872"/>
            <a:ext cx="1231107" cy="2142425"/>
            <a:chOff x="773839" y="4679216"/>
            <a:chExt cx="1231107" cy="2142425"/>
          </a:xfrm>
        </p:grpSpPr>
        <p:sp>
          <p:nvSpPr>
            <p:cNvPr id="51" name="文本框 50"/>
            <p:cNvSpPr txBox="1"/>
            <p:nvPr/>
          </p:nvSpPr>
          <p:spPr>
            <a:xfrm>
              <a:off x="1481726" y="4679216"/>
              <a:ext cx="523220" cy="21424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b="1" spc="300" dirty="0" smtClean="0">
                  <a:solidFill>
                    <a:srgbClr val="0070C0"/>
                  </a:solidFill>
                </a:rPr>
                <a:t>在此输入内容</a:t>
              </a:r>
              <a:endParaRPr lang="zh-CN" altLang="en-US" sz="2200" b="1" spc="300" dirty="0">
                <a:solidFill>
                  <a:srgbClr val="0070C0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81616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73839" y="4696451"/>
              <a:ext cx="430887" cy="21251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917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26819" y="4005064"/>
            <a:ext cx="10613864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12192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823" y="714816"/>
            <a:ext cx="7720636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8" y="2386386"/>
            <a:ext cx="5471583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2386386"/>
            <a:ext cx="5471584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84" y="248798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867" y="248798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68918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c37f12b8d2d1753626cff8c77aa7334b4dd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286</Words>
  <Application>Microsoft Office PowerPoint</Application>
  <PresentationFormat>自定义</PresentationFormat>
  <Paragraphs>74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25</cp:revision>
  <dcterms:created xsi:type="dcterms:W3CDTF">2013-06-30T09:53:26Z</dcterms:created>
  <dcterms:modified xsi:type="dcterms:W3CDTF">2013-08-21T15:14:04Z</dcterms:modified>
</cp:coreProperties>
</file>