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64" r:id="rId5"/>
    <p:sldId id="265" r:id="rId6"/>
    <p:sldId id="262" r:id="rId7"/>
    <p:sldId id="263" r:id="rId8"/>
    <p:sldId id="260" r:id="rId9"/>
    <p:sldId id="266" r:id="rId1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201E"/>
    <a:srgbClr val="3B3736"/>
    <a:srgbClr val="996633"/>
    <a:srgbClr val="993366"/>
    <a:srgbClr val="CC99FF"/>
    <a:srgbClr val="6D5750"/>
    <a:srgbClr val="6D57C9"/>
    <a:srgbClr val="988580"/>
    <a:srgbClr val="54423E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528" y="-27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t>2013/8/20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21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t>2013/8/20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699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t>2013/8/20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9854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4122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5259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8397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0159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437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0069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7942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097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t>2013/8/20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990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5342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4999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442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t>2013/8/20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8656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t>2013/8/20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2014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t>2013/8/20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623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t>2013/8/20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777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t>2013/8/20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9144000" cy="5155218"/>
          </a:xfrm>
          <a:prstGeom prst="rect">
            <a:avLst/>
          </a:prstGeom>
          <a:solidFill>
            <a:srgbClr val="C42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537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t>2013/8/20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559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F7FAC-6ACF-4074-9AEC-625A4B09D8BD}" type="datetimeFigureOut">
              <a:rPr lang="zh-CN" altLang="en-US" smtClean="0"/>
              <a:t>2013/8/20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F8D936-1B2B-4EA6-AD22-010E0AFDFE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74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F7FAC-6ACF-4074-9AEC-625A4B09D8BD}" type="datetimeFigureOut">
              <a:rPr lang="zh-CN" altLang="en-US" smtClean="0"/>
              <a:t>2013/8/20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8D936-1B2B-4EA6-AD22-010E0AFDFEA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13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CrisscrossEtching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007638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2013/8/20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404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microsoft.com/office/2007/relationships/hdphoto" Target="../media/hdphoto2.wdp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4.png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611576" y="4515966"/>
            <a:ext cx="2464188" cy="208350"/>
          </a:xfrm>
          <a:prstGeom prst="rect">
            <a:avLst/>
          </a:prstGeom>
          <a:solidFill>
            <a:srgbClr val="212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模板网  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9" name="Picture 5" descr="C:\Users\Administrator\Desktop\orig_shutterstock_616810151.jp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prstClr val="black"/>
              <a:srgbClr val="99663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96" t="2308" r="21566" b="52049"/>
          <a:stretch/>
        </p:blipFill>
        <p:spPr bwMode="auto">
          <a:xfrm>
            <a:off x="0" y="-77741"/>
            <a:ext cx="9144000" cy="5237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6D5650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-77741"/>
            <a:ext cx="9144000" cy="1569371"/>
          </a:xfrm>
          <a:prstGeom prst="rect">
            <a:avLst/>
          </a:prstGeom>
          <a:solidFill>
            <a:srgbClr val="3B37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6136" y="411510"/>
            <a:ext cx="2464188" cy="208350"/>
          </a:xfrm>
          <a:prstGeom prst="rect">
            <a:avLst/>
          </a:prstGeom>
          <a:solidFill>
            <a:srgbClr val="212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模板网  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60324" y="411510"/>
            <a:ext cx="648072" cy="208350"/>
          </a:xfrm>
          <a:prstGeom prst="rect">
            <a:avLst/>
          </a:prstGeom>
          <a:solidFill>
            <a:srgbClr val="FC7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b="1" smtClean="0"/>
              <a:t>search</a:t>
            </a:r>
            <a:endParaRPr lang="zh-CN" altLang="en-US" sz="1200" b="1"/>
          </a:p>
        </p:txBody>
      </p:sp>
      <p:sp>
        <p:nvSpPr>
          <p:cNvPr id="7" name="矩形 6"/>
          <p:cNvSpPr/>
          <p:nvPr/>
        </p:nvSpPr>
        <p:spPr>
          <a:xfrm>
            <a:off x="1723764" y="843558"/>
            <a:ext cx="1440000" cy="648072"/>
          </a:xfrm>
          <a:prstGeom prst="rect">
            <a:avLst/>
          </a:prstGeom>
          <a:solidFill>
            <a:srgbClr val="110F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ABOUT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11596" y="843558"/>
            <a:ext cx="1512168" cy="648072"/>
          </a:xfrm>
          <a:prstGeom prst="rect">
            <a:avLst/>
          </a:prstGeom>
          <a:solidFill>
            <a:srgbClr val="FC7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HOME</a:t>
            </a: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63924" y="843558"/>
            <a:ext cx="1440000" cy="648072"/>
          </a:xfrm>
          <a:prstGeom prst="rect">
            <a:avLst/>
          </a:prstGeom>
          <a:solidFill>
            <a:srgbClr val="110F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SERVICES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04084" y="843558"/>
            <a:ext cx="1440000" cy="648072"/>
          </a:xfrm>
          <a:prstGeom prst="rect">
            <a:avLst/>
          </a:prstGeom>
          <a:solidFill>
            <a:srgbClr val="110F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SOLUTIONS</a:t>
            </a: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044244" y="843558"/>
            <a:ext cx="1440000" cy="648072"/>
          </a:xfrm>
          <a:prstGeom prst="rect">
            <a:avLst/>
          </a:prstGeom>
          <a:solidFill>
            <a:srgbClr val="110F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PRODUCTS</a:t>
            </a: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484564" y="843558"/>
            <a:ext cx="1440000" cy="648072"/>
          </a:xfrm>
          <a:prstGeom prst="rect">
            <a:avLst/>
          </a:prstGeom>
          <a:solidFill>
            <a:srgbClr val="110F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CONTACTS</a:t>
            </a:r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3163924" y="843558"/>
            <a:ext cx="0" cy="64807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604084" y="843558"/>
            <a:ext cx="0" cy="64807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044244" y="843558"/>
            <a:ext cx="0" cy="64807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484564" y="843558"/>
            <a:ext cx="0" cy="64807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00417" y="217552"/>
            <a:ext cx="16206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 smtClean="0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</a:rPr>
              <a:t>RAPPID</a:t>
            </a:r>
            <a:endParaRPr lang="zh-CN" altLang="en-US" sz="3000" b="1" dirty="0">
              <a:solidFill>
                <a:schemeClr val="bg1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2411" y="2787774"/>
            <a:ext cx="40720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smtClean="0">
                <a:solidFill>
                  <a:schemeClr val="bg1"/>
                </a:solidFill>
                <a:latin typeface="+mj-lt"/>
                <a:ea typeface="微软雅黑" pitchFamily="34" charset="-122"/>
              </a:rPr>
              <a:t>BUSINESS</a:t>
            </a:r>
          </a:p>
        </p:txBody>
      </p:sp>
      <p:sp>
        <p:nvSpPr>
          <p:cNvPr id="24" name="矩形 23"/>
          <p:cNvSpPr/>
          <p:nvPr/>
        </p:nvSpPr>
        <p:spPr>
          <a:xfrm>
            <a:off x="247598" y="3075806"/>
            <a:ext cx="361720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b="1">
                <a:solidFill>
                  <a:schemeClr val="bg1"/>
                </a:solidFill>
                <a:ea typeface="微软雅黑" pitchFamily="34" charset="-122"/>
              </a:rPr>
              <a:t>powerpoint-template</a:t>
            </a:r>
            <a:endParaRPr lang="zh-CN" altLang="en-US" sz="3000" b="1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 flipH="1">
            <a:off x="350963" y="3723878"/>
            <a:ext cx="144000" cy="144000"/>
          </a:xfrm>
          <a:prstGeom prst="ellipse">
            <a:avLst/>
          </a:prstGeom>
          <a:solidFill>
            <a:srgbClr val="FC7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 flipH="1">
            <a:off x="899608" y="3723878"/>
            <a:ext cx="144000" cy="144000"/>
          </a:xfrm>
          <a:prstGeom prst="ellipse">
            <a:avLst/>
          </a:prstGeom>
          <a:solidFill>
            <a:srgbClr val="212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 flipH="1">
            <a:off x="611576" y="3723894"/>
            <a:ext cx="144000" cy="144000"/>
          </a:xfrm>
          <a:prstGeom prst="ellipse">
            <a:avLst/>
          </a:prstGeom>
          <a:solidFill>
            <a:srgbClr val="212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0" y="5092030"/>
            <a:ext cx="9144000" cy="6772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0" y="5092030"/>
            <a:ext cx="1010761" cy="67722"/>
          </a:xfrm>
          <a:prstGeom prst="rect">
            <a:avLst/>
          </a:prstGeom>
          <a:solidFill>
            <a:srgbClr val="FC7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26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775474"/>
            <a:ext cx="2016224" cy="3672408"/>
          </a:xfrm>
          <a:prstGeom prst="rect">
            <a:avLst/>
          </a:prstGeom>
          <a:solidFill>
            <a:srgbClr val="2E2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83768" y="774166"/>
            <a:ext cx="2016224" cy="3673716"/>
          </a:xfrm>
          <a:prstGeom prst="rect">
            <a:avLst/>
          </a:prstGeom>
          <a:solidFill>
            <a:srgbClr val="56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44008" y="772858"/>
            <a:ext cx="2016224" cy="3675024"/>
          </a:xfrm>
          <a:prstGeom prst="rect">
            <a:avLst/>
          </a:prstGeom>
          <a:solidFill>
            <a:srgbClr val="56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04248" y="771550"/>
            <a:ext cx="2016224" cy="3676332"/>
          </a:xfrm>
          <a:prstGeom prst="rect">
            <a:avLst/>
          </a:prstGeom>
          <a:solidFill>
            <a:srgbClr val="56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528" y="775474"/>
            <a:ext cx="2016224" cy="144016"/>
          </a:xfrm>
          <a:prstGeom prst="rect">
            <a:avLst/>
          </a:prstGeom>
          <a:solidFill>
            <a:srgbClr val="FC7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83768" y="782035"/>
            <a:ext cx="2016224" cy="144016"/>
          </a:xfrm>
          <a:prstGeom prst="rect">
            <a:avLst/>
          </a:prstGeom>
          <a:solidFill>
            <a:srgbClr val="212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44008" y="788596"/>
            <a:ext cx="2016224" cy="144016"/>
          </a:xfrm>
          <a:prstGeom prst="rect">
            <a:avLst/>
          </a:prstGeom>
          <a:solidFill>
            <a:srgbClr val="212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04248" y="795157"/>
            <a:ext cx="2016224" cy="144016"/>
          </a:xfrm>
          <a:prstGeom prst="rect">
            <a:avLst/>
          </a:prstGeom>
          <a:solidFill>
            <a:srgbClr val="2120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88842" y="1207522"/>
            <a:ext cx="9427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mtClean="0">
                <a:solidFill>
                  <a:schemeClr val="bg1"/>
                </a:solidFill>
              </a:rPr>
              <a:t>01.</a:t>
            </a:r>
            <a:endParaRPr lang="zh-CN" altLang="en-US" sz="4000" b="1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43608" y="1460272"/>
            <a:ext cx="12042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1" name="Picture 3" descr="C:\Users\Administrator\Desktop\th_multifokalni-bryle-pro-vase-pohodlne-videni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19" r="16941"/>
          <a:stretch/>
        </p:blipFill>
        <p:spPr bwMode="auto">
          <a:xfrm>
            <a:off x="467544" y="1878703"/>
            <a:ext cx="1728191" cy="1535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99600" y="3583786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添加备注添加备注添加备</a:t>
            </a:r>
            <a:endParaRPr lang="en-US" altLang="zh-CN" sz="12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注添加备注</a:t>
            </a:r>
          </a:p>
          <a:p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36580" y="1207522"/>
            <a:ext cx="9427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mtClean="0">
                <a:solidFill>
                  <a:schemeClr val="bg1"/>
                </a:solidFill>
              </a:rPr>
              <a:t>02.</a:t>
            </a:r>
            <a:endParaRPr lang="zh-CN" altLang="en-US" sz="4000" b="1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91346" y="1460272"/>
            <a:ext cx="12042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14798" y="1207522"/>
            <a:ext cx="9427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mtClean="0">
                <a:solidFill>
                  <a:schemeClr val="bg1"/>
                </a:solidFill>
              </a:rPr>
              <a:t>03.</a:t>
            </a:r>
            <a:endParaRPr lang="zh-CN" altLang="en-US" sz="4000" b="1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69564" y="1460272"/>
            <a:ext cx="12042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62536" y="1207522"/>
            <a:ext cx="9427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mtClean="0">
                <a:solidFill>
                  <a:schemeClr val="bg1"/>
                </a:solidFill>
              </a:rPr>
              <a:t>04.</a:t>
            </a:r>
            <a:endParaRPr lang="zh-CN" altLang="en-US" sz="4000" b="1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517302" y="1460272"/>
            <a:ext cx="12042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96260" y="3570722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添加备注添加备注添加备</a:t>
            </a:r>
            <a:endParaRPr lang="en-US" altLang="zh-CN" sz="12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注添加备注</a:t>
            </a:r>
          </a:p>
          <a:p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49083" y="3570721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添加备注添加备注添加备</a:t>
            </a:r>
            <a:endParaRPr lang="en-US" altLang="zh-CN" sz="12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注添加备注</a:t>
            </a:r>
          </a:p>
          <a:p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869563" y="3570722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添加备注添加备注添加备</a:t>
            </a:r>
            <a:endParaRPr lang="en-US" altLang="zh-CN" sz="120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注添加备注</a:t>
            </a:r>
          </a:p>
          <a:p>
            <a:endParaRPr lang="zh-CN" altLang="en-US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2" name="Picture 4" descr="C:\Users\Administrator\Desktop\Amazing Photo Portfolio with Intuitive Navigation.png"/>
          <p:cNvPicPr>
            <a:picLocks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63" r="23505" b="8592"/>
          <a:stretch/>
        </p:blipFill>
        <p:spPr bwMode="auto">
          <a:xfrm>
            <a:off x="2627715" y="1890624"/>
            <a:ext cx="1728000" cy="153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Administrator\Desktop\invest4success_biz.png"/>
          <p:cNvPicPr>
            <a:picLocks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5"/>
          <a:stretch/>
        </p:blipFill>
        <p:spPr bwMode="auto">
          <a:xfrm>
            <a:off x="6951234" y="1915408"/>
            <a:ext cx="1728000" cy="153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E:\图片素材库\jpg\商务\商务男人\photo2-205x247.jpg"/>
          <p:cNvPicPr>
            <a:picLocks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789007" y="1890625"/>
            <a:ext cx="1728000" cy="153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649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9"/>
          <p:cNvSpPr>
            <a:spLocks/>
          </p:cNvSpPr>
          <p:nvPr/>
        </p:nvSpPr>
        <p:spPr bwMode="auto">
          <a:xfrm>
            <a:off x="7035640" y="627534"/>
            <a:ext cx="463545" cy="520865"/>
          </a:xfrm>
          <a:custGeom>
            <a:avLst/>
            <a:gdLst/>
            <a:ahLst/>
            <a:cxnLst/>
            <a:rect l="l" t="t" r="r" b="b"/>
            <a:pathLst>
              <a:path w="590550" h="663575">
                <a:moveTo>
                  <a:pt x="292203" y="80962"/>
                </a:moveTo>
                <a:cubicBezTo>
                  <a:pt x="289234" y="98876"/>
                  <a:pt x="286265" y="113804"/>
                  <a:pt x="283296" y="122761"/>
                </a:cubicBezTo>
                <a:cubicBezTo>
                  <a:pt x="179387" y="406400"/>
                  <a:pt x="179387" y="406400"/>
                  <a:pt x="179387" y="406400"/>
                </a:cubicBezTo>
                <a:lnTo>
                  <a:pt x="407987" y="406400"/>
                </a:lnTo>
                <a:cubicBezTo>
                  <a:pt x="304078" y="122761"/>
                  <a:pt x="304078" y="122761"/>
                  <a:pt x="304078" y="122761"/>
                </a:cubicBezTo>
                <a:cubicBezTo>
                  <a:pt x="301109" y="113804"/>
                  <a:pt x="298140" y="98876"/>
                  <a:pt x="295171" y="80962"/>
                </a:cubicBezTo>
                <a:close/>
                <a:moveTo>
                  <a:pt x="254000" y="0"/>
                </a:moveTo>
                <a:lnTo>
                  <a:pt x="333375" y="0"/>
                </a:lnTo>
                <a:lnTo>
                  <a:pt x="590550" y="663575"/>
                </a:lnTo>
                <a:lnTo>
                  <a:pt x="504825" y="663575"/>
                </a:lnTo>
                <a:lnTo>
                  <a:pt x="434975" y="477838"/>
                </a:lnTo>
                <a:lnTo>
                  <a:pt x="152400" y="477838"/>
                </a:lnTo>
                <a:lnTo>
                  <a:pt x="85725" y="663575"/>
                </a:lnTo>
                <a:lnTo>
                  <a:pt x="0" y="663575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1"/>
          <p:cNvSpPr>
            <a:spLocks/>
          </p:cNvSpPr>
          <p:nvPr/>
        </p:nvSpPr>
        <p:spPr bwMode="auto">
          <a:xfrm>
            <a:off x="7763404" y="1010626"/>
            <a:ext cx="360040" cy="520865"/>
          </a:xfrm>
          <a:custGeom>
            <a:avLst/>
            <a:gdLst/>
            <a:ahLst/>
            <a:cxnLst/>
            <a:rect l="l" t="t" r="r" b="b"/>
            <a:pathLst>
              <a:path w="409575" h="663575">
                <a:moveTo>
                  <a:pt x="77787" y="352425"/>
                </a:moveTo>
                <a:cubicBezTo>
                  <a:pt x="77787" y="595313"/>
                  <a:pt x="77787" y="595313"/>
                  <a:pt x="77787" y="595313"/>
                </a:cubicBezTo>
                <a:cubicBezTo>
                  <a:pt x="182297" y="595313"/>
                  <a:pt x="182297" y="595313"/>
                  <a:pt x="182297" y="595313"/>
                </a:cubicBezTo>
                <a:cubicBezTo>
                  <a:pt x="230074" y="595313"/>
                  <a:pt x="265906" y="583319"/>
                  <a:pt x="289794" y="562328"/>
                </a:cubicBezTo>
                <a:cubicBezTo>
                  <a:pt x="313682" y="541338"/>
                  <a:pt x="328612" y="511352"/>
                  <a:pt x="328612" y="472370"/>
                </a:cubicBezTo>
                <a:cubicBezTo>
                  <a:pt x="328612" y="394406"/>
                  <a:pt x="274864" y="352425"/>
                  <a:pt x="167367" y="352425"/>
                </a:cubicBezTo>
                <a:close/>
                <a:moveTo>
                  <a:pt x="77787" y="69850"/>
                </a:moveTo>
                <a:cubicBezTo>
                  <a:pt x="77787" y="284163"/>
                  <a:pt x="77787" y="284163"/>
                  <a:pt x="77787" y="284163"/>
                </a:cubicBezTo>
                <a:cubicBezTo>
                  <a:pt x="158227" y="284163"/>
                  <a:pt x="158227" y="284163"/>
                  <a:pt x="158227" y="284163"/>
                </a:cubicBezTo>
                <a:cubicBezTo>
                  <a:pt x="199937" y="284163"/>
                  <a:pt x="232709" y="275233"/>
                  <a:pt x="256544" y="254397"/>
                </a:cubicBezTo>
                <a:cubicBezTo>
                  <a:pt x="283357" y="233561"/>
                  <a:pt x="295274" y="203796"/>
                  <a:pt x="295274" y="168077"/>
                </a:cubicBezTo>
                <a:cubicBezTo>
                  <a:pt x="295274" y="102592"/>
                  <a:pt x="250585" y="69850"/>
                  <a:pt x="167165" y="69850"/>
                </a:cubicBezTo>
                <a:close/>
                <a:moveTo>
                  <a:pt x="0" y="0"/>
                </a:moveTo>
                <a:cubicBezTo>
                  <a:pt x="188345" y="0"/>
                  <a:pt x="188345" y="0"/>
                  <a:pt x="188345" y="0"/>
                </a:cubicBezTo>
                <a:cubicBezTo>
                  <a:pt x="248137" y="0"/>
                  <a:pt x="292981" y="11956"/>
                  <a:pt x="325866" y="41847"/>
                </a:cubicBezTo>
                <a:cubicBezTo>
                  <a:pt x="358752" y="68749"/>
                  <a:pt x="376690" y="104618"/>
                  <a:pt x="376690" y="149454"/>
                </a:cubicBezTo>
                <a:cubicBezTo>
                  <a:pt x="376690" y="188312"/>
                  <a:pt x="367721" y="221192"/>
                  <a:pt x="346794" y="248093"/>
                </a:cubicBezTo>
                <a:cubicBezTo>
                  <a:pt x="325866" y="277984"/>
                  <a:pt x="298960" y="295919"/>
                  <a:pt x="260095" y="307875"/>
                </a:cubicBezTo>
                <a:cubicBezTo>
                  <a:pt x="307929" y="316842"/>
                  <a:pt x="343804" y="331788"/>
                  <a:pt x="370710" y="361678"/>
                </a:cubicBezTo>
                <a:cubicBezTo>
                  <a:pt x="397617" y="388580"/>
                  <a:pt x="409575" y="427438"/>
                  <a:pt x="409575" y="472274"/>
                </a:cubicBezTo>
                <a:cubicBezTo>
                  <a:pt x="409575" y="529067"/>
                  <a:pt x="388648" y="576892"/>
                  <a:pt x="349783" y="612761"/>
                </a:cubicBezTo>
                <a:cubicBezTo>
                  <a:pt x="307929" y="645641"/>
                  <a:pt x="257106" y="663575"/>
                  <a:pt x="194324" y="663575"/>
                </a:cubicBezTo>
                <a:lnTo>
                  <a:pt x="0" y="663575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4"/>
          <p:cNvSpPr>
            <a:spLocks/>
          </p:cNvSpPr>
          <p:nvPr/>
        </p:nvSpPr>
        <p:spPr bwMode="auto">
          <a:xfrm>
            <a:off x="7057412" y="1401371"/>
            <a:ext cx="388779" cy="538310"/>
          </a:xfrm>
          <a:custGeom>
            <a:avLst/>
            <a:gdLst>
              <a:gd name="T0" fmla="*/ 166 w 166"/>
              <a:gd name="T1" fmla="*/ 217 h 230"/>
              <a:gd name="T2" fmla="*/ 104 w 166"/>
              <a:gd name="T3" fmla="*/ 230 h 230"/>
              <a:gd name="T4" fmla="*/ 28 w 166"/>
              <a:gd name="T5" fmla="*/ 199 h 230"/>
              <a:gd name="T6" fmla="*/ 0 w 166"/>
              <a:gd name="T7" fmla="*/ 119 h 230"/>
              <a:gd name="T8" fmla="*/ 32 w 166"/>
              <a:gd name="T9" fmla="*/ 33 h 230"/>
              <a:gd name="T10" fmla="*/ 113 w 166"/>
              <a:gd name="T11" fmla="*/ 0 h 230"/>
              <a:gd name="T12" fmla="*/ 166 w 166"/>
              <a:gd name="T13" fmla="*/ 9 h 230"/>
              <a:gd name="T14" fmla="*/ 166 w 166"/>
              <a:gd name="T15" fmla="*/ 37 h 230"/>
              <a:gd name="T16" fmla="*/ 113 w 166"/>
              <a:gd name="T17" fmla="*/ 23 h 230"/>
              <a:gd name="T18" fmla="*/ 51 w 166"/>
              <a:gd name="T19" fmla="*/ 49 h 230"/>
              <a:gd name="T20" fmla="*/ 27 w 166"/>
              <a:gd name="T21" fmla="*/ 118 h 230"/>
              <a:gd name="T22" fmla="*/ 49 w 166"/>
              <a:gd name="T23" fmla="*/ 182 h 230"/>
              <a:gd name="T24" fmla="*/ 108 w 166"/>
              <a:gd name="T25" fmla="*/ 207 h 230"/>
              <a:gd name="T26" fmla="*/ 166 w 166"/>
              <a:gd name="T27" fmla="*/ 192 h 230"/>
              <a:gd name="T28" fmla="*/ 166 w 166"/>
              <a:gd name="T29" fmla="*/ 217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6" h="230">
                <a:moveTo>
                  <a:pt x="166" y="217"/>
                </a:moveTo>
                <a:cubicBezTo>
                  <a:pt x="149" y="226"/>
                  <a:pt x="129" y="230"/>
                  <a:pt x="104" y="230"/>
                </a:cubicBezTo>
                <a:cubicBezTo>
                  <a:pt x="73" y="230"/>
                  <a:pt x="47" y="220"/>
                  <a:pt x="28" y="199"/>
                </a:cubicBezTo>
                <a:cubicBezTo>
                  <a:pt x="9" y="179"/>
                  <a:pt x="0" y="152"/>
                  <a:pt x="0" y="119"/>
                </a:cubicBezTo>
                <a:cubicBezTo>
                  <a:pt x="0" y="83"/>
                  <a:pt x="10" y="55"/>
                  <a:pt x="32" y="33"/>
                </a:cubicBezTo>
                <a:cubicBezTo>
                  <a:pt x="53" y="11"/>
                  <a:pt x="80" y="0"/>
                  <a:pt x="113" y="0"/>
                </a:cubicBezTo>
                <a:cubicBezTo>
                  <a:pt x="134" y="0"/>
                  <a:pt x="152" y="3"/>
                  <a:pt x="166" y="9"/>
                </a:cubicBezTo>
                <a:cubicBezTo>
                  <a:pt x="166" y="37"/>
                  <a:pt x="166" y="37"/>
                  <a:pt x="166" y="37"/>
                </a:cubicBezTo>
                <a:cubicBezTo>
                  <a:pt x="150" y="28"/>
                  <a:pt x="132" y="23"/>
                  <a:pt x="113" y="23"/>
                </a:cubicBezTo>
                <a:cubicBezTo>
                  <a:pt x="87" y="23"/>
                  <a:pt x="67" y="32"/>
                  <a:pt x="51" y="49"/>
                </a:cubicBezTo>
                <a:cubicBezTo>
                  <a:pt x="35" y="66"/>
                  <a:pt x="27" y="89"/>
                  <a:pt x="27" y="118"/>
                </a:cubicBezTo>
                <a:cubicBezTo>
                  <a:pt x="27" y="145"/>
                  <a:pt x="34" y="166"/>
                  <a:pt x="49" y="182"/>
                </a:cubicBezTo>
                <a:cubicBezTo>
                  <a:pt x="64" y="198"/>
                  <a:pt x="84" y="207"/>
                  <a:pt x="108" y="207"/>
                </a:cubicBezTo>
                <a:cubicBezTo>
                  <a:pt x="130" y="207"/>
                  <a:pt x="149" y="202"/>
                  <a:pt x="166" y="192"/>
                </a:cubicBezTo>
                <a:lnTo>
                  <a:pt x="166" y="217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5"/>
          <p:cNvSpPr>
            <a:spLocks/>
          </p:cNvSpPr>
          <p:nvPr/>
        </p:nvSpPr>
        <p:spPr bwMode="auto">
          <a:xfrm>
            <a:off x="7763404" y="1898990"/>
            <a:ext cx="419931" cy="520865"/>
          </a:xfrm>
          <a:custGeom>
            <a:avLst/>
            <a:gdLst/>
            <a:ahLst/>
            <a:cxnLst/>
            <a:rect l="l" t="t" r="r" b="b"/>
            <a:pathLst>
              <a:path w="534987" h="663575">
                <a:moveTo>
                  <a:pt x="77788" y="69850"/>
                </a:moveTo>
                <a:cubicBezTo>
                  <a:pt x="77788" y="595313"/>
                  <a:pt x="77788" y="595313"/>
                  <a:pt x="77788" y="595313"/>
                </a:cubicBezTo>
                <a:cubicBezTo>
                  <a:pt x="179312" y="595313"/>
                  <a:pt x="179312" y="595313"/>
                  <a:pt x="179312" y="595313"/>
                </a:cubicBezTo>
                <a:cubicBezTo>
                  <a:pt x="265907" y="595313"/>
                  <a:pt x="331599" y="571428"/>
                  <a:pt x="382361" y="523659"/>
                </a:cubicBezTo>
                <a:cubicBezTo>
                  <a:pt x="430137" y="478875"/>
                  <a:pt x="454025" y="410207"/>
                  <a:pt x="454025" y="326610"/>
                </a:cubicBezTo>
                <a:cubicBezTo>
                  <a:pt x="454025" y="156432"/>
                  <a:pt x="364445" y="69850"/>
                  <a:pt x="182298" y="69850"/>
                </a:cubicBezTo>
                <a:close/>
                <a:moveTo>
                  <a:pt x="0" y="0"/>
                </a:moveTo>
                <a:cubicBezTo>
                  <a:pt x="185303" y="0"/>
                  <a:pt x="185303" y="0"/>
                  <a:pt x="185303" y="0"/>
                </a:cubicBezTo>
                <a:cubicBezTo>
                  <a:pt x="418426" y="0"/>
                  <a:pt x="534987" y="107607"/>
                  <a:pt x="534987" y="322820"/>
                </a:cubicBezTo>
                <a:cubicBezTo>
                  <a:pt x="534987" y="424449"/>
                  <a:pt x="505100" y="508143"/>
                  <a:pt x="439347" y="570914"/>
                </a:cubicBezTo>
                <a:cubicBezTo>
                  <a:pt x="373594" y="633684"/>
                  <a:pt x="286921" y="663575"/>
                  <a:pt x="176337" y="663575"/>
                </a:cubicBezTo>
                <a:lnTo>
                  <a:pt x="0" y="663575"/>
                </a:ln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7"/>
          <p:cNvSpPr>
            <a:spLocks/>
          </p:cNvSpPr>
          <p:nvPr/>
        </p:nvSpPr>
        <p:spPr bwMode="auto">
          <a:xfrm>
            <a:off x="7119699" y="2314044"/>
            <a:ext cx="370090" cy="520865"/>
          </a:xfrm>
          <a:custGeom>
            <a:avLst/>
            <a:gdLst>
              <a:gd name="T0" fmla="*/ 222 w 222"/>
              <a:gd name="T1" fmla="*/ 418 h 418"/>
              <a:gd name="T2" fmla="*/ 0 w 222"/>
              <a:gd name="T3" fmla="*/ 418 h 418"/>
              <a:gd name="T4" fmla="*/ 0 w 222"/>
              <a:gd name="T5" fmla="*/ 0 h 418"/>
              <a:gd name="T6" fmla="*/ 213 w 222"/>
              <a:gd name="T7" fmla="*/ 0 h 418"/>
              <a:gd name="T8" fmla="*/ 213 w 222"/>
              <a:gd name="T9" fmla="*/ 44 h 418"/>
              <a:gd name="T10" fmla="*/ 49 w 222"/>
              <a:gd name="T11" fmla="*/ 44 h 418"/>
              <a:gd name="T12" fmla="*/ 49 w 222"/>
              <a:gd name="T13" fmla="*/ 183 h 418"/>
              <a:gd name="T14" fmla="*/ 202 w 222"/>
              <a:gd name="T15" fmla="*/ 183 h 418"/>
              <a:gd name="T16" fmla="*/ 202 w 222"/>
              <a:gd name="T17" fmla="*/ 228 h 418"/>
              <a:gd name="T18" fmla="*/ 49 w 222"/>
              <a:gd name="T19" fmla="*/ 228 h 418"/>
              <a:gd name="T20" fmla="*/ 49 w 222"/>
              <a:gd name="T21" fmla="*/ 375 h 418"/>
              <a:gd name="T22" fmla="*/ 222 w 222"/>
              <a:gd name="T23" fmla="*/ 375 h 418"/>
              <a:gd name="T24" fmla="*/ 222 w 222"/>
              <a:gd name="T25" fmla="*/ 418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2" h="418">
                <a:moveTo>
                  <a:pt x="222" y="418"/>
                </a:moveTo>
                <a:lnTo>
                  <a:pt x="0" y="418"/>
                </a:lnTo>
                <a:lnTo>
                  <a:pt x="0" y="0"/>
                </a:lnTo>
                <a:lnTo>
                  <a:pt x="213" y="0"/>
                </a:lnTo>
                <a:lnTo>
                  <a:pt x="213" y="44"/>
                </a:lnTo>
                <a:lnTo>
                  <a:pt x="49" y="44"/>
                </a:lnTo>
                <a:lnTo>
                  <a:pt x="49" y="183"/>
                </a:lnTo>
                <a:lnTo>
                  <a:pt x="202" y="183"/>
                </a:lnTo>
                <a:lnTo>
                  <a:pt x="202" y="228"/>
                </a:lnTo>
                <a:lnTo>
                  <a:pt x="49" y="228"/>
                </a:lnTo>
                <a:lnTo>
                  <a:pt x="49" y="375"/>
                </a:lnTo>
                <a:lnTo>
                  <a:pt x="222" y="375"/>
                </a:lnTo>
                <a:lnTo>
                  <a:pt x="222" y="418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8"/>
          <p:cNvSpPr>
            <a:spLocks/>
          </p:cNvSpPr>
          <p:nvPr/>
        </p:nvSpPr>
        <p:spPr bwMode="auto">
          <a:xfrm>
            <a:off x="7763404" y="2759147"/>
            <a:ext cx="336988" cy="520865"/>
          </a:xfrm>
          <a:custGeom>
            <a:avLst/>
            <a:gdLst>
              <a:gd name="T0" fmla="*/ 213 w 213"/>
              <a:gd name="T1" fmla="*/ 44 h 418"/>
              <a:gd name="T2" fmla="*/ 49 w 213"/>
              <a:gd name="T3" fmla="*/ 44 h 418"/>
              <a:gd name="T4" fmla="*/ 49 w 213"/>
              <a:gd name="T5" fmla="*/ 188 h 418"/>
              <a:gd name="T6" fmla="*/ 202 w 213"/>
              <a:gd name="T7" fmla="*/ 188 h 418"/>
              <a:gd name="T8" fmla="*/ 202 w 213"/>
              <a:gd name="T9" fmla="*/ 234 h 418"/>
              <a:gd name="T10" fmla="*/ 49 w 213"/>
              <a:gd name="T11" fmla="*/ 234 h 418"/>
              <a:gd name="T12" fmla="*/ 49 w 213"/>
              <a:gd name="T13" fmla="*/ 418 h 418"/>
              <a:gd name="T14" fmla="*/ 0 w 213"/>
              <a:gd name="T15" fmla="*/ 418 h 418"/>
              <a:gd name="T16" fmla="*/ 0 w 213"/>
              <a:gd name="T17" fmla="*/ 0 h 418"/>
              <a:gd name="T18" fmla="*/ 213 w 213"/>
              <a:gd name="T19" fmla="*/ 0 h 418"/>
              <a:gd name="T20" fmla="*/ 213 w 213"/>
              <a:gd name="T21" fmla="*/ 44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3" h="418">
                <a:moveTo>
                  <a:pt x="213" y="44"/>
                </a:moveTo>
                <a:lnTo>
                  <a:pt x="49" y="44"/>
                </a:lnTo>
                <a:lnTo>
                  <a:pt x="49" y="188"/>
                </a:lnTo>
                <a:lnTo>
                  <a:pt x="202" y="188"/>
                </a:lnTo>
                <a:lnTo>
                  <a:pt x="202" y="234"/>
                </a:lnTo>
                <a:lnTo>
                  <a:pt x="49" y="234"/>
                </a:lnTo>
                <a:lnTo>
                  <a:pt x="49" y="418"/>
                </a:lnTo>
                <a:lnTo>
                  <a:pt x="0" y="418"/>
                </a:lnTo>
                <a:lnTo>
                  <a:pt x="0" y="0"/>
                </a:lnTo>
                <a:lnTo>
                  <a:pt x="213" y="0"/>
                </a:lnTo>
                <a:lnTo>
                  <a:pt x="213" y="44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9"/>
          <p:cNvSpPr>
            <a:spLocks/>
          </p:cNvSpPr>
          <p:nvPr/>
        </p:nvSpPr>
        <p:spPr bwMode="auto">
          <a:xfrm>
            <a:off x="7031998" y="3147814"/>
            <a:ext cx="424916" cy="538310"/>
          </a:xfrm>
          <a:custGeom>
            <a:avLst/>
            <a:gdLst>
              <a:gd name="T0" fmla="*/ 181 w 181"/>
              <a:gd name="T1" fmla="*/ 211 h 230"/>
              <a:gd name="T2" fmla="*/ 106 w 181"/>
              <a:gd name="T3" fmla="*/ 230 h 230"/>
              <a:gd name="T4" fmla="*/ 29 w 181"/>
              <a:gd name="T5" fmla="*/ 199 h 230"/>
              <a:gd name="T6" fmla="*/ 0 w 181"/>
              <a:gd name="T7" fmla="*/ 118 h 230"/>
              <a:gd name="T8" fmla="*/ 33 w 181"/>
              <a:gd name="T9" fmla="*/ 33 h 230"/>
              <a:gd name="T10" fmla="*/ 115 w 181"/>
              <a:gd name="T11" fmla="*/ 0 h 230"/>
              <a:gd name="T12" fmla="*/ 177 w 181"/>
              <a:gd name="T13" fmla="*/ 12 h 230"/>
              <a:gd name="T14" fmla="*/ 177 w 181"/>
              <a:gd name="T15" fmla="*/ 40 h 230"/>
              <a:gd name="T16" fmla="*/ 113 w 181"/>
              <a:gd name="T17" fmla="*/ 23 h 230"/>
              <a:gd name="T18" fmla="*/ 51 w 181"/>
              <a:gd name="T19" fmla="*/ 49 h 230"/>
              <a:gd name="T20" fmla="*/ 27 w 181"/>
              <a:gd name="T21" fmla="*/ 116 h 230"/>
              <a:gd name="T22" fmla="*/ 49 w 181"/>
              <a:gd name="T23" fmla="*/ 182 h 230"/>
              <a:gd name="T24" fmla="*/ 110 w 181"/>
              <a:gd name="T25" fmla="*/ 207 h 230"/>
              <a:gd name="T26" fmla="*/ 155 w 181"/>
              <a:gd name="T27" fmla="*/ 196 h 230"/>
              <a:gd name="T28" fmla="*/ 155 w 181"/>
              <a:gd name="T29" fmla="*/ 134 h 230"/>
              <a:gd name="T30" fmla="*/ 106 w 181"/>
              <a:gd name="T31" fmla="*/ 134 h 230"/>
              <a:gd name="T32" fmla="*/ 106 w 181"/>
              <a:gd name="T33" fmla="*/ 110 h 230"/>
              <a:gd name="T34" fmla="*/ 181 w 181"/>
              <a:gd name="T35" fmla="*/ 110 h 230"/>
              <a:gd name="T36" fmla="*/ 181 w 181"/>
              <a:gd name="T37" fmla="*/ 211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1" h="230">
                <a:moveTo>
                  <a:pt x="181" y="211"/>
                </a:moveTo>
                <a:cubicBezTo>
                  <a:pt x="159" y="224"/>
                  <a:pt x="134" y="230"/>
                  <a:pt x="106" y="230"/>
                </a:cubicBezTo>
                <a:cubicBezTo>
                  <a:pt x="75" y="230"/>
                  <a:pt x="49" y="220"/>
                  <a:pt x="29" y="199"/>
                </a:cubicBezTo>
                <a:cubicBezTo>
                  <a:pt x="10" y="179"/>
                  <a:pt x="0" y="152"/>
                  <a:pt x="0" y="118"/>
                </a:cubicBezTo>
                <a:cubicBezTo>
                  <a:pt x="0" y="83"/>
                  <a:pt x="11" y="55"/>
                  <a:pt x="33" y="33"/>
                </a:cubicBezTo>
                <a:cubicBezTo>
                  <a:pt x="54" y="11"/>
                  <a:pt x="82" y="0"/>
                  <a:pt x="115" y="0"/>
                </a:cubicBezTo>
                <a:cubicBezTo>
                  <a:pt x="140" y="0"/>
                  <a:pt x="160" y="4"/>
                  <a:pt x="177" y="12"/>
                </a:cubicBezTo>
                <a:cubicBezTo>
                  <a:pt x="177" y="40"/>
                  <a:pt x="177" y="40"/>
                  <a:pt x="177" y="40"/>
                </a:cubicBezTo>
                <a:cubicBezTo>
                  <a:pt x="158" y="29"/>
                  <a:pt x="137" y="23"/>
                  <a:pt x="113" y="23"/>
                </a:cubicBezTo>
                <a:cubicBezTo>
                  <a:pt x="88" y="23"/>
                  <a:pt x="67" y="32"/>
                  <a:pt x="51" y="49"/>
                </a:cubicBezTo>
                <a:cubicBezTo>
                  <a:pt x="35" y="66"/>
                  <a:pt x="27" y="89"/>
                  <a:pt x="27" y="116"/>
                </a:cubicBezTo>
                <a:cubicBezTo>
                  <a:pt x="27" y="144"/>
                  <a:pt x="35" y="166"/>
                  <a:pt x="49" y="182"/>
                </a:cubicBezTo>
                <a:cubicBezTo>
                  <a:pt x="64" y="198"/>
                  <a:pt x="84" y="207"/>
                  <a:pt x="110" y="207"/>
                </a:cubicBezTo>
                <a:cubicBezTo>
                  <a:pt x="127" y="207"/>
                  <a:pt x="142" y="203"/>
                  <a:pt x="155" y="196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06" y="134"/>
                  <a:pt x="106" y="134"/>
                  <a:pt x="106" y="134"/>
                </a:cubicBezTo>
                <a:cubicBezTo>
                  <a:pt x="106" y="110"/>
                  <a:pt x="106" y="110"/>
                  <a:pt x="106" y="110"/>
                </a:cubicBezTo>
                <a:cubicBezTo>
                  <a:pt x="181" y="110"/>
                  <a:pt x="181" y="110"/>
                  <a:pt x="181" y="110"/>
                </a:cubicBezTo>
                <a:lnTo>
                  <a:pt x="181" y="211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0"/>
          <p:cNvSpPr>
            <a:spLocks/>
          </p:cNvSpPr>
          <p:nvPr/>
        </p:nvSpPr>
        <p:spPr bwMode="auto">
          <a:xfrm>
            <a:off x="7757637" y="3651004"/>
            <a:ext cx="391272" cy="520865"/>
          </a:xfrm>
          <a:custGeom>
            <a:avLst/>
            <a:gdLst>
              <a:gd name="T0" fmla="*/ 314 w 314"/>
              <a:gd name="T1" fmla="*/ 418 h 418"/>
              <a:gd name="T2" fmla="*/ 265 w 314"/>
              <a:gd name="T3" fmla="*/ 418 h 418"/>
              <a:gd name="T4" fmla="*/ 265 w 314"/>
              <a:gd name="T5" fmla="*/ 228 h 418"/>
              <a:gd name="T6" fmla="*/ 49 w 314"/>
              <a:gd name="T7" fmla="*/ 228 h 418"/>
              <a:gd name="T8" fmla="*/ 49 w 314"/>
              <a:gd name="T9" fmla="*/ 418 h 418"/>
              <a:gd name="T10" fmla="*/ 0 w 314"/>
              <a:gd name="T11" fmla="*/ 418 h 418"/>
              <a:gd name="T12" fmla="*/ 0 w 314"/>
              <a:gd name="T13" fmla="*/ 0 h 418"/>
              <a:gd name="T14" fmla="*/ 49 w 314"/>
              <a:gd name="T15" fmla="*/ 0 h 418"/>
              <a:gd name="T16" fmla="*/ 49 w 314"/>
              <a:gd name="T17" fmla="*/ 183 h 418"/>
              <a:gd name="T18" fmla="*/ 265 w 314"/>
              <a:gd name="T19" fmla="*/ 183 h 418"/>
              <a:gd name="T20" fmla="*/ 265 w 314"/>
              <a:gd name="T21" fmla="*/ 0 h 418"/>
              <a:gd name="T22" fmla="*/ 314 w 314"/>
              <a:gd name="T23" fmla="*/ 0 h 418"/>
              <a:gd name="T24" fmla="*/ 314 w 314"/>
              <a:gd name="T25" fmla="*/ 418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4" h="418">
                <a:moveTo>
                  <a:pt x="314" y="418"/>
                </a:moveTo>
                <a:lnTo>
                  <a:pt x="265" y="418"/>
                </a:lnTo>
                <a:lnTo>
                  <a:pt x="265" y="228"/>
                </a:lnTo>
                <a:lnTo>
                  <a:pt x="49" y="228"/>
                </a:lnTo>
                <a:lnTo>
                  <a:pt x="49" y="418"/>
                </a:lnTo>
                <a:lnTo>
                  <a:pt x="0" y="418"/>
                </a:lnTo>
                <a:lnTo>
                  <a:pt x="0" y="0"/>
                </a:lnTo>
                <a:lnTo>
                  <a:pt x="49" y="0"/>
                </a:lnTo>
                <a:lnTo>
                  <a:pt x="49" y="183"/>
                </a:lnTo>
                <a:lnTo>
                  <a:pt x="265" y="183"/>
                </a:lnTo>
                <a:lnTo>
                  <a:pt x="265" y="0"/>
                </a:lnTo>
                <a:lnTo>
                  <a:pt x="314" y="0"/>
                </a:lnTo>
                <a:lnTo>
                  <a:pt x="314" y="418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1"/>
          <p:cNvSpPr>
            <a:spLocks/>
          </p:cNvSpPr>
          <p:nvPr/>
        </p:nvSpPr>
        <p:spPr bwMode="auto">
          <a:xfrm>
            <a:off x="7317098" y="4011910"/>
            <a:ext cx="161991" cy="520865"/>
          </a:xfrm>
          <a:custGeom>
            <a:avLst/>
            <a:gdLst>
              <a:gd name="T0" fmla="*/ 130 w 130"/>
              <a:gd name="T1" fmla="*/ 0 h 418"/>
              <a:gd name="T2" fmla="*/ 130 w 130"/>
              <a:gd name="T3" fmla="*/ 42 h 418"/>
              <a:gd name="T4" fmla="*/ 91 w 130"/>
              <a:gd name="T5" fmla="*/ 42 h 418"/>
              <a:gd name="T6" fmla="*/ 91 w 130"/>
              <a:gd name="T7" fmla="*/ 376 h 418"/>
              <a:gd name="T8" fmla="*/ 130 w 130"/>
              <a:gd name="T9" fmla="*/ 376 h 418"/>
              <a:gd name="T10" fmla="*/ 130 w 130"/>
              <a:gd name="T11" fmla="*/ 418 h 418"/>
              <a:gd name="T12" fmla="*/ 0 w 130"/>
              <a:gd name="T13" fmla="*/ 418 h 418"/>
              <a:gd name="T14" fmla="*/ 0 w 130"/>
              <a:gd name="T15" fmla="*/ 376 h 418"/>
              <a:gd name="T16" fmla="*/ 42 w 130"/>
              <a:gd name="T17" fmla="*/ 376 h 418"/>
              <a:gd name="T18" fmla="*/ 42 w 130"/>
              <a:gd name="T19" fmla="*/ 42 h 418"/>
              <a:gd name="T20" fmla="*/ 0 w 130"/>
              <a:gd name="T21" fmla="*/ 42 h 418"/>
              <a:gd name="T22" fmla="*/ 0 w 130"/>
              <a:gd name="T23" fmla="*/ 0 h 418"/>
              <a:gd name="T24" fmla="*/ 130 w 130"/>
              <a:gd name="T25" fmla="*/ 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" h="418">
                <a:moveTo>
                  <a:pt x="130" y="0"/>
                </a:moveTo>
                <a:lnTo>
                  <a:pt x="130" y="42"/>
                </a:lnTo>
                <a:lnTo>
                  <a:pt x="91" y="42"/>
                </a:lnTo>
                <a:lnTo>
                  <a:pt x="91" y="376"/>
                </a:lnTo>
                <a:lnTo>
                  <a:pt x="130" y="376"/>
                </a:lnTo>
                <a:lnTo>
                  <a:pt x="130" y="418"/>
                </a:lnTo>
                <a:lnTo>
                  <a:pt x="0" y="418"/>
                </a:lnTo>
                <a:lnTo>
                  <a:pt x="0" y="376"/>
                </a:lnTo>
                <a:lnTo>
                  <a:pt x="42" y="376"/>
                </a:lnTo>
                <a:lnTo>
                  <a:pt x="42" y="42"/>
                </a:lnTo>
                <a:lnTo>
                  <a:pt x="0" y="42"/>
                </a:lnTo>
                <a:lnTo>
                  <a:pt x="0" y="0"/>
                </a:lnTo>
                <a:lnTo>
                  <a:pt x="130" y="0"/>
                </a:lnTo>
                <a:close/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7606384" y="339502"/>
            <a:ext cx="0" cy="45365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7549016" y="4864878"/>
            <a:ext cx="119328" cy="11932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7499185" y="1148399"/>
            <a:ext cx="109495" cy="551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7608680" y="1531491"/>
            <a:ext cx="154724" cy="3214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8" idx="13"/>
          </p:cNvCxnSpPr>
          <p:nvPr/>
        </p:nvCxnSpPr>
        <p:spPr>
          <a:xfrm flipV="1">
            <a:off x="7446191" y="1779662"/>
            <a:ext cx="160193" cy="7108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606384" y="2419855"/>
            <a:ext cx="157020" cy="798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10" idx="0"/>
          </p:cNvCxnSpPr>
          <p:nvPr/>
        </p:nvCxnSpPr>
        <p:spPr>
          <a:xfrm>
            <a:off x="7489789" y="2834909"/>
            <a:ext cx="118891" cy="484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11" idx="7"/>
          </p:cNvCxnSpPr>
          <p:nvPr/>
        </p:nvCxnSpPr>
        <p:spPr>
          <a:xfrm flipH="1">
            <a:off x="7608680" y="3280012"/>
            <a:ext cx="154724" cy="8382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12" idx="0"/>
          </p:cNvCxnSpPr>
          <p:nvPr/>
        </p:nvCxnSpPr>
        <p:spPr>
          <a:xfrm>
            <a:off x="7456914" y="3641655"/>
            <a:ext cx="151766" cy="8222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3" name="直接连接符 3072"/>
          <p:cNvCxnSpPr>
            <a:stCxn id="13" idx="5"/>
          </p:cNvCxnSpPr>
          <p:nvPr/>
        </p:nvCxnSpPr>
        <p:spPr>
          <a:xfrm flipH="1">
            <a:off x="7606384" y="4171869"/>
            <a:ext cx="151253" cy="560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6" name="直接连接符 3075"/>
          <p:cNvCxnSpPr>
            <a:stCxn id="14" idx="5"/>
          </p:cNvCxnSpPr>
          <p:nvPr/>
        </p:nvCxnSpPr>
        <p:spPr>
          <a:xfrm>
            <a:off x="7479089" y="4532775"/>
            <a:ext cx="127295" cy="551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7" name="TextBox 3076"/>
          <p:cNvSpPr txBox="1"/>
          <p:nvPr/>
        </p:nvSpPr>
        <p:spPr>
          <a:xfrm>
            <a:off x="7595095" y="219057"/>
            <a:ext cx="1364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目</a:t>
            </a:r>
            <a:r>
              <a:rPr lang="zh-CN" altLang="en-US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 </a:t>
            </a:r>
            <a:r>
              <a:rPr lang="zh-CN" altLang="en-US" sz="36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录</a:t>
            </a:r>
            <a:endParaRPr lang="zh-CN" altLang="en-US" sz="36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668520" y="703300"/>
            <a:ext cx="12913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CONTENTS</a:t>
            </a:r>
            <a:endParaRPr lang="zh-CN" altLang="en-US" sz="140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469200" y="1135661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652454" y="1544496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69200" y="1962259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653600" y="2399734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469200" y="2841398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653600" y="3276769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469200" y="3717036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469200" y="4532775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7653600" y="4183253"/>
            <a:ext cx="1227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smtClean="0">
                <a:solidFill>
                  <a:schemeClr val="bg1"/>
                </a:solidFill>
                <a:latin typeface="方正风雅宋简体" pitchFamily="2" charset="-122"/>
                <a:ea typeface="方正风雅宋简体" pitchFamily="2" charset="-122"/>
              </a:rPr>
              <a:t>点击添加标题</a:t>
            </a:r>
            <a:endParaRPr lang="zh-CN" altLang="en-US" sz="1200">
              <a:solidFill>
                <a:schemeClr val="bg1"/>
              </a:solidFill>
              <a:latin typeface="方正风雅宋简体" pitchFamily="2" charset="-122"/>
              <a:ea typeface="方正风雅宋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758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607006" y="267494"/>
            <a:ext cx="4032448" cy="4032448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9"/>
          <p:cNvSpPr>
            <a:spLocks/>
          </p:cNvSpPr>
          <p:nvPr/>
        </p:nvSpPr>
        <p:spPr bwMode="auto">
          <a:xfrm>
            <a:off x="3995936" y="627534"/>
            <a:ext cx="3600400" cy="3816424"/>
          </a:xfrm>
          <a:custGeom>
            <a:avLst/>
            <a:gdLst>
              <a:gd name="connsiteX0" fmla="*/ 292203 w 590550"/>
              <a:gd name="connsiteY0" fmla="*/ 80962 h 663575"/>
              <a:gd name="connsiteX1" fmla="*/ 283296 w 590550"/>
              <a:gd name="connsiteY1" fmla="*/ 122761 h 663575"/>
              <a:gd name="connsiteX2" fmla="*/ 179387 w 590550"/>
              <a:gd name="connsiteY2" fmla="*/ 406400 h 663575"/>
              <a:gd name="connsiteX3" fmla="*/ 407987 w 590550"/>
              <a:gd name="connsiteY3" fmla="*/ 406400 h 663575"/>
              <a:gd name="connsiteX4" fmla="*/ 304078 w 590550"/>
              <a:gd name="connsiteY4" fmla="*/ 122761 h 663575"/>
              <a:gd name="connsiteX5" fmla="*/ 295171 w 590550"/>
              <a:gd name="connsiteY5" fmla="*/ 80962 h 663575"/>
              <a:gd name="connsiteX6" fmla="*/ 292203 w 590550"/>
              <a:gd name="connsiteY6" fmla="*/ 80962 h 663575"/>
              <a:gd name="connsiteX7" fmla="*/ 254000 w 590550"/>
              <a:gd name="connsiteY7" fmla="*/ 0 h 663575"/>
              <a:gd name="connsiteX8" fmla="*/ 333375 w 590550"/>
              <a:gd name="connsiteY8" fmla="*/ 0 h 663575"/>
              <a:gd name="connsiteX9" fmla="*/ 361258 w 590550"/>
              <a:gd name="connsiteY9" fmla="*/ 82443 h 663575"/>
              <a:gd name="connsiteX10" fmla="*/ 590550 w 590550"/>
              <a:gd name="connsiteY10" fmla="*/ 663575 h 663575"/>
              <a:gd name="connsiteX11" fmla="*/ 504825 w 590550"/>
              <a:gd name="connsiteY11" fmla="*/ 663575 h 663575"/>
              <a:gd name="connsiteX12" fmla="*/ 434975 w 590550"/>
              <a:gd name="connsiteY12" fmla="*/ 477838 h 663575"/>
              <a:gd name="connsiteX13" fmla="*/ 152400 w 590550"/>
              <a:gd name="connsiteY13" fmla="*/ 477838 h 663575"/>
              <a:gd name="connsiteX14" fmla="*/ 85725 w 590550"/>
              <a:gd name="connsiteY14" fmla="*/ 663575 h 663575"/>
              <a:gd name="connsiteX15" fmla="*/ 0 w 590550"/>
              <a:gd name="connsiteY15" fmla="*/ 663575 h 663575"/>
              <a:gd name="connsiteX16" fmla="*/ 254000 w 590550"/>
              <a:gd name="connsiteY16" fmla="*/ 0 h 663575"/>
              <a:gd name="connsiteX0" fmla="*/ 292203 w 590550"/>
              <a:gd name="connsiteY0" fmla="*/ 80962 h 663575"/>
              <a:gd name="connsiteX1" fmla="*/ 283296 w 590550"/>
              <a:gd name="connsiteY1" fmla="*/ 122761 h 663575"/>
              <a:gd name="connsiteX2" fmla="*/ 179387 w 590550"/>
              <a:gd name="connsiteY2" fmla="*/ 406400 h 663575"/>
              <a:gd name="connsiteX3" fmla="*/ 407987 w 590550"/>
              <a:gd name="connsiteY3" fmla="*/ 406400 h 663575"/>
              <a:gd name="connsiteX4" fmla="*/ 304078 w 590550"/>
              <a:gd name="connsiteY4" fmla="*/ 122761 h 663575"/>
              <a:gd name="connsiteX5" fmla="*/ 295171 w 590550"/>
              <a:gd name="connsiteY5" fmla="*/ 80962 h 663575"/>
              <a:gd name="connsiteX6" fmla="*/ 292203 w 590550"/>
              <a:gd name="connsiteY6" fmla="*/ 80962 h 663575"/>
              <a:gd name="connsiteX7" fmla="*/ 254000 w 590550"/>
              <a:gd name="connsiteY7" fmla="*/ 0 h 663575"/>
              <a:gd name="connsiteX8" fmla="*/ 333375 w 590550"/>
              <a:gd name="connsiteY8" fmla="*/ 0 h 663575"/>
              <a:gd name="connsiteX9" fmla="*/ 361258 w 590550"/>
              <a:gd name="connsiteY9" fmla="*/ 82443 h 663575"/>
              <a:gd name="connsiteX10" fmla="*/ 561210 w 590550"/>
              <a:gd name="connsiteY10" fmla="*/ 601554 h 663575"/>
              <a:gd name="connsiteX11" fmla="*/ 590550 w 590550"/>
              <a:gd name="connsiteY11" fmla="*/ 663575 h 663575"/>
              <a:gd name="connsiteX12" fmla="*/ 504825 w 590550"/>
              <a:gd name="connsiteY12" fmla="*/ 663575 h 663575"/>
              <a:gd name="connsiteX13" fmla="*/ 434975 w 590550"/>
              <a:gd name="connsiteY13" fmla="*/ 477838 h 663575"/>
              <a:gd name="connsiteX14" fmla="*/ 152400 w 590550"/>
              <a:gd name="connsiteY14" fmla="*/ 477838 h 663575"/>
              <a:gd name="connsiteX15" fmla="*/ 85725 w 590550"/>
              <a:gd name="connsiteY15" fmla="*/ 663575 h 663575"/>
              <a:gd name="connsiteX16" fmla="*/ 0 w 590550"/>
              <a:gd name="connsiteY16" fmla="*/ 663575 h 663575"/>
              <a:gd name="connsiteX17" fmla="*/ 254000 w 590550"/>
              <a:gd name="connsiteY17" fmla="*/ 0 h 663575"/>
              <a:gd name="connsiteX0" fmla="*/ 292203 w 590550"/>
              <a:gd name="connsiteY0" fmla="*/ 80962 h 663575"/>
              <a:gd name="connsiteX1" fmla="*/ 283296 w 590550"/>
              <a:gd name="connsiteY1" fmla="*/ 122761 h 663575"/>
              <a:gd name="connsiteX2" fmla="*/ 179387 w 590550"/>
              <a:gd name="connsiteY2" fmla="*/ 406400 h 663575"/>
              <a:gd name="connsiteX3" fmla="*/ 407987 w 590550"/>
              <a:gd name="connsiteY3" fmla="*/ 406400 h 663575"/>
              <a:gd name="connsiteX4" fmla="*/ 304078 w 590550"/>
              <a:gd name="connsiteY4" fmla="*/ 122761 h 663575"/>
              <a:gd name="connsiteX5" fmla="*/ 295171 w 590550"/>
              <a:gd name="connsiteY5" fmla="*/ 80962 h 663575"/>
              <a:gd name="connsiteX6" fmla="*/ 292203 w 590550"/>
              <a:gd name="connsiteY6" fmla="*/ 80962 h 663575"/>
              <a:gd name="connsiteX7" fmla="*/ 254000 w 590550"/>
              <a:gd name="connsiteY7" fmla="*/ 0 h 663575"/>
              <a:gd name="connsiteX8" fmla="*/ 333375 w 590550"/>
              <a:gd name="connsiteY8" fmla="*/ 0 h 663575"/>
              <a:gd name="connsiteX9" fmla="*/ 361258 w 590550"/>
              <a:gd name="connsiteY9" fmla="*/ 82443 h 663575"/>
              <a:gd name="connsiteX10" fmla="*/ 376255 w 590550"/>
              <a:gd name="connsiteY10" fmla="*/ 120753 h 663575"/>
              <a:gd name="connsiteX11" fmla="*/ 561210 w 590550"/>
              <a:gd name="connsiteY11" fmla="*/ 601554 h 663575"/>
              <a:gd name="connsiteX12" fmla="*/ 590550 w 590550"/>
              <a:gd name="connsiteY12" fmla="*/ 663575 h 663575"/>
              <a:gd name="connsiteX13" fmla="*/ 504825 w 590550"/>
              <a:gd name="connsiteY13" fmla="*/ 663575 h 663575"/>
              <a:gd name="connsiteX14" fmla="*/ 434975 w 590550"/>
              <a:gd name="connsiteY14" fmla="*/ 477838 h 663575"/>
              <a:gd name="connsiteX15" fmla="*/ 152400 w 590550"/>
              <a:gd name="connsiteY15" fmla="*/ 477838 h 663575"/>
              <a:gd name="connsiteX16" fmla="*/ 85725 w 590550"/>
              <a:gd name="connsiteY16" fmla="*/ 663575 h 663575"/>
              <a:gd name="connsiteX17" fmla="*/ 0 w 590550"/>
              <a:gd name="connsiteY17" fmla="*/ 663575 h 663575"/>
              <a:gd name="connsiteX18" fmla="*/ 254000 w 590550"/>
              <a:gd name="connsiteY18" fmla="*/ 0 h 663575"/>
              <a:gd name="connsiteX0" fmla="*/ 292203 w 590550"/>
              <a:gd name="connsiteY0" fmla="*/ 80962 h 663575"/>
              <a:gd name="connsiteX1" fmla="*/ 283296 w 590550"/>
              <a:gd name="connsiteY1" fmla="*/ 122761 h 663575"/>
              <a:gd name="connsiteX2" fmla="*/ 179387 w 590550"/>
              <a:gd name="connsiteY2" fmla="*/ 406400 h 663575"/>
              <a:gd name="connsiteX3" fmla="*/ 407987 w 590550"/>
              <a:gd name="connsiteY3" fmla="*/ 406400 h 663575"/>
              <a:gd name="connsiteX4" fmla="*/ 304078 w 590550"/>
              <a:gd name="connsiteY4" fmla="*/ 122761 h 663575"/>
              <a:gd name="connsiteX5" fmla="*/ 295171 w 590550"/>
              <a:gd name="connsiteY5" fmla="*/ 80962 h 663575"/>
              <a:gd name="connsiteX6" fmla="*/ 292203 w 590550"/>
              <a:gd name="connsiteY6" fmla="*/ 80962 h 663575"/>
              <a:gd name="connsiteX7" fmla="*/ 254000 w 590550"/>
              <a:gd name="connsiteY7" fmla="*/ 0 h 663575"/>
              <a:gd name="connsiteX8" fmla="*/ 333375 w 590550"/>
              <a:gd name="connsiteY8" fmla="*/ 0 h 663575"/>
              <a:gd name="connsiteX9" fmla="*/ 361258 w 590550"/>
              <a:gd name="connsiteY9" fmla="*/ 82443 h 663575"/>
              <a:gd name="connsiteX10" fmla="*/ 334599 w 590550"/>
              <a:gd name="connsiteY10" fmla="*/ 92020 h 663575"/>
              <a:gd name="connsiteX11" fmla="*/ 561210 w 590550"/>
              <a:gd name="connsiteY11" fmla="*/ 601554 h 663575"/>
              <a:gd name="connsiteX12" fmla="*/ 590550 w 590550"/>
              <a:gd name="connsiteY12" fmla="*/ 663575 h 663575"/>
              <a:gd name="connsiteX13" fmla="*/ 504825 w 590550"/>
              <a:gd name="connsiteY13" fmla="*/ 663575 h 663575"/>
              <a:gd name="connsiteX14" fmla="*/ 434975 w 590550"/>
              <a:gd name="connsiteY14" fmla="*/ 477838 h 663575"/>
              <a:gd name="connsiteX15" fmla="*/ 152400 w 590550"/>
              <a:gd name="connsiteY15" fmla="*/ 477838 h 663575"/>
              <a:gd name="connsiteX16" fmla="*/ 85725 w 590550"/>
              <a:gd name="connsiteY16" fmla="*/ 663575 h 663575"/>
              <a:gd name="connsiteX17" fmla="*/ 0 w 590550"/>
              <a:gd name="connsiteY17" fmla="*/ 663575 h 663575"/>
              <a:gd name="connsiteX18" fmla="*/ 254000 w 590550"/>
              <a:gd name="connsiteY18" fmla="*/ 0 h 663575"/>
              <a:gd name="connsiteX0" fmla="*/ 292203 w 590550"/>
              <a:gd name="connsiteY0" fmla="*/ 80962 h 663575"/>
              <a:gd name="connsiteX1" fmla="*/ 283296 w 590550"/>
              <a:gd name="connsiteY1" fmla="*/ 122761 h 663575"/>
              <a:gd name="connsiteX2" fmla="*/ 179387 w 590550"/>
              <a:gd name="connsiteY2" fmla="*/ 406400 h 663575"/>
              <a:gd name="connsiteX3" fmla="*/ 407987 w 590550"/>
              <a:gd name="connsiteY3" fmla="*/ 406400 h 663575"/>
              <a:gd name="connsiteX4" fmla="*/ 304078 w 590550"/>
              <a:gd name="connsiteY4" fmla="*/ 122761 h 663575"/>
              <a:gd name="connsiteX5" fmla="*/ 295171 w 590550"/>
              <a:gd name="connsiteY5" fmla="*/ 80962 h 663575"/>
              <a:gd name="connsiteX6" fmla="*/ 292203 w 590550"/>
              <a:gd name="connsiteY6" fmla="*/ 80962 h 663575"/>
              <a:gd name="connsiteX7" fmla="*/ 254000 w 590550"/>
              <a:gd name="connsiteY7" fmla="*/ 0 h 663575"/>
              <a:gd name="connsiteX8" fmla="*/ 333375 w 590550"/>
              <a:gd name="connsiteY8" fmla="*/ 0 h 663575"/>
              <a:gd name="connsiteX9" fmla="*/ 361258 w 590550"/>
              <a:gd name="connsiteY9" fmla="*/ 82443 h 663575"/>
              <a:gd name="connsiteX10" fmla="*/ 334599 w 590550"/>
              <a:gd name="connsiteY10" fmla="*/ 92020 h 663575"/>
              <a:gd name="connsiteX11" fmla="*/ 539548 w 590550"/>
              <a:gd name="connsiteY11" fmla="*/ 557497 h 663575"/>
              <a:gd name="connsiteX12" fmla="*/ 561210 w 590550"/>
              <a:gd name="connsiteY12" fmla="*/ 601554 h 663575"/>
              <a:gd name="connsiteX13" fmla="*/ 590550 w 590550"/>
              <a:gd name="connsiteY13" fmla="*/ 663575 h 663575"/>
              <a:gd name="connsiteX14" fmla="*/ 504825 w 590550"/>
              <a:gd name="connsiteY14" fmla="*/ 663575 h 663575"/>
              <a:gd name="connsiteX15" fmla="*/ 434975 w 590550"/>
              <a:gd name="connsiteY15" fmla="*/ 477838 h 663575"/>
              <a:gd name="connsiteX16" fmla="*/ 152400 w 590550"/>
              <a:gd name="connsiteY16" fmla="*/ 477838 h 663575"/>
              <a:gd name="connsiteX17" fmla="*/ 85725 w 590550"/>
              <a:gd name="connsiteY17" fmla="*/ 663575 h 663575"/>
              <a:gd name="connsiteX18" fmla="*/ 0 w 590550"/>
              <a:gd name="connsiteY18" fmla="*/ 663575 h 663575"/>
              <a:gd name="connsiteX19" fmla="*/ 254000 w 590550"/>
              <a:gd name="connsiteY19" fmla="*/ 0 h 663575"/>
              <a:gd name="connsiteX0" fmla="*/ 292203 w 590550"/>
              <a:gd name="connsiteY0" fmla="*/ 80962 h 663575"/>
              <a:gd name="connsiteX1" fmla="*/ 283296 w 590550"/>
              <a:gd name="connsiteY1" fmla="*/ 122761 h 663575"/>
              <a:gd name="connsiteX2" fmla="*/ 179387 w 590550"/>
              <a:gd name="connsiteY2" fmla="*/ 406400 h 663575"/>
              <a:gd name="connsiteX3" fmla="*/ 407987 w 590550"/>
              <a:gd name="connsiteY3" fmla="*/ 406400 h 663575"/>
              <a:gd name="connsiteX4" fmla="*/ 304078 w 590550"/>
              <a:gd name="connsiteY4" fmla="*/ 122761 h 663575"/>
              <a:gd name="connsiteX5" fmla="*/ 295171 w 590550"/>
              <a:gd name="connsiteY5" fmla="*/ 80962 h 663575"/>
              <a:gd name="connsiteX6" fmla="*/ 292203 w 590550"/>
              <a:gd name="connsiteY6" fmla="*/ 80962 h 663575"/>
              <a:gd name="connsiteX7" fmla="*/ 254000 w 590550"/>
              <a:gd name="connsiteY7" fmla="*/ 0 h 663575"/>
              <a:gd name="connsiteX8" fmla="*/ 333375 w 590550"/>
              <a:gd name="connsiteY8" fmla="*/ 0 h 663575"/>
              <a:gd name="connsiteX9" fmla="*/ 361258 w 590550"/>
              <a:gd name="connsiteY9" fmla="*/ 82443 h 663575"/>
              <a:gd name="connsiteX10" fmla="*/ 334599 w 590550"/>
              <a:gd name="connsiteY10" fmla="*/ 92020 h 663575"/>
              <a:gd name="connsiteX11" fmla="*/ 531217 w 590550"/>
              <a:gd name="connsiteY11" fmla="*/ 607301 h 663575"/>
              <a:gd name="connsiteX12" fmla="*/ 561210 w 590550"/>
              <a:gd name="connsiteY12" fmla="*/ 601554 h 663575"/>
              <a:gd name="connsiteX13" fmla="*/ 590550 w 590550"/>
              <a:gd name="connsiteY13" fmla="*/ 663575 h 663575"/>
              <a:gd name="connsiteX14" fmla="*/ 504825 w 590550"/>
              <a:gd name="connsiteY14" fmla="*/ 663575 h 663575"/>
              <a:gd name="connsiteX15" fmla="*/ 434975 w 590550"/>
              <a:gd name="connsiteY15" fmla="*/ 477838 h 663575"/>
              <a:gd name="connsiteX16" fmla="*/ 152400 w 590550"/>
              <a:gd name="connsiteY16" fmla="*/ 477838 h 663575"/>
              <a:gd name="connsiteX17" fmla="*/ 85725 w 590550"/>
              <a:gd name="connsiteY17" fmla="*/ 663575 h 663575"/>
              <a:gd name="connsiteX18" fmla="*/ 0 w 590550"/>
              <a:gd name="connsiteY18" fmla="*/ 663575 h 663575"/>
              <a:gd name="connsiteX19" fmla="*/ 254000 w 590550"/>
              <a:gd name="connsiteY19" fmla="*/ 0 h 663575"/>
              <a:gd name="connsiteX0" fmla="*/ 292203 w 590550"/>
              <a:gd name="connsiteY0" fmla="*/ 80962 h 663575"/>
              <a:gd name="connsiteX1" fmla="*/ 283296 w 590550"/>
              <a:gd name="connsiteY1" fmla="*/ 122761 h 663575"/>
              <a:gd name="connsiteX2" fmla="*/ 179387 w 590550"/>
              <a:gd name="connsiteY2" fmla="*/ 406400 h 663575"/>
              <a:gd name="connsiteX3" fmla="*/ 407987 w 590550"/>
              <a:gd name="connsiteY3" fmla="*/ 406400 h 663575"/>
              <a:gd name="connsiteX4" fmla="*/ 304078 w 590550"/>
              <a:gd name="connsiteY4" fmla="*/ 122761 h 663575"/>
              <a:gd name="connsiteX5" fmla="*/ 295171 w 590550"/>
              <a:gd name="connsiteY5" fmla="*/ 80962 h 663575"/>
              <a:gd name="connsiteX6" fmla="*/ 292203 w 590550"/>
              <a:gd name="connsiteY6" fmla="*/ 80962 h 663575"/>
              <a:gd name="connsiteX7" fmla="*/ 254000 w 590550"/>
              <a:gd name="connsiteY7" fmla="*/ 0 h 663575"/>
              <a:gd name="connsiteX8" fmla="*/ 333375 w 590550"/>
              <a:gd name="connsiteY8" fmla="*/ 0 h 663575"/>
              <a:gd name="connsiteX9" fmla="*/ 361258 w 590550"/>
              <a:gd name="connsiteY9" fmla="*/ 82443 h 663575"/>
              <a:gd name="connsiteX10" fmla="*/ 334599 w 590550"/>
              <a:gd name="connsiteY10" fmla="*/ 92020 h 663575"/>
              <a:gd name="connsiteX11" fmla="*/ 531217 w 590550"/>
              <a:gd name="connsiteY11" fmla="*/ 607301 h 663575"/>
              <a:gd name="connsiteX12" fmla="*/ 561210 w 590550"/>
              <a:gd name="connsiteY12" fmla="*/ 601554 h 663575"/>
              <a:gd name="connsiteX13" fmla="*/ 590550 w 590550"/>
              <a:gd name="connsiteY13" fmla="*/ 663575 h 663575"/>
              <a:gd name="connsiteX14" fmla="*/ 504825 w 590550"/>
              <a:gd name="connsiteY14" fmla="*/ 663575 h 663575"/>
              <a:gd name="connsiteX15" fmla="*/ 434975 w 590550"/>
              <a:gd name="connsiteY15" fmla="*/ 477838 h 663575"/>
              <a:gd name="connsiteX16" fmla="*/ 152400 w 590550"/>
              <a:gd name="connsiteY16" fmla="*/ 477838 h 663575"/>
              <a:gd name="connsiteX17" fmla="*/ 85725 w 590550"/>
              <a:gd name="connsiteY17" fmla="*/ 663575 h 663575"/>
              <a:gd name="connsiteX18" fmla="*/ 0 w 590550"/>
              <a:gd name="connsiteY18" fmla="*/ 663575 h 663575"/>
              <a:gd name="connsiteX19" fmla="*/ 254000 w 590550"/>
              <a:gd name="connsiteY19" fmla="*/ 0 h 663575"/>
              <a:gd name="connsiteX0" fmla="*/ 292203 w 590550"/>
              <a:gd name="connsiteY0" fmla="*/ 80962 h 663575"/>
              <a:gd name="connsiteX1" fmla="*/ 283296 w 590550"/>
              <a:gd name="connsiteY1" fmla="*/ 122761 h 663575"/>
              <a:gd name="connsiteX2" fmla="*/ 179387 w 590550"/>
              <a:gd name="connsiteY2" fmla="*/ 406400 h 663575"/>
              <a:gd name="connsiteX3" fmla="*/ 407987 w 590550"/>
              <a:gd name="connsiteY3" fmla="*/ 406400 h 663575"/>
              <a:gd name="connsiteX4" fmla="*/ 295171 w 590550"/>
              <a:gd name="connsiteY4" fmla="*/ 80962 h 663575"/>
              <a:gd name="connsiteX5" fmla="*/ 292203 w 590550"/>
              <a:gd name="connsiteY5" fmla="*/ 80962 h 663575"/>
              <a:gd name="connsiteX6" fmla="*/ 254000 w 590550"/>
              <a:gd name="connsiteY6" fmla="*/ 0 h 663575"/>
              <a:gd name="connsiteX7" fmla="*/ 333375 w 590550"/>
              <a:gd name="connsiteY7" fmla="*/ 0 h 663575"/>
              <a:gd name="connsiteX8" fmla="*/ 361258 w 590550"/>
              <a:gd name="connsiteY8" fmla="*/ 82443 h 663575"/>
              <a:gd name="connsiteX9" fmla="*/ 334599 w 590550"/>
              <a:gd name="connsiteY9" fmla="*/ 92020 h 663575"/>
              <a:gd name="connsiteX10" fmla="*/ 531217 w 590550"/>
              <a:gd name="connsiteY10" fmla="*/ 607301 h 663575"/>
              <a:gd name="connsiteX11" fmla="*/ 561210 w 590550"/>
              <a:gd name="connsiteY11" fmla="*/ 601554 h 663575"/>
              <a:gd name="connsiteX12" fmla="*/ 590550 w 590550"/>
              <a:gd name="connsiteY12" fmla="*/ 663575 h 663575"/>
              <a:gd name="connsiteX13" fmla="*/ 504825 w 590550"/>
              <a:gd name="connsiteY13" fmla="*/ 663575 h 663575"/>
              <a:gd name="connsiteX14" fmla="*/ 434975 w 590550"/>
              <a:gd name="connsiteY14" fmla="*/ 477838 h 663575"/>
              <a:gd name="connsiteX15" fmla="*/ 152400 w 590550"/>
              <a:gd name="connsiteY15" fmla="*/ 477838 h 663575"/>
              <a:gd name="connsiteX16" fmla="*/ 85725 w 590550"/>
              <a:gd name="connsiteY16" fmla="*/ 663575 h 663575"/>
              <a:gd name="connsiteX17" fmla="*/ 0 w 590550"/>
              <a:gd name="connsiteY17" fmla="*/ 663575 h 663575"/>
              <a:gd name="connsiteX18" fmla="*/ 254000 w 590550"/>
              <a:gd name="connsiteY18" fmla="*/ 0 h 663575"/>
              <a:gd name="connsiteX0" fmla="*/ 292203 w 590550"/>
              <a:gd name="connsiteY0" fmla="*/ 80962 h 663575"/>
              <a:gd name="connsiteX1" fmla="*/ 179387 w 590550"/>
              <a:gd name="connsiteY1" fmla="*/ 406400 h 663575"/>
              <a:gd name="connsiteX2" fmla="*/ 407987 w 590550"/>
              <a:gd name="connsiteY2" fmla="*/ 406400 h 663575"/>
              <a:gd name="connsiteX3" fmla="*/ 295171 w 590550"/>
              <a:gd name="connsiteY3" fmla="*/ 80962 h 663575"/>
              <a:gd name="connsiteX4" fmla="*/ 292203 w 590550"/>
              <a:gd name="connsiteY4" fmla="*/ 80962 h 663575"/>
              <a:gd name="connsiteX5" fmla="*/ 254000 w 590550"/>
              <a:gd name="connsiteY5" fmla="*/ 0 h 663575"/>
              <a:gd name="connsiteX6" fmla="*/ 333375 w 590550"/>
              <a:gd name="connsiteY6" fmla="*/ 0 h 663575"/>
              <a:gd name="connsiteX7" fmla="*/ 361258 w 590550"/>
              <a:gd name="connsiteY7" fmla="*/ 82443 h 663575"/>
              <a:gd name="connsiteX8" fmla="*/ 334599 w 590550"/>
              <a:gd name="connsiteY8" fmla="*/ 92020 h 663575"/>
              <a:gd name="connsiteX9" fmla="*/ 531217 w 590550"/>
              <a:gd name="connsiteY9" fmla="*/ 607301 h 663575"/>
              <a:gd name="connsiteX10" fmla="*/ 561210 w 590550"/>
              <a:gd name="connsiteY10" fmla="*/ 601554 h 663575"/>
              <a:gd name="connsiteX11" fmla="*/ 590550 w 590550"/>
              <a:gd name="connsiteY11" fmla="*/ 663575 h 663575"/>
              <a:gd name="connsiteX12" fmla="*/ 504825 w 590550"/>
              <a:gd name="connsiteY12" fmla="*/ 663575 h 663575"/>
              <a:gd name="connsiteX13" fmla="*/ 434975 w 590550"/>
              <a:gd name="connsiteY13" fmla="*/ 477838 h 663575"/>
              <a:gd name="connsiteX14" fmla="*/ 152400 w 590550"/>
              <a:gd name="connsiteY14" fmla="*/ 477838 h 663575"/>
              <a:gd name="connsiteX15" fmla="*/ 85725 w 590550"/>
              <a:gd name="connsiteY15" fmla="*/ 663575 h 663575"/>
              <a:gd name="connsiteX16" fmla="*/ 0 w 590550"/>
              <a:gd name="connsiteY16" fmla="*/ 663575 h 663575"/>
              <a:gd name="connsiteX17" fmla="*/ 254000 w 590550"/>
              <a:gd name="connsiteY17" fmla="*/ 0 h 663575"/>
              <a:gd name="connsiteX0" fmla="*/ 292203 w 590550"/>
              <a:gd name="connsiteY0" fmla="*/ 80962 h 663575"/>
              <a:gd name="connsiteX1" fmla="*/ 179387 w 590550"/>
              <a:gd name="connsiteY1" fmla="*/ 406400 h 663575"/>
              <a:gd name="connsiteX2" fmla="*/ 407987 w 590550"/>
              <a:gd name="connsiteY2" fmla="*/ 406400 h 663575"/>
              <a:gd name="connsiteX3" fmla="*/ 295171 w 590550"/>
              <a:gd name="connsiteY3" fmla="*/ 80962 h 663575"/>
              <a:gd name="connsiteX4" fmla="*/ 292203 w 590550"/>
              <a:gd name="connsiteY4" fmla="*/ 80962 h 663575"/>
              <a:gd name="connsiteX5" fmla="*/ 254000 w 590550"/>
              <a:gd name="connsiteY5" fmla="*/ 0 h 663575"/>
              <a:gd name="connsiteX6" fmla="*/ 333375 w 590550"/>
              <a:gd name="connsiteY6" fmla="*/ 0 h 663575"/>
              <a:gd name="connsiteX7" fmla="*/ 361258 w 590550"/>
              <a:gd name="connsiteY7" fmla="*/ 82443 h 663575"/>
              <a:gd name="connsiteX8" fmla="*/ 334599 w 590550"/>
              <a:gd name="connsiteY8" fmla="*/ 92020 h 663575"/>
              <a:gd name="connsiteX9" fmla="*/ 531217 w 590550"/>
              <a:gd name="connsiteY9" fmla="*/ 607301 h 663575"/>
              <a:gd name="connsiteX10" fmla="*/ 561210 w 590550"/>
              <a:gd name="connsiteY10" fmla="*/ 601554 h 663575"/>
              <a:gd name="connsiteX11" fmla="*/ 590550 w 590550"/>
              <a:gd name="connsiteY11" fmla="*/ 663575 h 663575"/>
              <a:gd name="connsiteX12" fmla="*/ 504825 w 590550"/>
              <a:gd name="connsiteY12" fmla="*/ 663575 h 663575"/>
              <a:gd name="connsiteX13" fmla="*/ 434975 w 590550"/>
              <a:gd name="connsiteY13" fmla="*/ 477838 h 663575"/>
              <a:gd name="connsiteX14" fmla="*/ 152400 w 590550"/>
              <a:gd name="connsiteY14" fmla="*/ 477838 h 663575"/>
              <a:gd name="connsiteX15" fmla="*/ 85725 w 590550"/>
              <a:gd name="connsiteY15" fmla="*/ 663575 h 663575"/>
              <a:gd name="connsiteX16" fmla="*/ 0 w 590550"/>
              <a:gd name="connsiteY16" fmla="*/ 663575 h 663575"/>
              <a:gd name="connsiteX17" fmla="*/ 254000 w 590550"/>
              <a:gd name="connsiteY17" fmla="*/ 0 h 663575"/>
              <a:gd name="connsiteX0" fmla="*/ 292203 w 590550"/>
              <a:gd name="connsiteY0" fmla="*/ 80962 h 663575"/>
              <a:gd name="connsiteX1" fmla="*/ 179387 w 590550"/>
              <a:gd name="connsiteY1" fmla="*/ 406400 h 663575"/>
              <a:gd name="connsiteX2" fmla="*/ 407987 w 590550"/>
              <a:gd name="connsiteY2" fmla="*/ 406400 h 663575"/>
              <a:gd name="connsiteX3" fmla="*/ 295171 w 590550"/>
              <a:gd name="connsiteY3" fmla="*/ 80962 h 663575"/>
              <a:gd name="connsiteX4" fmla="*/ 292203 w 590550"/>
              <a:gd name="connsiteY4" fmla="*/ 80962 h 663575"/>
              <a:gd name="connsiteX5" fmla="*/ 254000 w 590550"/>
              <a:gd name="connsiteY5" fmla="*/ 0 h 663575"/>
              <a:gd name="connsiteX6" fmla="*/ 333375 w 590550"/>
              <a:gd name="connsiteY6" fmla="*/ 0 h 663575"/>
              <a:gd name="connsiteX7" fmla="*/ 361258 w 590550"/>
              <a:gd name="connsiteY7" fmla="*/ 82443 h 663575"/>
              <a:gd name="connsiteX8" fmla="*/ 342840 w 590550"/>
              <a:gd name="connsiteY8" fmla="*/ 90273 h 663575"/>
              <a:gd name="connsiteX9" fmla="*/ 531217 w 590550"/>
              <a:gd name="connsiteY9" fmla="*/ 607301 h 663575"/>
              <a:gd name="connsiteX10" fmla="*/ 561210 w 590550"/>
              <a:gd name="connsiteY10" fmla="*/ 601554 h 663575"/>
              <a:gd name="connsiteX11" fmla="*/ 590550 w 590550"/>
              <a:gd name="connsiteY11" fmla="*/ 663575 h 663575"/>
              <a:gd name="connsiteX12" fmla="*/ 504825 w 590550"/>
              <a:gd name="connsiteY12" fmla="*/ 663575 h 663575"/>
              <a:gd name="connsiteX13" fmla="*/ 434975 w 590550"/>
              <a:gd name="connsiteY13" fmla="*/ 477838 h 663575"/>
              <a:gd name="connsiteX14" fmla="*/ 152400 w 590550"/>
              <a:gd name="connsiteY14" fmla="*/ 477838 h 663575"/>
              <a:gd name="connsiteX15" fmla="*/ 85725 w 590550"/>
              <a:gd name="connsiteY15" fmla="*/ 663575 h 663575"/>
              <a:gd name="connsiteX16" fmla="*/ 0 w 590550"/>
              <a:gd name="connsiteY16" fmla="*/ 663575 h 663575"/>
              <a:gd name="connsiteX17" fmla="*/ 254000 w 590550"/>
              <a:gd name="connsiteY17" fmla="*/ 0 h 663575"/>
              <a:gd name="connsiteX0" fmla="*/ 292203 w 590550"/>
              <a:gd name="connsiteY0" fmla="*/ 80962 h 663575"/>
              <a:gd name="connsiteX1" fmla="*/ 179387 w 590550"/>
              <a:gd name="connsiteY1" fmla="*/ 406400 h 663575"/>
              <a:gd name="connsiteX2" fmla="*/ 407987 w 590550"/>
              <a:gd name="connsiteY2" fmla="*/ 406400 h 663575"/>
              <a:gd name="connsiteX3" fmla="*/ 295171 w 590550"/>
              <a:gd name="connsiteY3" fmla="*/ 80962 h 663575"/>
              <a:gd name="connsiteX4" fmla="*/ 292203 w 590550"/>
              <a:gd name="connsiteY4" fmla="*/ 80962 h 663575"/>
              <a:gd name="connsiteX5" fmla="*/ 254000 w 590550"/>
              <a:gd name="connsiteY5" fmla="*/ 0 h 663575"/>
              <a:gd name="connsiteX6" fmla="*/ 333375 w 590550"/>
              <a:gd name="connsiteY6" fmla="*/ 0 h 663575"/>
              <a:gd name="connsiteX7" fmla="*/ 367851 w 590550"/>
              <a:gd name="connsiteY7" fmla="*/ 80696 h 663575"/>
              <a:gd name="connsiteX8" fmla="*/ 342840 w 590550"/>
              <a:gd name="connsiteY8" fmla="*/ 90273 h 663575"/>
              <a:gd name="connsiteX9" fmla="*/ 531217 w 590550"/>
              <a:gd name="connsiteY9" fmla="*/ 607301 h 663575"/>
              <a:gd name="connsiteX10" fmla="*/ 561210 w 590550"/>
              <a:gd name="connsiteY10" fmla="*/ 601554 h 663575"/>
              <a:gd name="connsiteX11" fmla="*/ 590550 w 590550"/>
              <a:gd name="connsiteY11" fmla="*/ 663575 h 663575"/>
              <a:gd name="connsiteX12" fmla="*/ 504825 w 590550"/>
              <a:gd name="connsiteY12" fmla="*/ 663575 h 663575"/>
              <a:gd name="connsiteX13" fmla="*/ 434975 w 590550"/>
              <a:gd name="connsiteY13" fmla="*/ 477838 h 663575"/>
              <a:gd name="connsiteX14" fmla="*/ 152400 w 590550"/>
              <a:gd name="connsiteY14" fmla="*/ 477838 h 663575"/>
              <a:gd name="connsiteX15" fmla="*/ 85725 w 590550"/>
              <a:gd name="connsiteY15" fmla="*/ 663575 h 663575"/>
              <a:gd name="connsiteX16" fmla="*/ 0 w 590550"/>
              <a:gd name="connsiteY16" fmla="*/ 663575 h 663575"/>
              <a:gd name="connsiteX17" fmla="*/ 254000 w 590550"/>
              <a:gd name="connsiteY17" fmla="*/ 0 h 663575"/>
              <a:gd name="connsiteX0" fmla="*/ 292203 w 590550"/>
              <a:gd name="connsiteY0" fmla="*/ 80962 h 663575"/>
              <a:gd name="connsiteX1" fmla="*/ 179387 w 590550"/>
              <a:gd name="connsiteY1" fmla="*/ 406400 h 663575"/>
              <a:gd name="connsiteX2" fmla="*/ 407987 w 590550"/>
              <a:gd name="connsiteY2" fmla="*/ 406400 h 663575"/>
              <a:gd name="connsiteX3" fmla="*/ 295171 w 590550"/>
              <a:gd name="connsiteY3" fmla="*/ 80962 h 663575"/>
              <a:gd name="connsiteX4" fmla="*/ 292203 w 590550"/>
              <a:gd name="connsiteY4" fmla="*/ 80962 h 663575"/>
              <a:gd name="connsiteX5" fmla="*/ 254000 w 590550"/>
              <a:gd name="connsiteY5" fmla="*/ 0 h 663575"/>
              <a:gd name="connsiteX6" fmla="*/ 333375 w 590550"/>
              <a:gd name="connsiteY6" fmla="*/ 0 h 663575"/>
              <a:gd name="connsiteX7" fmla="*/ 367851 w 590550"/>
              <a:gd name="connsiteY7" fmla="*/ 80696 h 663575"/>
              <a:gd name="connsiteX8" fmla="*/ 342840 w 590550"/>
              <a:gd name="connsiteY8" fmla="*/ 90273 h 663575"/>
              <a:gd name="connsiteX9" fmla="*/ 527921 w 590550"/>
              <a:gd name="connsiteY9" fmla="*/ 609048 h 663575"/>
              <a:gd name="connsiteX10" fmla="*/ 561210 w 590550"/>
              <a:gd name="connsiteY10" fmla="*/ 601554 h 663575"/>
              <a:gd name="connsiteX11" fmla="*/ 590550 w 590550"/>
              <a:gd name="connsiteY11" fmla="*/ 663575 h 663575"/>
              <a:gd name="connsiteX12" fmla="*/ 504825 w 590550"/>
              <a:gd name="connsiteY12" fmla="*/ 663575 h 663575"/>
              <a:gd name="connsiteX13" fmla="*/ 434975 w 590550"/>
              <a:gd name="connsiteY13" fmla="*/ 477838 h 663575"/>
              <a:gd name="connsiteX14" fmla="*/ 152400 w 590550"/>
              <a:gd name="connsiteY14" fmla="*/ 477838 h 663575"/>
              <a:gd name="connsiteX15" fmla="*/ 85725 w 590550"/>
              <a:gd name="connsiteY15" fmla="*/ 663575 h 663575"/>
              <a:gd name="connsiteX16" fmla="*/ 0 w 590550"/>
              <a:gd name="connsiteY16" fmla="*/ 663575 h 663575"/>
              <a:gd name="connsiteX17" fmla="*/ 254000 w 590550"/>
              <a:gd name="connsiteY17" fmla="*/ 0 h 663575"/>
              <a:gd name="connsiteX0" fmla="*/ 292203 w 590550"/>
              <a:gd name="connsiteY0" fmla="*/ 80962 h 663575"/>
              <a:gd name="connsiteX1" fmla="*/ 179387 w 590550"/>
              <a:gd name="connsiteY1" fmla="*/ 406400 h 663575"/>
              <a:gd name="connsiteX2" fmla="*/ 407987 w 590550"/>
              <a:gd name="connsiteY2" fmla="*/ 406400 h 663575"/>
              <a:gd name="connsiteX3" fmla="*/ 295171 w 590550"/>
              <a:gd name="connsiteY3" fmla="*/ 80962 h 663575"/>
              <a:gd name="connsiteX4" fmla="*/ 292203 w 590550"/>
              <a:gd name="connsiteY4" fmla="*/ 80962 h 663575"/>
              <a:gd name="connsiteX5" fmla="*/ 254000 w 590550"/>
              <a:gd name="connsiteY5" fmla="*/ 0 h 663575"/>
              <a:gd name="connsiteX6" fmla="*/ 333375 w 590550"/>
              <a:gd name="connsiteY6" fmla="*/ 0 h 663575"/>
              <a:gd name="connsiteX7" fmla="*/ 367851 w 590550"/>
              <a:gd name="connsiteY7" fmla="*/ 80696 h 663575"/>
              <a:gd name="connsiteX8" fmla="*/ 342840 w 590550"/>
              <a:gd name="connsiteY8" fmla="*/ 90273 h 663575"/>
              <a:gd name="connsiteX9" fmla="*/ 527921 w 590550"/>
              <a:gd name="connsiteY9" fmla="*/ 609048 h 663575"/>
              <a:gd name="connsiteX10" fmla="*/ 562858 w 590550"/>
              <a:gd name="connsiteY10" fmla="*/ 603301 h 663575"/>
              <a:gd name="connsiteX11" fmla="*/ 590550 w 590550"/>
              <a:gd name="connsiteY11" fmla="*/ 663575 h 663575"/>
              <a:gd name="connsiteX12" fmla="*/ 504825 w 590550"/>
              <a:gd name="connsiteY12" fmla="*/ 663575 h 663575"/>
              <a:gd name="connsiteX13" fmla="*/ 434975 w 590550"/>
              <a:gd name="connsiteY13" fmla="*/ 477838 h 663575"/>
              <a:gd name="connsiteX14" fmla="*/ 152400 w 590550"/>
              <a:gd name="connsiteY14" fmla="*/ 477838 h 663575"/>
              <a:gd name="connsiteX15" fmla="*/ 85725 w 590550"/>
              <a:gd name="connsiteY15" fmla="*/ 663575 h 663575"/>
              <a:gd name="connsiteX16" fmla="*/ 0 w 590550"/>
              <a:gd name="connsiteY16" fmla="*/ 663575 h 663575"/>
              <a:gd name="connsiteX17" fmla="*/ 254000 w 590550"/>
              <a:gd name="connsiteY17" fmla="*/ 0 h 663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90550" h="663575">
                <a:moveTo>
                  <a:pt x="292203" y="80962"/>
                </a:moveTo>
                <a:lnTo>
                  <a:pt x="179387" y="406400"/>
                </a:lnTo>
                <a:lnTo>
                  <a:pt x="407987" y="406400"/>
                </a:lnTo>
                <a:lnTo>
                  <a:pt x="295171" y="80962"/>
                </a:lnTo>
                <a:lnTo>
                  <a:pt x="292203" y="80962"/>
                </a:lnTo>
                <a:close/>
                <a:moveTo>
                  <a:pt x="254000" y="0"/>
                </a:moveTo>
                <a:lnTo>
                  <a:pt x="333375" y="0"/>
                </a:lnTo>
                <a:lnTo>
                  <a:pt x="367851" y="80696"/>
                </a:lnTo>
                <a:lnTo>
                  <a:pt x="342840" y="90273"/>
                </a:lnTo>
                <a:lnTo>
                  <a:pt x="527921" y="609048"/>
                </a:lnTo>
                <a:lnTo>
                  <a:pt x="562858" y="603301"/>
                </a:lnTo>
                <a:lnTo>
                  <a:pt x="590550" y="663575"/>
                </a:lnTo>
                <a:lnTo>
                  <a:pt x="504825" y="663575"/>
                </a:lnTo>
                <a:lnTo>
                  <a:pt x="434975" y="477838"/>
                </a:lnTo>
                <a:lnTo>
                  <a:pt x="152400" y="477838"/>
                </a:lnTo>
                <a:lnTo>
                  <a:pt x="85725" y="663575"/>
                </a:lnTo>
                <a:lnTo>
                  <a:pt x="0" y="663575"/>
                </a:lnTo>
                <a:lnTo>
                  <a:pt x="25400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 rot="20351187">
            <a:off x="6569174" y="885824"/>
            <a:ext cx="136815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BACK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BLE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BOUT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BOVE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BUSE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CCESS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CCORD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CCOST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CHE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CID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CEM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CRE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CROSS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CT</a:t>
            </a:r>
          </a:p>
          <a:p>
            <a:pPr>
              <a:lnSpc>
                <a:spcPts val="1600"/>
              </a:lnSpc>
            </a:pPr>
            <a:r>
              <a:rPr lang="en-US" altLang="zh-CN" smtClean="0">
                <a:solidFill>
                  <a:schemeClr val="bg1"/>
                </a:solidFill>
              </a:rPr>
              <a:t>CTION</a:t>
            </a:r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" name="Group 6"/>
          <p:cNvGrpSpPr>
            <a:grpSpLocks noChangeAspect="1"/>
          </p:cNvGrpSpPr>
          <p:nvPr/>
        </p:nvGrpSpPr>
        <p:grpSpPr bwMode="auto">
          <a:xfrm rot="19971422">
            <a:off x="2635466" y="779742"/>
            <a:ext cx="2697345" cy="2997994"/>
            <a:chOff x="816" y="731"/>
            <a:chExt cx="1902" cy="2114"/>
          </a:xfrm>
          <a:solidFill>
            <a:schemeClr val="bg1"/>
          </a:solidFill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598" y="1428"/>
              <a:ext cx="203" cy="335"/>
            </a:xfrm>
            <a:custGeom>
              <a:avLst/>
              <a:gdLst>
                <a:gd name="T0" fmla="*/ 5 w 86"/>
                <a:gd name="T1" fmla="*/ 34 h 142"/>
                <a:gd name="T2" fmla="*/ 5 w 86"/>
                <a:gd name="T3" fmla="*/ 34 h 142"/>
                <a:gd name="T4" fmla="*/ 48 w 86"/>
                <a:gd name="T5" fmla="*/ 114 h 142"/>
                <a:gd name="T6" fmla="*/ 48 w 86"/>
                <a:gd name="T7" fmla="*/ 114 h 142"/>
                <a:gd name="T8" fmla="*/ 86 w 86"/>
                <a:gd name="T9" fmla="*/ 142 h 142"/>
                <a:gd name="T10" fmla="*/ 75 w 86"/>
                <a:gd name="T11" fmla="*/ 137 h 142"/>
                <a:gd name="T12" fmla="*/ 20 w 86"/>
                <a:gd name="T13" fmla="*/ 77 h 142"/>
                <a:gd name="T14" fmla="*/ 2 w 86"/>
                <a:gd name="T15" fmla="*/ 28 h 142"/>
                <a:gd name="T16" fmla="*/ 1 w 86"/>
                <a:gd name="T17" fmla="*/ 13 h 142"/>
                <a:gd name="T18" fmla="*/ 1 w 86"/>
                <a:gd name="T19" fmla="*/ 0 h 142"/>
                <a:gd name="T20" fmla="*/ 2 w 86"/>
                <a:gd name="T21" fmla="*/ 12 h 142"/>
                <a:gd name="T22" fmla="*/ 5 w 86"/>
                <a:gd name="T23" fmla="*/ 3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142">
                  <a:moveTo>
                    <a:pt x="5" y="34"/>
                  </a:moveTo>
                  <a:cubicBezTo>
                    <a:pt x="5" y="34"/>
                    <a:pt x="5" y="34"/>
                    <a:pt x="5" y="34"/>
                  </a:cubicBezTo>
                  <a:cubicBezTo>
                    <a:pt x="13" y="68"/>
                    <a:pt x="37" y="103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68" y="135"/>
                    <a:pt x="80" y="139"/>
                    <a:pt x="86" y="142"/>
                  </a:cubicBezTo>
                  <a:cubicBezTo>
                    <a:pt x="82" y="141"/>
                    <a:pt x="79" y="139"/>
                    <a:pt x="75" y="137"/>
                  </a:cubicBezTo>
                  <a:cubicBezTo>
                    <a:pt x="56" y="127"/>
                    <a:pt x="35" y="106"/>
                    <a:pt x="20" y="77"/>
                  </a:cubicBezTo>
                  <a:cubicBezTo>
                    <a:pt x="11" y="60"/>
                    <a:pt x="5" y="43"/>
                    <a:pt x="2" y="28"/>
                  </a:cubicBezTo>
                  <a:cubicBezTo>
                    <a:pt x="2" y="23"/>
                    <a:pt x="1" y="18"/>
                    <a:pt x="1" y="13"/>
                  </a:cubicBezTo>
                  <a:cubicBezTo>
                    <a:pt x="1" y="6"/>
                    <a:pt x="0" y="2"/>
                    <a:pt x="1" y="0"/>
                  </a:cubicBezTo>
                  <a:cubicBezTo>
                    <a:pt x="2" y="2"/>
                    <a:pt x="2" y="6"/>
                    <a:pt x="2" y="12"/>
                  </a:cubicBezTo>
                  <a:cubicBezTo>
                    <a:pt x="2" y="19"/>
                    <a:pt x="3" y="26"/>
                    <a:pt x="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416" y="1449"/>
              <a:ext cx="184" cy="83"/>
            </a:xfrm>
            <a:custGeom>
              <a:avLst/>
              <a:gdLst>
                <a:gd name="T0" fmla="*/ 6 w 78"/>
                <a:gd name="T1" fmla="*/ 19 h 35"/>
                <a:gd name="T2" fmla="*/ 13 w 78"/>
                <a:gd name="T3" fmla="*/ 21 h 35"/>
                <a:gd name="T4" fmla="*/ 7 w 78"/>
                <a:gd name="T5" fmla="*/ 16 h 35"/>
                <a:gd name="T6" fmla="*/ 17 w 78"/>
                <a:gd name="T7" fmla="*/ 7 h 35"/>
                <a:gd name="T8" fmla="*/ 20 w 78"/>
                <a:gd name="T9" fmla="*/ 9 h 35"/>
                <a:gd name="T10" fmla="*/ 26 w 78"/>
                <a:gd name="T11" fmla="*/ 14 h 35"/>
                <a:gd name="T12" fmla="*/ 28 w 78"/>
                <a:gd name="T13" fmla="*/ 17 h 35"/>
                <a:gd name="T14" fmla="*/ 20 w 78"/>
                <a:gd name="T15" fmla="*/ 5 h 35"/>
                <a:gd name="T16" fmla="*/ 22 w 78"/>
                <a:gd name="T17" fmla="*/ 4 h 35"/>
                <a:gd name="T18" fmla="*/ 27 w 78"/>
                <a:gd name="T19" fmla="*/ 2 h 35"/>
                <a:gd name="T20" fmla="*/ 37 w 78"/>
                <a:gd name="T21" fmla="*/ 1 h 35"/>
                <a:gd name="T22" fmla="*/ 37 w 78"/>
                <a:gd name="T23" fmla="*/ 1 h 35"/>
                <a:gd name="T24" fmla="*/ 47 w 78"/>
                <a:gd name="T25" fmla="*/ 15 h 35"/>
                <a:gd name="T26" fmla="*/ 48 w 78"/>
                <a:gd name="T27" fmla="*/ 18 h 35"/>
                <a:gd name="T28" fmla="*/ 42 w 78"/>
                <a:gd name="T29" fmla="*/ 1 h 35"/>
                <a:gd name="T30" fmla="*/ 42 w 78"/>
                <a:gd name="T31" fmla="*/ 1 h 35"/>
                <a:gd name="T32" fmla="*/ 64 w 78"/>
                <a:gd name="T33" fmla="*/ 15 h 35"/>
                <a:gd name="T34" fmla="*/ 64 w 78"/>
                <a:gd name="T35" fmla="*/ 15 h 35"/>
                <a:gd name="T36" fmla="*/ 64 w 78"/>
                <a:gd name="T37" fmla="*/ 15 h 35"/>
                <a:gd name="T38" fmla="*/ 66 w 78"/>
                <a:gd name="T39" fmla="*/ 25 h 35"/>
                <a:gd name="T40" fmla="*/ 67 w 78"/>
                <a:gd name="T41" fmla="*/ 19 h 35"/>
                <a:gd name="T42" fmla="*/ 67 w 78"/>
                <a:gd name="T43" fmla="*/ 19 h 35"/>
                <a:gd name="T44" fmla="*/ 74 w 78"/>
                <a:gd name="T45" fmla="*/ 29 h 35"/>
                <a:gd name="T46" fmla="*/ 78 w 78"/>
                <a:gd name="T47" fmla="*/ 35 h 35"/>
                <a:gd name="T48" fmla="*/ 64 w 78"/>
                <a:gd name="T49" fmla="*/ 25 h 35"/>
                <a:gd name="T50" fmla="*/ 49 w 78"/>
                <a:gd name="T51" fmla="*/ 20 h 35"/>
                <a:gd name="T52" fmla="*/ 22 w 78"/>
                <a:gd name="T53" fmla="*/ 19 h 35"/>
                <a:gd name="T54" fmla="*/ 9 w 78"/>
                <a:gd name="T55" fmla="*/ 25 h 35"/>
                <a:gd name="T56" fmla="*/ 0 w 78"/>
                <a:gd name="T57" fmla="*/ 32 h 35"/>
                <a:gd name="T58" fmla="*/ 6 w 78"/>
                <a:gd name="T59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8" h="35">
                  <a:moveTo>
                    <a:pt x="6" y="19"/>
                  </a:moveTo>
                  <a:cubicBezTo>
                    <a:pt x="8" y="19"/>
                    <a:pt x="11" y="20"/>
                    <a:pt x="13" y="21"/>
                  </a:cubicBezTo>
                  <a:cubicBezTo>
                    <a:pt x="12" y="19"/>
                    <a:pt x="9" y="18"/>
                    <a:pt x="7" y="16"/>
                  </a:cubicBezTo>
                  <a:cubicBezTo>
                    <a:pt x="11" y="13"/>
                    <a:pt x="15" y="10"/>
                    <a:pt x="17" y="7"/>
                  </a:cubicBezTo>
                  <a:cubicBezTo>
                    <a:pt x="18" y="7"/>
                    <a:pt x="20" y="8"/>
                    <a:pt x="20" y="9"/>
                  </a:cubicBezTo>
                  <a:cubicBezTo>
                    <a:pt x="23" y="11"/>
                    <a:pt x="24" y="12"/>
                    <a:pt x="26" y="14"/>
                  </a:cubicBezTo>
                  <a:cubicBezTo>
                    <a:pt x="27" y="15"/>
                    <a:pt x="28" y="16"/>
                    <a:pt x="28" y="17"/>
                  </a:cubicBezTo>
                  <a:cubicBezTo>
                    <a:pt x="28" y="14"/>
                    <a:pt x="23" y="8"/>
                    <a:pt x="20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29" y="1"/>
                    <a:pt x="32" y="0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5"/>
                    <a:pt x="46" y="13"/>
                    <a:pt x="47" y="15"/>
                  </a:cubicBezTo>
                  <a:cubicBezTo>
                    <a:pt x="47" y="16"/>
                    <a:pt x="48" y="17"/>
                    <a:pt x="48" y="18"/>
                  </a:cubicBezTo>
                  <a:cubicBezTo>
                    <a:pt x="49" y="15"/>
                    <a:pt x="45" y="6"/>
                    <a:pt x="42" y="1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56" y="4"/>
                    <a:pt x="59" y="9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5" y="18"/>
                    <a:pt x="66" y="22"/>
                    <a:pt x="66" y="25"/>
                  </a:cubicBezTo>
                  <a:cubicBezTo>
                    <a:pt x="67" y="24"/>
                    <a:pt x="67" y="21"/>
                    <a:pt x="67" y="19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8" y="23"/>
                    <a:pt x="71" y="26"/>
                    <a:pt x="74" y="29"/>
                  </a:cubicBezTo>
                  <a:cubicBezTo>
                    <a:pt x="76" y="32"/>
                    <a:pt x="77" y="33"/>
                    <a:pt x="78" y="35"/>
                  </a:cubicBezTo>
                  <a:cubicBezTo>
                    <a:pt x="74" y="31"/>
                    <a:pt x="68" y="27"/>
                    <a:pt x="64" y="25"/>
                  </a:cubicBezTo>
                  <a:cubicBezTo>
                    <a:pt x="59" y="22"/>
                    <a:pt x="55" y="21"/>
                    <a:pt x="49" y="20"/>
                  </a:cubicBezTo>
                  <a:cubicBezTo>
                    <a:pt x="40" y="17"/>
                    <a:pt x="30" y="17"/>
                    <a:pt x="22" y="19"/>
                  </a:cubicBezTo>
                  <a:cubicBezTo>
                    <a:pt x="16" y="20"/>
                    <a:pt x="13" y="23"/>
                    <a:pt x="9" y="25"/>
                  </a:cubicBezTo>
                  <a:cubicBezTo>
                    <a:pt x="8" y="26"/>
                    <a:pt x="2" y="30"/>
                    <a:pt x="0" y="32"/>
                  </a:cubicBezTo>
                  <a:cubicBezTo>
                    <a:pt x="2" y="28"/>
                    <a:pt x="5" y="23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1423" y="1489"/>
              <a:ext cx="208" cy="81"/>
            </a:xfrm>
            <a:custGeom>
              <a:avLst/>
              <a:gdLst>
                <a:gd name="T0" fmla="*/ 12 w 88"/>
                <a:gd name="T1" fmla="*/ 6 h 34"/>
                <a:gd name="T2" fmla="*/ 0 w 88"/>
                <a:gd name="T3" fmla="*/ 14 h 34"/>
                <a:gd name="T4" fmla="*/ 0 w 88"/>
                <a:gd name="T5" fmla="*/ 14 h 34"/>
                <a:gd name="T6" fmla="*/ 0 w 88"/>
                <a:gd name="T7" fmla="*/ 14 h 34"/>
                <a:gd name="T8" fmla="*/ 0 w 88"/>
                <a:gd name="T9" fmla="*/ 14 h 34"/>
                <a:gd name="T10" fmla="*/ 16 w 88"/>
                <a:gd name="T11" fmla="*/ 4 h 34"/>
                <a:gd name="T12" fmla="*/ 62 w 88"/>
                <a:gd name="T13" fmla="*/ 10 h 34"/>
                <a:gd name="T14" fmla="*/ 88 w 88"/>
                <a:gd name="T15" fmla="*/ 34 h 34"/>
                <a:gd name="T16" fmla="*/ 85 w 88"/>
                <a:gd name="T17" fmla="*/ 30 h 34"/>
                <a:gd name="T18" fmla="*/ 63 w 88"/>
                <a:gd name="T19" fmla="*/ 12 h 34"/>
                <a:gd name="T20" fmla="*/ 12 w 88"/>
                <a:gd name="T21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4">
                  <a:moveTo>
                    <a:pt x="12" y="6"/>
                  </a:moveTo>
                  <a:cubicBezTo>
                    <a:pt x="9" y="8"/>
                    <a:pt x="8" y="8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4" y="9"/>
                    <a:pt x="12" y="5"/>
                    <a:pt x="16" y="4"/>
                  </a:cubicBezTo>
                  <a:cubicBezTo>
                    <a:pt x="29" y="0"/>
                    <a:pt x="47" y="2"/>
                    <a:pt x="62" y="10"/>
                  </a:cubicBezTo>
                  <a:cubicBezTo>
                    <a:pt x="73" y="16"/>
                    <a:pt x="82" y="25"/>
                    <a:pt x="88" y="34"/>
                  </a:cubicBezTo>
                  <a:cubicBezTo>
                    <a:pt x="87" y="33"/>
                    <a:pt x="86" y="31"/>
                    <a:pt x="85" y="30"/>
                  </a:cubicBezTo>
                  <a:cubicBezTo>
                    <a:pt x="77" y="21"/>
                    <a:pt x="71" y="16"/>
                    <a:pt x="63" y="12"/>
                  </a:cubicBezTo>
                  <a:cubicBezTo>
                    <a:pt x="47" y="2"/>
                    <a:pt x="24" y="1"/>
                    <a:pt x="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1468" y="1452"/>
              <a:ext cx="35" cy="11"/>
            </a:xfrm>
            <a:custGeom>
              <a:avLst/>
              <a:gdLst>
                <a:gd name="T0" fmla="*/ 15 w 15"/>
                <a:gd name="T1" fmla="*/ 1 h 5"/>
                <a:gd name="T2" fmla="*/ 0 w 15"/>
                <a:gd name="T3" fmla="*/ 5 h 5"/>
                <a:gd name="T4" fmla="*/ 0 w 15"/>
                <a:gd name="T5" fmla="*/ 4 h 5"/>
                <a:gd name="T6" fmla="*/ 14 w 15"/>
                <a:gd name="T7" fmla="*/ 0 h 5"/>
                <a:gd name="T8" fmla="*/ 15 w 1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15" y="1"/>
                  </a:moveTo>
                  <a:cubicBezTo>
                    <a:pt x="10" y="3"/>
                    <a:pt x="5" y="4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3"/>
                    <a:pt x="9" y="2"/>
                    <a:pt x="14" y="0"/>
                  </a:cubicBezTo>
                  <a:lnTo>
                    <a:pt x="15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1440" y="1471"/>
              <a:ext cx="21" cy="18"/>
            </a:xfrm>
            <a:custGeom>
              <a:avLst/>
              <a:gdLst>
                <a:gd name="T0" fmla="*/ 9 w 9"/>
                <a:gd name="T1" fmla="*/ 1 h 8"/>
                <a:gd name="T2" fmla="*/ 1 w 9"/>
                <a:gd name="T3" fmla="*/ 8 h 8"/>
                <a:gd name="T4" fmla="*/ 0 w 9"/>
                <a:gd name="T5" fmla="*/ 7 h 8"/>
                <a:gd name="T6" fmla="*/ 8 w 9"/>
                <a:gd name="T7" fmla="*/ 0 h 8"/>
                <a:gd name="T8" fmla="*/ 9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9" y="1"/>
                  </a:moveTo>
                  <a:cubicBezTo>
                    <a:pt x="6" y="3"/>
                    <a:pt x="4" y="5"/>
                    <a:pt x="1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3" y="5"/>
                    <a:pt x="6" y="2"/>
                    <a:pt x="8" y="0"/>
                  </a:cubicBezTo>
                  <a:lnTo>
                    <a:pt x="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1525" y="1459"/>
              <a:ext cx="28" cy="14"/>
            </a:xfrm>
            <a:custGeom>
              <a:avLst/>
              <a:gdLst>
                <a:gd name="T0" fmla="*/ 11 w 12"/>
                <a:gd name="T1" fmla="*/ 6 h 6"/>
                <a:gd name="T2" fmla="*/ 0 w 12"/>
                <a:gd name="T3" fmla="*/ 0 h 6"/>
                <a:gd name="T4" fmla="*/ 0 w 12"/>
                <a:gd name="T5" fmla="*/ 0 h 6"/>
                <a:gd name="T6" fmla="*/ 12 w 12"/>
                <a:gd name="T7" fmla="*/ 6 h 6"/>
                <a:gd name="T8" fmla="*/ 11 w 1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1" y="6"/>
                  </a:moveTo>
                  <a:cubicBezTo>
                    <a:pt x="8" y="4"/>
                    <a:pt x="4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8" y="4"/>
                    <a:pt x="12" y="6"/>
                  </a:cubicBezTo>
                  <a:lnTo>
                    <a:pt x="1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480" y="1154"/>
              <a:ext cx="179" cy="288"/>
            </a:xfrm>
            <a:custGeom>
              <a:avLst/>
              <a:gdLst>
                <a:gd name="T0" fmla="*/ 25 w 76"/>
                <a:gd name="T1" fmla="*/ 94 h 122"/>
                <a:gd name="T2" fmla="*/ 14 w 76"/>
                <a:gd name="T3" fmla="*/ 0 h 122"/>
                <a:gd name="T4" fmla="*/ 55 w 76"/>
                <a:gd name="T5" fmla="*/ 120 h 122"/>
                <a:gd name="T6" fmla="*/ 55 w 76"/>
                <a:gd name="T7" fmla="*/ 120 h 122"/>
                <a:gd name="T8" fmla="*/ 22 w 76"/>
                <a:gd name="T9" fmla="*/ 72 h 122"/>
                <a:gd name="T10" fmla="*/ 51 w 76"/>
                <a:gd name="T11" fmla="*/ 122 h 122"/>
                <a:gd name="T12" fmla="*/ 25 w 76"/>
                <a:gd name="T13" fmla="*/ 9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22">
                  <a:moveTo>
                    <a:pt x="25" y="94"/>
                  </a:moveTo>
                  <a:cubicBezTo>
                    <a:pt x="13" y="74"/>
                    <a:pt x="0" y="39"/>
                    <a:pt x="14" y="0"/>
                  </a:cubicBezTo>
                  <a:cubicBezTo>
                    <a:pt x="0" y="58"/>
                    <a:pt x="76" y="113"/>
                    <a:pt x="55" y="120"/>
                  </a:cubicBezTo>
                  <a:cubicBezTo>
                    <a:pt x="55" y="120"/>
                    <a:pt x="55" y="120"/>
                    <a:pt x="55" y="120"/>
                  </a:cubicBezTo>
                  <a:cubicBezTo>
                    <a:pt x="62" y="109"/>
                    <a:pt x="29" y="95"/>
                    <a:pt x="22" y="72"/>
                  </a:cubicBezTo>
                  <a:cubicBezTo>
                    <a:pt x="28" y="105"/>
                    <a:pt x="47" y="111"/>
                    <a:pt x="51" y="122"/>
                  </a:cubicBezTo>
                  <a:cubicBezTo>
                    <a:pt x="34" y="111"/>
                    <a:pt x="28" y="98"/>
                    <a:pt x="25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2136" y="1636"/>
              <a:ext cx="284" cy="137"/>
            </a:xfrm>
            <a:custGeom>
              <a:avLst/>
              <a:gdLst>
                <a:gd name="T0" fmla="*/ 50 w 120"/>
                <a:gd name="T1" fmla="*/ 36 h 58"/>
                <a:gd name="T2" fmla="*/ 35 w 120"/>
                <a:gd name="T3" fmla="*/ 22 h 58"/>
                <a:gd name="T4" fmla="*/ 19 w 120"/>
                <a:gd name="T5" fmla="*/ 10 h 58"/>
                <a:gd name="T6" fmla="*/ 9 w 120"/>
                <a:gd name="T7" fmla="*/ 4 h 58"/>
                <a:gd name="T8" fmla="*/ 0 w 120"/>
                <a:gd name="T9" fmla="*/ 0 h 58"/>
                <a:gd name="T10" fmla="*/ 0 w 120"/>
                <a:gd name="T11" fmla="*/ 0 h 58"/>
                <a:gd name="T12" fmla="*/ 0 w 120"/>
                <a:gd name="T13" fmla="*/ 0 h 58"/>
                <a:gd name="T14" fmla="*/ 0 w 120"/>
                <a:gd name="T15" fmla="*/ 0 h 58"/>
                <a:gd name="T16" fmla="*/ 4 w 120"/>
                <a:gd name="T17" fmla="*/ 1 h 58"/>
                <a:gd name="T18" fmla="*/ 65 w 120"/>
                <a:gd name="T19" fmla="*/ 15 h 58"/>
                <a:gd name="T20" fmla="*/ 100 w 120"/>
                <a:gd name="T21" fmla="*/ 29 h 58"/>
                <a:gd name="T22" fmla="*/ 119 w 120"/>
                <a:gd name="T23" fmla="*/ 42 h 58"/>
                <a:gd name="T24" fmla="*/ 120 w 120"/>
                <a:gd name="T25" fmla="*/ 44 h 58"/>
                <a:gd name="T26" fmla="*/ 103 w 120"/>
                <a:gd name="T27" fmla="*/ 39 h 58"/>
                <a:gd name="T28" fmla="*/ 103 w 120"/>
                <a:gd name="T29" fmla="*/ 39 h 58"/>
                <a:gd name="T30" fmla="*/ 68 w 120"/>
                <a:gd name="T31" fmla="*/ 28 h 58"/>
                <a:gd name="T32" fmla="*/ 37 w 120"/>
                <a:gd name="T33" fmla="*/ 15 h 58"/>
                <a:gd name="T34" fmla="*/ 101 w 120"/>
                <a:gd name="T35" fmla="*/ 47 h 58"/>
                <a:gd name="T36" fmla="*/ 116 w 120"/>
                <a:gd name="T37" fmla="*/ 47 h 58"/>
                <a:gd name="T38" fmla="*/ 116 w 120"/>
                <a:gd name="T39" fmla="*/ 47 h 58"/>
                <a:gd name="T40" fmla="*/ 120 w 120"/>
                <a:gd name="T41" fmla="*/ 47 h 58"/>
                <a:gd name="T42" fmla="*/ 120 w 120"/>
                <a:gd name="T43" fmla="*/ 47 h 58"/>
                <a:gd name="T44" fmla="*/ 120 w 120"/>
                <a:gd name="T45" fmla="*/ 47 h 58"/>
                <a:gd name="T46" fmla="*/ 111 w 120"/>
                <a:gd name="T47" fmla="*/ 55 h 58"/>
                <a:gd name="T48" fmla="*/ 89 w 120"/>
                <a:gd name="T49" fmla="*/ 56 h 58"/>
                <a:gd name="T50" fmla="*/ 59 w 120"/>
                <a:gd name="T51" fmla="*/ 43 h 58"/>
                <a:gd name="T52" fmla="*/ 50 w 120"/>
                <a:gd name="T53" fmla="*/ 3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0" h="58">
                  <a:moveTo>
                    <a:pt x="50" y="36"/>
                  </a:moveTo>
                  <a:cubicBezTo>
                    <a:pt x="50" y="36"/>
                    <a:pt x="48" y="34"/>
                    <a:pt x="35" y="22"/>
                  </a:cubicBezTo>
                  <a:cubicBezTo>
                    <a:pt x="29" y="17"/>
                    <a:pt x="23" y="13"/>
                    <a:pt x="19" y="10"/>
                  </a:cubicBezTo>
                  <a:cubicBezTo>
                    <a:pt x="15" y="7"/>
                    <a:pt x="11" y="5"/>
                    <a:pt x="9" y="4"/>
                  </a:cubicBezTo>
                  <a:cubicBezTo>
                    <a:pt x="8" y="4"/>
                    <a:pt x="4" y="2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33" y="4"/>
                    <a:pt x="65" y="15"/>
                  </a:cubicBezTo>
                  <a:cubicBezTo>
                    <a:pt x="81" y="20"/>
                    <a:pt x="90" y="24"/>
                    <a:pt x="100" y="29"/>
                  </a:cubicBezTo>
                  <a:cubicBezTo>
                    <a:pt x="113" y="35"/>
                    <a:pt x="119" y="42"/>
                    <a:pt x="119" y="42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2" y="39"/>
                    <a:pt x="87" y="37"/>
                    <a:pt x="68" y="28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75" y="44"/>
                    <a:pt x="91" y="46"/>
                    <a:pt x="101" y="47"/>
                  </a:cubicBezTo>
                  <a:cubicBezTo>
                    <a:pt x="107" y="47"/>
                    <a:pt x="108" y="47"/>
                    <a:pt x="116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6" y="47"/>
                    <a:pt x="118" y="47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18" y="50"/>
                    <a:pt x="115" y="53"/>
                    <a:pt x="111" y="55"/>
                  </a:cubicBezTo>
                  <a:cubicBezTo>
                    <a:pt x="107" y="56"/>
                    <a:pt x="100" y="58"/>
                    <a:pt x="89" y="56"/>
                  </a:cubicBezTo>
                  <a:cubicBezTo>
                    <a:pt x="76" y="53"/>
                    <a:pt x="65" y="47"/>
                    <a:pt x="59" y="43"/>
                  </a:cubicBezTo>
                  <a:cubicBezTo>
                    <a:pt x="53" y="39"/>
                    <a:pt x="50" y="36"/>
                    <a:pt x="5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816" y="1102"/>
              <a:ext cx="1902" cy="1743"/>
            </a:xfrm>
            <a:custGeom>
              <a:avLst/>
              <a:gdLst>
                <a:gd name="T0" fmla="*/ 791 w 805"/>
                <a:gd name="T1" fmla="*/ 101 h 738"/>
                <a:gd name="T2" fmla="*/ 790 w 805"/>
                <a:gd name="T3" fmla="*/ 189 h 738"/>
                <a:gd name="T4" fmla="*/ 768 w 805"/>
                <a:gd name="T5" fmla="*/ 224 h 738"/>
                <a:gd name="T6" fmla="*/ 714 w 805"/>
                <a:gd name="T7" fmla="*/ 263 h 738"/>
                <a:gd name="T8" fmla="*/ 704 w 805"/>
                <a:gd name="T9" fmla="*/ 266 h 738"/>
                <a:gd name="T10" fmla="*/ 658 w 805"/>
                <a:gd name="T11" fmla="*/ 267 h 738"/>
                <a:gd name="T12" fmla="*/ 712 w 805"/>
                <a:gd name="T13" fmla="*/ 260 h 738"/>
                <a:gd name="T14" fmla="*/ 734 w 805"/>
                <a:gd name="T15" fmla="*/ 249 h 738"/>
                <a:gd name="T16" fmla="*/ 785 w 805"/>
                <a:gd name="T17" fmla="*/ 190 h 738"/>
                <a:gd name="T18" fmla="*/ 789 w 805"/>
                <a:gd name="T19" fmla="*/ 179 h 738"/>
                <a:gd name="T20" fmla="*/ 783 w 805"/>
                <a:gd name="T21" fmla="*/ 98 h 738"/>
                <a:gd name="T22" fmla="*/ 725 w 805"/>
                <a:gd name="T23" fmla="*/ 38 h 738"/>
                <a:gd name="T24" fmla="*/ 706 w 805"/>
                <a:gd name="T25" fmla="*/ 30 h 738"/>
                <a:gd name="T26" fmla="*/ 539 w 805"/>
                <a:gd name="T27" fmla="*/ 52 h 738"/>
                <a:gd name="T28" fmla="*/ 494 w 805"/>
                <a:gd name="T29" fmla="*/ 115 h 738"/>
                <a:gd name="T30" fmla="*/ 478 w 805"/>
                <a:gd name="T31" fmla="*/ 165 h 738"/>
                <a:gd name="T32" fmla="*/ 469 w 805"/>
                <a:gd name="T33" fmla="*/ 335 h 738"/>
                <a:gd name="T34" fmla="*/ 465 w 805"/>
                <a:gd name="T35" fmla="*/ 471 h 738"/>
                <a:gd name="T36" fmla="*/ 446 w 805"/>
                <a:gd name="T37" fmla="*/ 534 h 738"/>
                <a:gd name="T38" fmla="*/ 372 w 805"/>
                <a:gd name="T39" fmla="*/ 633 h 738"/>
                <a:gd name="T40" fmla="*/ 114 w 805"/>
                <a:gd name="T41" fmla="*/ 724 h 738"/>
                <a:gd name="T42" fmla="*/ 0 w 805"/>
                <a:gd name="T43" fmla="*/ 701 h 738"/>
                <a:gd name="T44" fmla="*/ 0 w 805"/>
                <a:gd name="T45" fmla="*/ 701 h 738"/>
                <a:gd name="T46" fmla="*/ 349 w 805"/>
                <a:gd name="T47" fmla="*/ 623 h 738"/>
                <a:gd name="T48" fmla="*/ 432 w 805"/>
                <a:gd name="T49" fmla="*/ 516 h 738"/>
                <a:gd name="T50" fmla="*/ 454 w 805"/>
                <a:gd name="T51" fmla="*/ 386 h 738"/>
                <a:gd name="T52" fmla="*/ 453 w 805"/>
                <a:gd name="T53" fmla="*/ 378 h 738"/>
                <a:gd name="T54" fmla="*/ 373 w 805"/>
                <a:gd name="T55" fmla="*/ 253 h 738"/>
                <a:gd name="T56" fmla="*/ 253 w 805"/>
                <a:gd name="T57" fmla="*/ 248 h 738"/>
                <a:gd name="T58" fmla="*/ 311 w 805"/>
                <a:gd name="T59" fmla="*/ 231 h 738"/>
                <a:gd name="T60" fmla="*/ 453 w 805"/>
                <a:gd name="T61" fmla="*/ 338 h 738"/>
                <a:gd name="T62" fmla="*/ 456 w 805"/>
                <a:gd name="T63" fmla="*/ 213 h 738"/>
                <a:gd name="T64" fmla="*/ 481 w 805"/>
                <a:gd name="T65" fmla="*/ 116 h 738"/>
                <a:gd name="T66" fmla="*/ 507 w 805"/>
                <a:gd name="T67" fmla="*/ 71 h 738"/>
                <a:gd name="T68" fmla="*/ 621 w 805"/>
                <a:gd name="T69" fmla="*/ 8 h 738"/>
                <a:gd name="T70" fmla="*/ 706 w 805"/>
                <a:gd name="T71" fmla="*/ 22 h 738"/>
                <a:gd name="T72" fmla="*/ 791 w 805"/>
                <a:gd name="T73" fmla="*/ 101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5" h="738">
                  <a:moveTo>
                    <a:pt x="791" y="101"/>
                  </a:moveTo>
                  <a:cubicBezTo>
                    <a:pt x="805" y="134"/>
                    <a:pt x="800" y="165"/>
                    <a:pt x="790" y="189"/>
                  </a:cubicBezTo>
                  <a:cubicBezTo>
                    <a:pt x="784" y="203"/>
                    <a:pt x="776" y="215"/>
                    <a:pt x="768" y="224"/>
                  </a:cubicBezTo>
                  <a:cubicBezTo>
                    <a:pt x="752" y="243"/>
                    <a:pt x="730" y="257"/>
                    <a:pt x="714" y="263"/>
                  </a:cubicBezTo>
                  <a:cubicBezTo>
                    <a:pt x="711" y="264"/>
                    <a:pt x="707" y="265"/>
                    <a:pt x="704" y="266"/>
                  </a:cubicBezTo>
                  <a:cubicBezTo>
                    <a:pt x="692" y="270"/>
                    <a:pt x="675" y="272"/>
                    <a:pt x="658" y="267"/>
                  </a:cubicBezTo>
                  <a:cubicBezTo>
                    <a:pt x="675" y="269"/>
                    <a:pt x="699" y="266"/>
                    <a:pt x="712" y="260"/>
                  </a:cubicBezTo>
                  <a:cubicBezTo>
                    <a:pt x="718" y="258"/>
                    <a:pt x="729" y="252"/>
                    <a:pt x="734" y="249"/>
                  </a:cubicBezTo>
                  <a:cubicBezTo>
                    <a:pt x="756" y="235"/>
                    <a:pt x="775" y="213"/>
                    <a:pt x="785" y="190"/>
                  </a:cubicBezTo>
                  <a:cubicBezTo>
                    <a:pt x="786" y="186"/>
                    <a:pt x="788" y="182"/>
                    <a:pt x="789" y="179"/>
                  </a:cubicBezTo>
                  <a:cubicBezTo>
                    <a:pt x="799" y="152"/>
                    <a:pt x="796" y="123"/>
                    <a:pt x="783" y="98"/>
                  </a:cubicBezTo>
                  <a:cubicBezTo>
                    <a:pt x="771" y="73"/>
                    <a:pt x="750" y="51"/>
                    <a:pt x="725" y="38"/>
                  </a:cubicBezTo>
                  <a:cubicBezTo>
                    <a:pt x="718" y="35"/>
                    <a:pt x="712" y="32"/>
                    <a:pt x="706" y="30"/>
                  </a:cubicBezTo>
                  <a:cubicBezTo>
                    <a:pt x="633" y="0"/>
                    <a:pt x="570" y="22"/>
                    <a:pt x="539" y="52"/>
                  </a:cubicBezTo>
                  <a:cubicBezTo>
                    <a:pt x="517" y="71"/>
                    <a:pt x="504" y="92"/>
                    <a:pt x="494" y="115"/>
                  </a:cubicBezTo>
                  <a:cubicBezTo>
                    <a:pt x="487" y="131"/>
                    <a:pt x="482" y="147"/>
                    <a:pt x="478" y="165"/>
                  </a:cubicBezTo>
                  <a:cubicBezTo>
                    <a:pt x="467" y="208"/>
                    <a:pt x="464" y="260"/>
                    <a:pt x="469" y="335"/>
                  </a:cubicBezTo>
                  <a:cubicBezTo>
                    <a:pt x="470" y="373"/>
                    <a:pt x="474" y="418"/>
                    <a:pt x="465" y="471"/>
                  </a:cubicBezTo>
                  <a:cubicBezTo>
                    <a:pt x="461" y="491"/>
                    <a:pt x="455" y="513"/>
                    <a:pt x="446" y="534"/>
                  </a:cubicBezTo>
                  <a:cubicBezTo>
                    <a:pt x="431" y="569"/>
                    <a:pt x="407" y="603"/>
                    <a:pt x="372" y="633"/>
                  </a:cubicBezTo>
                  <a:cubicBezTo>
                    <a:pt x="297" y="697"/>
                    <a:pt x="201" y="724"/>
                    <a:pt x="114" y="724"/>
                  </a:cubicBezTo>
                  <a:cubicBezTo>
                    <a:pt x="77" y="724"/>
                    <a:pt x="39" y="714"/>
                    <a:pt x="0" y="701"/>
                  </a:cubicBezTo>
                  <a:cubicBezTo>
                    <a:pt x="0" y="701"/>
                    <a:pt x="0" y="701"/>
                    <a:pt x="0" y="701"/>
                  </a:cubicBezTo>
                  <a:cubicBezTo>
                    <a:pt x="126" y="738"/>
                    <a:pt x="264" y="689"/>
                    <a:pt x="349" y="623"/>
                  </a:cubicBezTo>
                  <a:cubicBezTo>
                    <a:pt x="382" y="592"/>
                    <a:pt x="412" y="556"/>
                    <a:pt x="432" y="516"/>
                  </a:cubicBezTo>
                  <a:cubicBezTo>
                    <a:pt x="449" y="474"/>
                    <a:pt x="454" y="429"/>
                    <a:pt x="454" y="386"/>
                  </a:cubicBezTo>
                  <a:cubicBezTo>
                    <a:pt x="454" y="384"/>
                    <a:pt x="454" y="381"/>
                    <a:pt x="453" y="378"/>
                  </a:cubicBezTo>
                  <a:cubicBezTo>
                    <a:pt x="445" y="329"/>
                    <a:pt x="420" y="277"/>
                    <a:pt x="373" y="253"/>
                  </a:cubicBezTo>
                  <a:cubicBezTo>
                    <a:pt x="339" y="237"/>
                    <a:pt x="288" y="229"/>
                    <a:pt x="253" y="248"/>
                  </a:cubicBezTo>
                  <a:cubicBezTo>
                    <a:pt x="270" y="237"/>
                    <a:pt x="289" y="231"/>
                    <a:pt x="311" y="231"/>
                  </a:cubicBezTo>
                  <a:cubicBezTo>
                    <a:pt x="382" y="231"/>
                    <a:pt x="432" y="279"/>
                    <a:pt x="453" y="338"/>
                  </a:cubicBezTo>
                  <a:cubicBezTo>
                    <a:pt x="452" y="294"/>
                    <a:pt x="450" y="252"/>
                    <a:pt x="456" y="213"/>
                  </a:cubicBezTo>
                  <a:cubicBezTo>
                    <a:pt x="460" y="178"/>
                    <a:pt x="468" y="145"/>
                    <a:pt x="481" y="116"/>
                  </a:cubicBezTo>
                  <a:cubicBezTo>
                    <a:pt x="488" y="100"/>
                    <a:pt x="496" y="84"/>
                    <a:pt x="507" y="71"/>
                  </a:cubicBezTo>
                  <a:cubicBezTo>
                    <a:pt x="535" y="32"/>
                    <a:pt x="579" y="10"/>
                    <a:pt x="621" y="8"/>
                  </a:cubicBezTo>
                  <a:cubicBezTo>
                    <a:pt x="652" y="6"/>
                    <a:pt x="681" y="11"/>
                    <a:pt x="706" y="22"/>
                  </a:cubicBezTo>
                  <a:cubicBezTo>
                    <a:pt x="748" y="39"/>
                    <a:pt x="779" y="69"/>
                    <a:pt x="79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664" y="2408"/>
              <a:ext cx="128" cy="147"/>
            </a:xfrm>
            <a:custGeom>
              <a:avLst/>
              <a:gdLst>
                <a:gd name="T0" fmla="*/ 43 w 54"/>
                <a:gd name="T1" fmla="*/ 17 h 62"/>
                <a:gd name="T2" fmla="*/ 54 w 54"/>
                <a:gd name="T3" fmla="*/ 0 h 62"/>
                <a:gd name="T4" fmla="*/ 0 w 54"/>
                <a:gd name="T5" fmla="*/ 62 h 62"/>
                <a:gd name="T6" fmla="*/ 43 w 54"/>
                <a:gd name="T7" fmla="*/ 1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62">
                  <a:moveTo>
                    <a:pt x="43" y="17"/>
                  </a:moveTo>
                  <a:cubicBezTo>
                    <a:pt x="47" y="11"/>
                    <a:pt x="51" y="5"/>
                    <a:pt x="54" y="0"/>
                  </a:cubicBezTo>
                  <a:cubicBezTo>
                    <a:pt x="39" y="22"/>
                    <a:pt x="20" y="43"/>
                    <a:pt x="0" y="62"/>
                  </a:cubicBezTo>
                  <a:cubicBezTo>
                    <a:pt x="17" y="48"/>
                    <a:pt x="31" y="33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203" y="1711"/>
              <a:ext cx="787" cy="652"/>
            </a:xfrm>
            <a:custGeom>
              <a:avLst/>
              <a:gdLst>
                <a:gd name="T0" fmla="*/ 112 w 333"/>
                <a:gd name="T1" fmla="*/ 13 h 276"/>
                <a:gd name="T2" fmla="*/ 8 w 333"/>
                <a:gd name="T3" fmla="*/ 146 h 276"/>
                <a:gd name="T4" fmla="*/ 135 w 333"/>
                <a:gd name="T5" fmla="*/ 238 h 276"/>
                <a:gd name="T6" fmla="*/ 178 w 333"/>
                <a:gd name="T7" fmla="*/ 111 h 276"/>
                <a:gd name="T8" fmla="*/ 106 w 333"/>
                <a:gd name="T9" fmla="*/ 95 h 276"/>
                <a:gd name="T10" fmla="*/ 74 w 333"/>
                <a:gd name="T11" fmla="*/ 153 h 276"/>
                <a:gd name="T12" fmla="*/ 108 w 333"/>
                <a:gd name="T13" fmla="*/ 97 h 276"/>
                <a:gd name="T14" fmla="*/ 180 w 333"/>
                <a:gd name="T15" fmla="*/ 123 h 276"/>
                <a:gd name="T16" fmla="*/ 173 w 333"/>
                <a:gd name="T17" fmla="*/ 207 h 276"/>
                <a:gd name="T18" fmla="*/ 76 w 333"/>
                <a:gd name="T19" fmla="*/ 224 h 276"/>
                <a:gd name="T20" fmla="*/ 18 w 333"/>
                <a:gd name="T21" fmla="*/ 130 h 276"/>
                <a:gd name="T22" fmla="*/ 91 w 333"/>
                <a:gd name="T23" fmla="*/ 30 h 276"/>
                <a:gd name="T24" fmla="*/ 227 w 333"/>
                <a:gd name="T25" fmla="*/ 60 h 276"/>
                <a:gd name="T26" fmla="*/ 274 w 333"/>
                <a:gd name="T27" fmla="*/ 276 h 276"/>
                <a:gd name="T28" fmla="*/ 274 w 333"/>
                <a:gd name="T29" fmla="*/ 276 h 276"/>
                <a:gd name="T30" fmla="*/ 274 w 333"/>
                <a:gd name="T31" fmla="*/ 276 h 276"/>
                <a:gd name="T32" fmla="*/ 274 w 333"/>
                <a:gd name="T33" fmla="*/ 276 h 276"/>
                <a:gd name="T34" fmla="*/ 112 w 333"/>
                <a:gd name="T35" fmla="*/ 1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3" h="276">
                  <a:moveTo>
                    <a:pt x="112" y="13"/>
                  </a:moveTo>
                  <a:cubicBezTo>
                    <a:pt x="40" y="29"/>
                    <a:pt x="0" y="86"/>
                    <a:pt x="8" y="146"/>
                  </a:cubicBezTo>
                  <a:cubicBezTo>
                    <a:pt x="12" y="208"/>
                    <a:pt x="79" y="252"/>
                    <a:pt x="135" y="238"/>
                  </a:cubicBezTo>
                  <a:cubicBezTo>
                    <a:pt x="194" y="226"/>
                    <a:pt x="218" y="150"/>
                    <a:pt x="178" y="111"/>
                  </a:cubicBezTo>
                  <a:cubicBezTo>
                    <a:pt x="159" y="93"/>
                    <a:pt x="130" y="86"/>
                    <a:pt x="106" y="95"/>
                  </a:cubicBezTo>
                  <a:cubicBezTo>
                    <a:pt x="82" y="104"/>
                    <a:pt x="69" y="130"/>
                    <a:pt x="74" y="153"/>
                  </a:cubicBezTo>
                  <a:cubicBezTo>
                    <a:pt x="70" y="132"/>
                    <a:pt x="83" y="106"/>
                    <a:pt x="108" y="97"/>
                  </a:cubicBezTo>
                  <a:cubicBezTo>
                    <a:pt x="132" y="89"/>
                    <a:pt x="164" y="98"/>
                    <a:pt x="180" y="123"/>
                  </a:cubicBezTo>
                  <a:cubicBezTo>
                    <a:pt x="197" y="147"/>
                    <a:pt x="195" y="183"/>
                    <a:pt x="173" y="207"/>
                  </a:cubicBezTo>
                  <a:cubicBezTo>
                    <a:pt x="152" y="232"/>
                    <a:pt x="111" y="239"/>
                    <a:pt x="76" y="224"/>
                  </a:cubicBezTo>
                  <a:cubicBezTo>
                    <a:pt x="41" y="210"/>
                    <a:pt x="15" y="172"/>
                    <a:pt x="18" y="130"/>
                  </a:cubicBezTo>
                  <a:cubicBezTo>
                    <a:pt x="19" y="89"/>
                    <a:pt x="47" y="46"/>
                    <a:pt x="91" y="30"/>
                  </a:cubicBezTo>
                  <a:cubicBezTo>
                    <a:pt x="135" y="15"/>
                    <a:pt x="179" y="23"/>
                    <a:pt x="227" y="60"/>
                  </a:cubicBezTo>
                  <a:cubicBezTo>
                    <a:pt x="270" y="92"/>
                    <a:pt x="299" y="188"/>
                    <a:pt x="274" y="276"/>
                  </a:cubicBezTo>
                  <a:cubicBezTo>
                    <a:pt x="274" y="276"/>
                    <a:pt x="274" y="276"/>
                    <a:pt x="274" y="276"/>
                  </a:cubicBezTo>
                  <a:cubicBezTo>
                    <a:pt x="274" y="276"/>
                    <a:pt x="274" y="276"/>
                    <a:pt x="274" y="276"/>
                  </a:cubicBezTo>
                  <a:cubicBezTo>
                    <a:pt x="274" y="276"/>
                    <a:pt x="274" y="276"/>
                    <a:pt x="274" y="276"/>
                  </a:cubicBezTo>
                  <a:cubicBezTo>
                    <a:pt x="333" y="52"/>
                    <a:pt x="168" y="0"/>
                    <a:pt x="11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1978" y="1142"/>
              <a:ext cx="508" cy="425"/>
            </a:xfrm>
            <a:custGeom>
              <a:avLst/>
              <a:gdLst>
                <a:gd name="T0" fmla="*/ 0 w 215"/>
                <a:gd name="T1" fmla="*/ 89 h 180"/>
                <a:gd name="T2" fmla="*/ 0 w 215"/>
                <a:gd name="T3" fmla="*/ 89 h 180"/>
                <a:gd name="T4" fmla="*/ 15 w 215"/>
                <a:gd name="T5" fmla="*/ 65 h 180"/>
                <a:gd name="T6" fmla="*/ 26 w 215"/>
                <a:gd name="T7" fmla="*/ 49 h 180"/>
                <a:gd name="T8" fmla="*/ 39 w 215"/>
                <a:gd name="T9" fmla="*/ 35 h 180"/>
                <a:gd name="T10" fmla="*/ 113 w 215"/>
                <a:gd name="T11" fmla="*/ 6 h 180"/>
                <a:gd name="T12" fmla="*/ 189 w 215"/>
                <a:gd name="T13" fmla="*/ 37 h 180"/>
                <a:gd name="T14" fmla="*/ 208 w 215"/>
                <a:gd name="T15" fmla="*/ 115 h 180"/>
                <a:gd name="T16" fmla="*/ 188 w 215"/>
                <a:gd name="T17" fmla="*/ 151 h 180"/>
                <a:gd name="T18" fmla="*/ 152 w 215"/>
                <a:gd name="T19" fmla="*/ 171 h 180"/>
                <a:gd name="T20" fmla="*/ 81 w 215"/>
                <a:gd name="T21" fmla="*/ 143 h 180"/>
                <a:gd name="T22" fmla="*/ 94 w 215"/>
                <a:gd name="T23" fmla="*/ 74 h 180"/>
                <a:gd name="T24" fmla="*/ 129 w 215"/>
                <a:gd name="T25" fmla="*/ 65 h 180"/>
                <a:gd name="T26" fmla="*/ 157 w 215"/>
                <a:gd name="T27" fmla="*/ 83 h 180"/>
                <a:gd name="T28" fmla="*/ 160 w 215"/>
                <a:gd name="T29" fmla="*/ 114 h 180"/>
                <a:gd name="T30" fmla="*/ 139 w 215"/>
                <a:gd name="T31" fmla="*/ 133 h 180"/>
                <a:gd name="T32" fmla="*/ 113 w 215"/>
                <a:gd name="T33" fmla="*/ 128 h 180"/>
                <a:gd name="T34" fmla="*/ 106 w 215"/>
                <a:gd name="T35" fmla="*/ 106 h 180"/>
                <a:gd name="T36" fmla="*/ 119 w 215"/>
                <a:gd name="T37" fmla="*/ 91 h 180"/>
                <a:gd name="T38" fmla="*/ 136 w 215"/>
                <a:gd name="T39" fmla="*/ 94 h 180"/>
                <a:gd name="T40" fmla="*/ 120 w 215"/>
                <a:gd name="T41" fmla="*/ 90 h 180"/>
                <a:gd name="T42" fmla="*/ 106 w 215"/>
                <a:gd name="T43" fmla="*/ 104 h 180"/>
                <a:gd name="T44" fmla="*/ 111 w 215"/>
                <a:gd name="T45" fmla="*/ 127 h 180"/>
                <a:gd name="T46" fmla="*/ 136 w 215"/>
                <a:gd name="T47" fmla="*/ 134 h 180"/>
                <a:gd name="T48" fmla="*/ 159 w 215"/>
                <a:gd name="T49" fmla="*/ 85 h 180"/>
                <a:gd name="T50" fmla="*/ 131 w 215"/>
                <a:gd name="T51" fmla="*/ 65 h 180"/>
                <a:gd name="T52" fmla="*/ 95 w 215"/>
                <a:gd name="T53" fmla="*/ 73 h 180"/>
                <a:gd name="T54" fmla="*/ 81 w 215"/>
                <a:gd name="T55" fmla="*/ 145 h 180"/>
                <a:gd name="T56" fmla="*/ 158 w 215"/>
                <a:gd name="T57" fmla="*/ 171 h 180"/>
                <a:gd name="T58" fmla="*/ 195 w 215"/>
                <a:gd name="T59" fmla="*/ 145 h 180"/>
                <a:gd name="T60" fmla="*/ 212 w 215"/>
                <a:gd name="T61" fmla="*/ 103 h 180"/>
                <a:gd name="T62" fmla="*/ 174 w 215"/>
                <a:gd name="T63" fmla="*/ 22 h 180"/>
                <a:gd name="T64" fmla="*/ 82 w 215"/>
                <a:gd name="T65" fmla="*/ 9 h 180"/>
                <a:gd name="T66" fmla="*/ 40 w 215"/>
                <a:gd name="T67" fmla="*/ 32 h 180"/>
                <a:gd name="T68" fmla="*/ 24 w 215"/>
                <a:gd name="T69" fmla="*/ 49 h 180"/>
                <a:gd name="T70" fmla="*/ 10 w 215"/>
                <a:gd name="T71" fmla="*/ 68 h 180"/>
                <a:gd name="T72" fmla="*/ 0 w 215"/>
                <a:gd name="T73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5" h="180">
                  <a:moveTo>
                    <a:pt x="0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4" y="81"/>
                    <a:pt x="10" y="73"/>
                    <a:pt x="15" y="65"/>
                  </a:cubicBezTo>
                  <a:cubicBezTo>
                    <a:pt x="18" y="59"/>
                    <a:pt x="22" y="54"/>
                    <a:pt x="26" y="49"/>
                  </a:cubicBezTo>
                  <a:cubicBezTo>
                    <a:pt x="30" y="44"/>
                    <a:pt x="35" y="39"/>
                    <a:pt x="39" y="35"/>
                  </a:cubicBezTo>
                  <a:cubicBezTo>
                    <a:pt x="59" y="17"/>
                    <a:pt x="85" y="6"/>
                    <a:pt x="113" y="6"/>
                  </a:cubicBezTo>
                  <a:cubicBezTo>
                    <a:pt x="141" y="6"/>
                    <a:pt x="169" y="17"/>
                    <a:pt x="189" y="37"/>
                  </a:cubicBezTo>
                  <a:cubicBezTo>
                    <a:pt x="208" y="57"/>
                    <a:pt x="215" y="88"/>
                    <a:pt x="208" y="115"/>
                  </a:cubicBezTo>
                  <a:cubicBezTo>
                    <a:pt x="204" y="128"/>
                    <a:pt x="198" y="141"/>
                    <a:pt x="188" y="151"/>
                  </a:cubicBezTo>
                  <a:cubicBezTo>
                    <a:pt x="178" y="161"/>
                    <a:pt x="166" y="168"/>
                    <a:pt x="152" y="171"/>
                  </a:cubicBezTo>
                  <a:cubicBezTo>
                    <a:pt x="125" y="177"/>
                    <a:pt x="94" y="166"/>
                    <a:pt x="81" y="143"/>
                  </a:cubicBezTo>
                  <a:cubicBezTo>
                    <a:pt x="68" y="120"/>
                    <a:pt x="74" y="89"/>
                    <a:pt x="94" y="74"/>
                  </a:cubicBezTo>
                  <a:cubicBezTo>
                    <a:pt x="104" y="66"/>
                    <a:pt x="117" y="64"/>
                    <a:pt x="129" y="65"/>
                  </a:cubicBezTo>
                  <a:cubicBezTo>
                    <a:pt x="141" y="67"/>
                    <a:pt x="151" y="74"/>
                    <a:pt x="157" y="83"/>
                  </a:cubicBezTo>
                  <a:cubicBezTo>
                    <a:pt x="163" y="92"/>
                    <a:pt x="164" y="104"/>
                    <a:pt x="160" y="114"/>
                  </a:cubicBezTo>
                  <a:cubicBezTo>
                    <a:pt x="157" y="123"/>
                    <a:pt x="149" y="131"/>
                    <a:pt x="139" y="133"/>
                  </a:cubicBezTo>
                  <a:cubicBezTo>
                    <a:pt x="130" y="136"/>
                    <a:pt x="120" y="134"/>
                    <a:pt x="113" y="128"/>
                  </a:cubicBezTo>
                  <a:cubicBezTo>
                    <a:pt x="107" y="122"/>
                    <a:pt x="104" y="114"/>
                    <a:pt x="106" y="106"/>
                  </a:cubicBezTo>
                  <a:cubicBezTo>
                    <a:pt x="108" y="99"/>
                    <a:pt x="113" y="93"/>
                    <a:pt x="119" y="91"/>
                  </a:cubicBezTo>
                  <a:cubicBezTo>
                    <a:pt x="125" y="89"/>
                    <a:pt x="132" y="90"/>
                    <a:pt x="136" y="94"/>
                  </a:cubicBezTo>
                  <a:cubicBezTo>
                    <a:pt x="132" y="91"/>
                    <a:pt x="126" y="89"/>
                    <a:pt x="120" y="90"/>
                  </a:cubicBezTo>
                  <a:cubicBezTo>
                    <a:pt x="114" y="92"/>
                    <a:pt x="108" y="97"/>
                    <a:pt x="106" y="104"/>
                  </a:cubicBezTo>
                  <a:cubicBezTo>
                    <a:pt x="104" y="111"/>
                    <a:pt x="105" y="120"/>
                    <a:pt x="111" y="127"/>
                  </a:cubicBezTo>
                  <a:cubicBezTo>
                    <a:pt x="117" y="133"/>
                    <a:pt x="127" y="136"/>
                    <a:pt x="136" y="134"/>
                  </a:cubicBezTo>
                  <a:cubicBezTo>
                    <a:pt x="157" y="132"/>
                    <a:pt x="170" y="106"/>
                    <a:pt x="159" y="85"/>
                  </a:cubicBezTo>
                  <a:cubicBezTo>
                    <a:pt x="154" y="75"/>
                    <a:pt x="143" y="68"/>
                    <a:pt x="131" y="65"/>
                  </a:cubicBezTo>
                  <a:cubicBezTo>
                    <a:pt x="119" y="63"/>
                    <a:pt x="106" y="65"/>
                    <a:pt x="95" y="73"/>
                  </a:cubicBezTo>
                  <a:cubicBezTo>
                    <a:pt x="74" y="88"/>
                    <a:pt x="66" y="120"/>
                    <a:pt x="81" y="145"/>
                  </a:cubicBezTo>
                  <a:cubicBezTo>
                    <a:pt x="96" y="169"/>
                    <a:pt x="129" y="180"/>
                    <a:pt x="158" y="171"/>
                  </a:cubicBezTo>
                  <a:cubicBezTo>
                    <a:pt x="173" y="166"/>
                    <a:pt x="186" y="157"/>
                    <a:pt x="195" y="145"/>
                  </a:cubicBezTo>
                  <a:cubicBezTo>
                    <a:pt x="204" y="132"/>
                    <a:pt x="210" y="118"/>
                    <a:pt x="212" y="103"/>
                  </a:cubicBezTo>
                  <a:cubicBezTo>
                    <a:pt x="215" y="72"/>
                    <a:pt x="201" y="39"/>
                    <a:pt x="174" y="22"/>
                  </a:cubicBezTo>
                  <a:cubicBezTo>
                    <a:pt x="147" y="5"/>
                    <a:pt x="112" y="0"/>
                    <a:pt x="82" y="9"/>
                  </a:cubicBezTo>
                  <a:cubicBezTo>
                    <a:pt x="66" y="14"/>
                    <a:pt x="52" y="22"/>
                    <a:pt x="40" y="32"/>
                  </a:cubicBezTo>
                  <a:cubicBezTo>
                    <a:pt x="34" y="37"/>
                    <a:pt x="29" y="43"/>
                    <a:pt x="24" y="49"/>
                  </a:cubicBezTo>
                  <a:cubicBezTo>
                    <a:pt x="19" y="55"/>
                    <a:pt x="14" y="62"/>
                    <a:pt x="10" y="68"/>
                  </a:cubicBezTo>
                  <a:cubicBezTo>
                    <a:pt x="6" y="75"/>
                    <a:pt x="3" y="82"/>
                    <a:pt x="0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2441" y="1608"/>
              <a:ext cx="52" cy="75"/>
            </a:xfrm>
            <a:custGeom>
              <a:avLst/>
              <a:gdLst>
                <a:gd name="T0" fmla="*/ 20 w 22"/>
                <a:gd name="T1" fmla="*/ 22 h 32"/>
                <a:gd name="T2" fmla="*/ 20 w 22"/>
                <a:gd name="T3" fmla="*/ 22 h 32"/>
                <a:gd name="T4" fmla="*/ 21 w 22"/>
                <a:gd name="T5" fmla="*/ 16 h 32"/>
                <a:gd name="T6" fmla="*/ 21 w 22"/>
                <a:gd name="T7" fmla="*/ 16 h 32"/>
                <a:gd name="T8" fmla="*/ 21 w 22"/>
                <a:gd name="T9" fmla="*/ 16 h 32"/>
                <a:gd name="T10" fmla="*/ 10 w 22"/>
                <a:gd name="T11" fmla="*/ 0 h 32"/>
                <a:gd name="T12" fmla="*/ 20 w 22"/>
                <a:gd name="T13" fmla="*/ 11 h 32"/>
                <a:gd name="T14" fmla="*/ 21 w 22"/>
                <a:gd name="T15" fmla="*/ 16 h 32"/>
                <a:gd name="T16" fmla="*/ 21 w 22"/>
                <a:gd name="T17" fmla="*/ 22 h 32"/>
                <a:gd name="T18" fmla="*/ 21 w 22"/>
                <a:gd name="T19" fmla="*/ 22 h 32"/>
                <a:gd name="T20" fmla="*/ 21 w 22"/>
                <a:gd name="T21" fmla="*/ 22 h 32"/>
                <a:gd name="T22" fmla="*/ 11 w 22"/>
                <a:gd name="T23" fmla="*/ 31 h 32"/>
                <a:gd name="T24" fmla="*/ 2 w 22"/>
                <a:gd name="T25" fmla="*/ 10 h 32"/>
                <a:gd name="T26" fmla="*/ 0 w 22"/>
                <a:gd name="T27" fmla="*/ 10 h 32"/>
                <a:gd name="T28" fmla="*/ 20 w 22"/>
                <a:gd name="T2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32"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1" y="19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0" y="9"/>
                    <a:pt x="15" y="2"/>
                    <a:pt x="10" y="0"/>
                  </a:cubicBezTo>
                  <a:cubicBezTo>
                    <a:pt x="14" y="1"/>
                    <a:pt x="18" y="6"/>
                    <a:pt x="20" y="11"/>
                  </a:cubicBezTo>
                  <a:cubicBezTo>
                    <a:pt x="21" y="13"/>
                    <a:pt x="21" y="14"/>
                    <a:pt x="21" y="16"/>
                  </a:cubicBezTo>
                  <a:cubicBezTo>
                    <a:pt x="21" y="16"/>
                    <a:pt x="22" y="19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7"/>
                    <a:pt x="16" y="32"/>
                    <a:pt x="11" y="31"/>
                  </a:cubicBezTo>
                  <a:cubicBezTo>
                    <a:pt x="2" y="29"/>
                    <a:pt x="9" y="15"/>
                    <a:pt x="2" y="10"/>
                  </a:cubicBezTo>
                  <a:cubicBezTo>
                    <a:pt x="2" y="10"/>
                    <a:pt x="1" y="10"/>
                    <a:pt x="0" y="10"/>
                  </a:cubicBezTo>
                  <a:cubicBezTo>
                    <a:pt x="10" y="7"/>
                    <a:pt x="19" y="13"/>
                    <a:pt x="2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1324" y="1364"/>
              <a:ext cx="1346" cy="1417"/>
            </a:xfrm>
            <a:custGeom>
              <a:avLst/>
              <a:gdLst>
                <a:gd name="T0" fmla="*/ 57 w 570"/>
                <a:gd name="T1" fmla="*/ 590 h 600"/>
                <a:gd name="T2" fmla="*/ 5 w 570"/>
                <a:gd name="T3" fmla="*/ 599 h 600"/>
                <a:gd name="T4" fmla="*/ 1 w 570"/>
                <a:gd name="T5" fmla="*/ 600 h 600"/>
                <a:gd name="T6" fmla="*/ 1 w 570"/>
                <a:gd name="T7" fmla="*/ 600 h 600"/>
                <a:gd name="T8" fmla="*/ 1 w 570"/>
                <a:gd name="T9" fmla="*/ 600 h 600"/>
                <a:gd name="T10" fmla="*/ 1 w 570"/>
                <a:gd name="T11" fmla="*/ 600 h 600"/>
                <a:gd name="T12" fmla="*/ 0 w 570"/>
                <a:gd name="T13" fmla="*/ 600 h 600"/>
                <a:gd name="T14" fmla="*/ 0 w 570"/>
                <a:gd name="T15" fmla="*/ 600 h 600"/>
                <a:gd name="T16" fmla="*/ 0 w 570"/>
                <a:gd name="T17" fmla="*/ 600 h 600"/>
                <a:gd name="T18" fmla="*/ 1 w 570"/>
                <a:gd name="T19" fmla="*/ 599 h 600"/>
                <a:gd name="T20" fmla="*/ 140 w 570"/>
                <a:gd name="T21" fmla="*/ 556 h 600"/>
                <a:gd name="T22" fmla="*/ 290 w 570"/>
                <a:gd name="T23" fmla="*/ 289 h 600"/>
                <a:gd name="T24" fmla="*/ 290 w 570"/>
                <a:gd name="T25" fmla="*/ 289 h 600"/>
                <a:gd name="T26" fmla="*/ 338 w 570"/>
                <a:gd name="T27" fmla="*/ 107 h 600"/>
                <a:gd name="T28" fmla="*/ 385 w 570"/>
                <a:gd name="T29" fmla="*/ 32 h 600"/>
                <a:gd name="T30" fmla="*/ 385 w 570"/>
                <a:gd name="T31" fmla="*/ 32 h 600"/>
                <a:gd name="T32" fmla="*/ 482 w 570"/>
                <a:gd name="T33" fmla="*/ 7 h 600"/>
                <a:gd name="T34" fmla="*/ 554 w 570"/>
                <a:gd name="T35" fmla="*/ 56 h 600"/>
                <a:gd name="T36" fmla="*/ 561 w 570"/>
                <a:gd name="T37" fmla="*/ 72 h 600"/>
                <a:gd name="T38" fmla="*/ 570 w 570"/>
                <a:gd name="T39" fmla="*/ 126 h 600"/>
                <a:gd name="T40" fmla="*/ 546 w 570"/>
                <a:gd name="T41" fmla="*/ 172 h 600"/>
                <a:gd name="T42" fmla="*/ 457 w 570"/>
                <a:gd name="T43" fmla="*/ 186 h 600"/>
                <a:gd name="T44" fmla="*/ 457 w 570"/>
                <a:gd name="T45" fmla="*/ 186 h 600"/>
                <a:gd name="T46" fmla="*/ 457 w 570"/>
                <a:gd name="T47" fmla="*/ 186 h 600"/>
                <a:gd name="T48" fmla="*/ 429 w 570"/>
                <a:gd name="T49" fmla="*/ 155 h 600"/>
                <a:gd name="T50" fmla="*/ 429 w 570"/>
                <a:gd name="T51" fmla="*/ 155 h 600"/>
                <a:gd name="T52" fmla="*/ 429 w 570"/>
                <a:gd name="T53" fmla="*/ 155 h 600"/>
                <a:gd name="T54" fmla="*/ 431 w 570"/>
                <a:gd name="T55" fmla="*/ 119 h 600"/>
                <a:gd name="T56" fmla="*/ 456 w 570"/>
                <a:gd name="T57" fmla="*/ 96 h 600"/>
                <a:gd name="T58" fmla="*/ 474 w 570"/>
                <a:gd name="T59" fmla="*/ 97 h 600"/>
                <a:gd name="T60" fmla="*/ 486 w 570"/>
                <a:gd name="T61" fmla="*/ 104 h 600"/>
                <a:gd name="T62" fmla="*/ 489 w 570"/>
                <a:gd name="T63" fmla="*/ 107 h 600"/>
                <a:gd name="T64" fmla="*/ 489 w 570"/>
                <a:gd name="T65" fmla="*/ 107 h 600"/>
                <a:gd name="T66" fmla="*/ 489 w 570"/>
                <a:gd name="T67" fmla="*/ 107 h 600"/>
                <a:gd name="T68" fmla="*/ 490 w 570"/>
                <a:gd name="T69" fmla="*/ 108 h 600"/>
                <a:gd name="T70" fmla="*/ 490 w 570"/>
                <a:gd name="T71" fmla="*/ 108 h 600"/>
                <a:gd name="T72" fmla="*/ 490 w 570"/>
                <a:gd name="T73" fmla="*/ 108 h 600"/>
                <a:gd name="T74" fmla="*/ 488 w 570"/>
                <a:gd name="T75" fmla="*/ 106 h 600"/>
                <a:gd name="T76" fmla="*/ 469 w 570"/>
                <a:gd name="T77" fmla="*/ 96 h 600"/>
                <a:gd name="T78" fmla="*/ 463 w 570"/>
                <a:gd name="T79" fmla="*/ 95 h 600"/>
                <a:gd name="T80" fmla="*/ 449 w 570"/>
                <a:gd name="T81" fmla="*/ 100 h 600"/>
                <a:gd name="T82" fmla="*/ 428 w 570"/>
                <a:gd name="T83" fmla="*/ 134 h 600"/>
                <a:gd name="T84" fmla="*/ 433 w 570"/>
                <a:gd name="T85" fmla="*/ 161 h 600"/>
                <a:gd name="T86" fmla="*/ 528 w 570"/>
                <a:gd name="T87" fmla="*/ 183 h 600"/>
                <a:gd name="T88" fmla="*/ 552 w 570"/>
                <a:gd name="T89" fmla="*/ 56 h 600"/>
                <a:gd name="T90" fmla="*/ 403 w 570"/>
                <a:gd name="T91" fmla="*/ 24 h 600"/>
                <a:gd name="T92" fmla="*/ 403 w 570"/>
                <a:gd name="T93" fmla="*/ 24 h 600"/>
                <a:gd name="T94" fmla="*/ 338 w 570"/>
                <a:gd name="T95" fmla="*/ 113 h 600"/>
                <a:gd name="T96" fmla="*/ 293 w 570"/>
                <a:gd name="T97" fmla="*/ 284 h 600"/>
                <a:gd name="T98" fmla="*/ 285 w 570"/>
                <a:gd name="T99" fmla="*/ 328 h 600"/>
                <a:gd name="T100" fmla="*/ 275 w 570"/>
                <a:gd name="T101" fmla="*/ 373 h 600"/>
                <a:gd name="T102" fmla="*/ 141 w 570"/>
                <a:gd name="T103" fmla="*/ 556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0" h="600">
                  <a:moveTo>
                    <a:pt x="141" y="556"/>
                  </a:moveTo>
                  <a:cubicBezTo>
                    <a:pt x="111" y="574"/>
                    <a:pt x="80" y="584"/>
                    <a:pt x="57" y="590"/>
                  </a:cubicBezTo>
                  <a:cubicBezTo>
                    <a:pt x="40" y="594"/>
                    <a:pt x="26" y="596"/>
                    <a:pt x="16" y="598"/>
                  </a:cubicBezTo>
                  <a:cubicBezTo>
                    <a:pt x="11" y="599"/>
                    <a:pt x="7" y="599"/>
                    <a:pt x="5" y="599"/>
                  </a:cubicBezTo>
                  <a:cubicBezTo>
                    <a:pt x="4" y="600"/>
                    <a:pt x="3" y="600"/>
                    <a:pt x="2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1" y="600"/>
                    <a:pt x="1" y="600"/>
                    <a:pt x="1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0" y="600"/>
                    <a:pt x="0" y="600"/>
                    <a:pt x="0" y="600"/>
                  </a:cubicBezTo>
                  <a:cubicBezTo>
                    <a:pt x="1" y="599"/>
                    <a:pt x="1" y="599"/>
                    <a:pt x="1" y="599"/>
                  </a:cubicBezTo>
                  <a:cubicBezTo>
                    <a:pt x="5" y="599"/>
                    <a:pt x="32" y="596"/>
                    <a:pt x="72" y="585"/>
                  </a:cubicBezTo>
                  <a:cubicBezTo>
                    <a:pt x="92" y="579"/>
                    <a:pt x="116" y="570"/>
                    <a:pt x="140" y="556"/>
                  </a:cubicBezTo>
                  <a:cubicBezTo>
                    <a:pt x="167" y="540"/>
                    <a:pt x="194" y="518"/>
                    <a:pt x="217" y="488"/>
                  </a:cubicBezTo>
                  <a:cubicBezTo>
                    <a:pt x="260" y="433"/>
                    <a:pt x="281" y="359"/>
                    <a:pt x="290" y="289"/>
                  </a:cubicBezTo>
                  <a:cubicBezTo>
                    <a:pt x="290" y="289"/>
                    <a:pt x="290" y="289"/>
                    <a:pt x="290" y="289"/>
                  </a:cubicBezTo>
                  <a:cubicBezTo>
                    <a:pt x="290" y="289"/>
                    <a:pt x="290" y="289"/>
                    <a:pt x="290" y="289"/>
                  </a:cubicBezTo>
                  <a:cubicBezTo>
                    <a:pt x="303" y="219"/>
                    <a:pt x="319" y="154"/>
                    <a:pt x="338" y="107"/>
                  </a:cubicBezTo>
                  <a:cubicBezTo>
                    <a:pt x="338" y="107"/>
                    <a:pt x="338" y="107"/>
                    <a:pt x="338" y="107"/>
                  </a:cubicBezTo>
                  <a:cubicBezTo>
                    <a:pt x="338" y="107"/>
                    <a:pt x="338" y="107"/>
                    <a:pt x="338" y="107"/>
                  </a:cubicBezTo>
                  <a:cubicBezTo>
                    <a:pt x="348" y="83"/>
                    <a:pt x="360" y="53"/>
                    <a:pt x="385" y="32"/>
                  </a:cubicBezTo>
                  <a:cubicBezTo>
                    <a:pt x="385" y="32"/>
                    <a:pt x="385" y="32"/>
                    <a:pt x="385" y="32"/>
                  </a:cubicBezTo>
                  <a:cubicBezTo>
                    <a:pt x="385" y="32"/>
                    <a:pt x="385" y="32"/>
                    <a:pt x="385" y="32"/>
                  </a:cubicBezTo>
                  <a:cubicBezTo>
                    <a:pt x="390" y="29"/>
                    <a:pt x="394" y="26"/>
                    <a:pt x="398" y="24"/>
                  </a:cubicBezTo>
                  <a:cubicBezTo>
                    <a:pt x="423" y="10"/>
                    <a:pt x="453" y="2"/>
                    <a:pt x="482" y="7"/>
                  </a:cubicBezTo>
                  <a:cubicBezTo>
                    <a:pt x="482" y="7"/>
                    <a:pt x="482" y="7"/>
                    <a:pt x="482" y="7"/>
                  </a:cubicBezTo>
                  <a:cubicBezTo>
                    <a:pt x="512" y="10"/>
                    <a:pt x="539" y="29"/>
                    <a:pt x="554" y="56"/>
                  </a:cubicBezTo>
                  <a:cubicBezTo>
                    <a:pt x="557" y="61"/>
                    <a:pt x="559" y="67"/>
                    <a:pt x="561" y="72"/>
                  </a:cubicBezTo>
                  <a:cubicBezTo>
                    <a:pt x="561" y="72"/>
                    <a:pt x="561" y="72"/>
                    <a:pt x="561" y="72"/>
                  </a:cubicBezTo>
                  <a:cubicBezTo>
                    <a:pt x="567" y="90"/>
                    <a:pt x="570" y="107"/>
                    <a:pt x="570" y="125"/>
                  </a:cubicBezTo>
                  <a:cubicBezTo>
                    <a:pt x="570" y="126"/>
                    <a:pt x="570" y="126"/>
                    <a:pt x="570" y="126"/>
                  </a:cubicBezTo>
                  <a:cubicBezTo>
                    <a:pt x="570" y="126"/>
                    <a:pt x="570" y="126"/>
                    <a:pt x="570" y="126"/>
                  </a:cubicBezTo>
                  <a:cubicBezTo>
                    <a:pt x="567" y="143"/>
                    <a:pt x="558" y="160"/>
                    <a:pt x="546" y="172"/>
                  </a:cubicBezTo>
                  <a:cubicBezTo>
                    <a:pt x="541" y="177"/>
                    <a:pt x="536" y="181"/>
                    <a:pt x="530" y="184"/>
                  </a:cubicBezTo>
                  <a:cubicBezTo>
                    <a:pt x="507" y="198"/>
                    <a:pt x="477" y="198"/>
                    <a:pt x="457" y="186"/>
                  </a:cubicBezTo>
                  <a:cubicBezTo>
                    <a:pt x="457" y="186"/>
                    <a:pt x="457" y="186"/>
                    <a:pt x="457" y="186"/>
                  </a:cubicBezTo>
                  <a:cubicBezTo>
                    <a:pt x="457" y="186"/>
                    <a:pt x="457" y="186"/>
                    <a:pt x="457" y="186"/>
                  </a:cubicBezTo>
                  <a:cubicBezTo>
                    <a:pt x="457" y="186"/>
                    <a:pt x="457" y="186"/>
                    <a:pt x="457" y="186"/>
                  </a:cubicBezTo>
                  <a:cubicBezTo>
                    <a:pt x="457" y="186"/>
                    <a:pt x="457" y="186"/>
                    <a:pt x="457" y="186"/>
                  </a:cubicBezTo>
                  <a:cubicBezTo>
                    <a:pt x="447" y="180"/>
                    <a:pt x="438" y="172"/>
                    <a:pt x="432" y="162"/>
                  </a:cubicBezTo>
                  <a:cubicBezTo>
                    <a:pt x="431" y="160"/>
                    <a:pt x="430" y="158"/>
                    <a:pt x="429" y="155"/>
                  </a:cubicBezTo>
                  <a:cubicBezTo>
                    <a:pt x="429" y="155"/>
                    <a:pt x="429" y="155"/>
                    <a:pt x="429" y="155"/>
                  </a:cubicBezTo>
                  <a:cubicBezTo>
                    <a:pt x="429" y="155"/>
                    <a:pt x="429" y="155"/>
                    <a:pt x="429" y="155"/>
                  </a:cubicBezTo>
                  <a:cubicBezTo>
                    <a:pt x="429" y="155"/>
                    <a:pt x="429" y="155"/>
                    <a:pt x="429" y="155"/>
                  </a:cubicBezTo>
                  <a:cubicBezTo>
                    <a:pt x="429" y="155"/>
                    <a:pt x="429" y="155"/>
                    <a:pt x="429" y="155"/>
                  </a:cubicBezTo>
                  <a:cubicBezTo>
                    <a:pt x="425" y="143"/>
                    <a:pt x="426" y="130"/>
                    <a:pt x="431" y="119"/>
                  </a:cubicBezTo>
                  <a:cubicBezTo>
                    <a:pt x="431" y="119"/>
                    <a:pt x="431" y="119"/>
                    <a:pt x="431" y="119"/>
                  </a:cubicBezTo>
                  <a:cubicBezTo>
                    <a:pt x="435" y="110"/>
                    <a:pt x="441" y="104"/>
                    <a:pt x="448" y="100"/>
                  </a:cubicBezTo>
                  <a:cubicBezTo>
                    <a:pt x="450" y="98"/>
                    <a:pt x="453" y="97"/>
                    <a:pt x="456" y="96"/>
                  </a:cubicBezTo>
                  <a:cubicBezTo>
                    <a:pt x="459" y="95"/>
                    <a:pt x="461" y="95"/>
                    <a:pt x="463" y="95"/>
                  </a:cubicBezTo>
                  <a:cubicBezTo>
                    <a:pt x="467" y="95"/>
                    <a:pt x="471" y="95"/>
                    <a:pt x="474" y="97"/>
                  </a:cubicBezTo>
                  <a:cubicBezTo>
                    <a:pt x="474" y="97"/>
                    <a:pt x="474" y="97"/>
                    <a:pt x="474" y="97"/>
                  </a:cubicBezTo>
                  <a:cubicBezTo>
                    <a:pt x="479" y="99"/>
                    <a:pt x="483" y="102"/>
                    <a:pt x="486" y="104"/>
                  </a:cubicBezTo>
                  <a:cubicBezTo>
                    <a:pt x="487" y="105"/>
                    <a:pt x="488" y="106"/>
                    <a:pt x="489" y="106"/>
                  </a:cubicBezTo>
                  <a:cubicBezTo>
                    <a:pt x="489" y="107"/>
                    <a:pt x="489" y="107"/>
                    <a:pt x="489" y="107"/>
                  </a:cubicBezTo>
                  <a:cubicBezTo>
                    <a:pt x="489" y="107"/>
                    <a:pt x="489" y="107"/>
                    <a:pt x="489" y="107"/>
                  </a:cubicBezTo>
                  <a:cubicBezTo>
                    <a:pt x="489" y="107"/>
                    <a:pt x="489" y="107"/>
                    <a:pt x="489" y="107"/>
                  </a:cubicBezTo>
                  <a:cubicBezTo>
                    <a:pt x="489" y="107"/>
                    <a:pt x="489" y="107"/>
                    <a:pt x="489" y="107"/>
                  </a:cubicBezTo>
                  <a:cubicBezTo>
                    <a:pt x="489" y="107"/>
                    <a:pt x="489" y="107"/>
                    <a:pt x="489" y="107"/>
                  </a:cubicBezTo>
                  <a:cubicBezTo>
                    <a:pt x="489" y="107"/>
                    <a:pt x="489" y="107"/>
                    <a:pt x="489" y="107"/>
                  </a:cubicBezTo>
                  <a:cubicBezTo>
                    <a:pt x="490" y="108"/>
                    <a:pt x="490" y="108"/>
                    <a:pt x="490" y="108"/>
                  </a:cubicBezTo>
                  <a:cubicBezTo>
                    <a:pt x="490" y="108"/>
                    <a:pt x="490" y="108"/>
                    <a:pt x="490" y="108"/>
                  </a:cubicBezTo>
                  <a:cubicBezTo>
                    <a:pt x="490" y="108"/>
                    <a:pt x="490" y="108"/>
                    <a:pt x="490" y="108"/>
                  </a:cubicBezTo>
                  <a:cubicBezTo>
                    <a:pt x="490" y="108"/>
                    <a:pt x="490" y="108"/>
                    <a:pt x="490" y="108"/>
                  </a:cubicBezTo>
                  <a:cubicBezTo>
                    <a:pt x="490" y="108"/>
                    <a:pt x="490" y="108"/>
                    <a:pt x="490" y="108"/>
                  </a:cubicBezTo>
                  <a:cubicBezTo>
                    <a:pt x="489" y="108"/>
                    <a:pt x="489" y="108"/>
                    <a:pt x="489" y="108"/>
                  </a:cubicBezTo>
                  <a:cubicBezTo>
                    <a:pt x="489" y="107"/>
                    <a:pt x="488" y="107"/>
                    <a:pt x="488" y="106"/>
                  </a:cubicBezTo>
                  <a:cubicBezTo>
                    <a:pt x="485" y="104"/>
                    <a:pt x="479" y="99"/>
                    <a:pt x="469" y="96"/>
                  </a:cubicBezTo>
                  <a:cubicBezTo>
                    <a:pt x="469" y="96"/>
                    <a:pt x="469" y="96"/>
                    <a:pt x="469" y="96"/>
                  </a:cubicBezTo>
                  <a:cubicBezTo>
                    <a:pt x="469" y="96"/>
                    <a:pt x="469" y="96"/>
                    <a:pt x="469" y="96"/>
                  </a:cubicBezTo>
                  <a:cubicBezTo>
                    <a:pt x="467" y="96"/>
                    <a:pt x="465" y="95"/>
                    <a:pt x="463" y="95"/>
                  </a:cubicBezTo>
                  <a:cubicBezTo>
                    <a:pt x="461" y="95"/>
                    <a:pt x="459" y="96"/>
                    <a:pt x="456" y="96"/>
                  </a:cubicBezTo>
                  <a:cubicBezTo>
                    <a:pt x="454" y="97"/>
                    <a:pt x="451" y="98"/>
                    <a:pt x="449" y="100"/>
                  </a:cubicBezTo>
                  <a:cubicBezTo>
                    <a:pt x="439" y="106"/>
                    <a:pt x="429" y="118"/>
                    <a:pt x="428" y="134"/>
                  </a:cubicBezTo>
                  <a:cubicBezTo>
                    <a:pt x="428" y="134"/>
                    <a:pt x="428" y="134"/>
                    <a:pt x="428" y="134"/>
                  </a:cubicBezTo>
                  <a:cubicBezTo>
                    <a:pt x="428" y="134"/>
                    <a:pt x="428" y="134"/>
                    <a:pt x="428" y="134"/>
                  </a:cubicBezTo>
                  <a:cubicBezTo>
                    <a:pt x="426" y="143"/>
                    <a:pt x="428" y="153"/>
                    <a:pt x="433" y="161"/>
                  </a:cubicBezTo>
                  <a:cubicBezTo>
                    <a:pt x="442" y="178"/>
                    <a:pt x="463" y="191"/>
                    <a:pt x="487" y="193"/>
                  </a:cubicBezTo>
                  <a:cubicBezTo>
                    <a:pt x="501" y="195"/>
                    <a:pt x="515" y="191"/>
                    <a:pt x="528" y="183"/>
                  </a:cubicBezTo>
                  <a:cubicBezTo>
                    <a:pt x="548" y="172"/>
                    <a:pt x="564" y="152"/>
                    <a:pt x="568" y="129"/>
                  </a:cubicBezTo>
                  <a:cubicBezTo>
                    <a:pt x="569" y="105"/>
                    <a:pt x="564" y="78"/>
                    <a:pt x="552" y="56"/>
                  </a:cubicBezTo>
                  <a:cubicBezTo>
                    <a:pt x="544" y="43"/>
                    <a:pt x="533" y="31"/>
                    <a:pt x="520" y="22"/>
                  </a:cubicBezTo>
                  <a:cubicBezTo>
                    <a:pt x="484" y="0"/>
                    <a:pt x="438" y="5"/>
                    <a:pt x="403" y="24"/>
                  </a:cubicBezTo>
                  <a:cubicBezTo>
                    <a:pt x="403" y="24"/>
                    <a:pt x="403" y="24"/>
                    <a:pt x="403" y="24"/>
                  </a:cubicBezTo>
                  <a:cubicBezTo>
                    <a:pt x="403" y="24"/>
                    <a:pt x="403" y="24"/>
                    <a:pt x="403" y="24"/>
                  </a:cubicBezTo>
                  <a:cubicBezTo>
                    <a:pt x="401" y="25"/>
                    <a:pt x="400" y="26"/>
                    <a:pt x="398" y="27"/>
                  </a:cubicBezTo>
                  <a:cubicBezTo>
                    <a:pt x="365" y="46"/>
                    <a:pt x="351" y="83"/>
                    <a:pt x="338" y="113"/>
                  </a:cubicBezTo>
                  <a:cubicBezTo>
                    <a:pt x="326" y="145"/>
                    <a:pt x="318" y="176"/>
                    <a:pt x="311" y="201"/>
                  </a:cubicBezTo>
                  <a:cubicBezTo>
                    <a:pt x="305" y="227"/>
                    <a:pt x="299" y="255"/>
                    <a:pt x="293" y="284"/>
                  </a:cubicBezTo>
                  <a:cubicBezTo>
                    <a:pt x="290" y="298"/>
                    <a:pt x="288" y="313"/>
                    <a:pt x="285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83" y="343"/>
                    <a:pt x="280" y="358"/>
                    <a:pt x="275" y="373"/>
                  </a:cubicBezTo>
                  <a:cubicBezTo>
                    <a:pt x="275" y="373"/>
                    <a:pt x="275" y="373"/>
                    <a:pt x="275" y="373"/>
                  </a:cubicBezTo>
                  <a:cubicBezTo>
                    <a:pt x="258" y="433"/>
                    <a:pt x="226" y="490"/>
                    <a:pt x="182" y="527"/>
                  </a:cubicBezTo>
                  <a:cubicBezTo>
                    <a:pt x="169" y="538"/>
                    <a:pt x="155" y="548"/>
                    <a:pt x="141" y="5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2458" y="1900"/>
              <a:ext cx="45" cy="71"/>
            </a:xfrm>
            <a:custGeom>
              <a:avLst/>
              <a:gdLst>
                <a:gd name="T0" fmla="*/ 17 w 19"/>
                <a:gd name="T1" fmla="*/ 21 h 30"/>
                <a:gd name="T2" fmla="*/ 17 w 19"/>
                <a:gd name="T3" fmla="*/ 21 h 30"/>
                <a:gd name="T4" fmla="*/ 19 w 19"/>
                <a:gd name="T5" fmla="*/ 16 h 30"/>
                <a:gd name="T6" fmla="*/ 19 w 19"/>
                <a:gd name="T7" fmla="*/ 16 h 30"/>
                <a:gd name="T8" fmla="*/ 19 w 19"/>
                <a:gd name="T9" fmla="*/ 16 h 30"/>
                <a:gd name="T10" fmla="*/ 11 w 19"/>
                <a:gd name="T11" fmla="*/ 0 h 30"/>
                <a:gd name="T12" fmla="*/ 19 w 19"/>
                <a:gd name="T13" fmla="*/ 12 h 30"/>
                <a:gd name="T14" fmla="*/ 19 w 19"/>
                <a:gd name="T15" fmla="*/ 16 h 30"/>
                <a:gd name="T16" fmla="*/ 18 w 19"/>
                <a:gd name="T17" fmla="*/ 22 h 30"/>
                <a:gd name="T18" fmla="*/ 18 w 19"/>
                <a:gd name="T19" fmla="*/ 22 h 30"/>
                <a:gd name="T20" fmla="*/ 18 w 19"/>
                <a:gd name="T21" fmla="*/ 22 h 30"/>
                <a:gd name="T22" fmla="*/ 8 w 19"/>
                <a:gd name="T23" fmla="*/ 29 h 30"/>
                <a:gd name="T24" fmla="*/ 3 w 19"/>
                <a:gd name="T25" fmla="*/ 8 h 30"/>
                <a:gd name="T26" fmla="*/ 1 w 19"/>
                <a:gd name="T27" fmla="*/ 8 h 30"/>
                <a:gd name="T28" fmla="*/ 17 w 19"/>
                <a:gd name="T29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" h="30">
                  <a:moveTo>
                    <a:pt x="17" y="21"/>
                  </a:move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8" y="19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0"/>
                    <a:pt x="16" y="3"/>
                    <a:pt x="11" y="0"/>
                  </a:cubicBezTo>
                  <a:cubicBezTo>
                    <a:pt x="15" y="2"/>
                    <a:pt x="18" y="7"/>
                    <a:pt x="19" y="12"/>
                  </a:cubicBezTo>
                  <a:cubicBezTo>
                    <a:pt x="19" y="14"/>
                    <a:pt x="19" y="15"/>
                    <a:pt x="19" y="16"/>
                  </a:cubicBezTo>
                  <a:cubicBezTo>
                    <a:pt x="19" y="16"/>
                    <a:pt x="19" y="19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6" y="26"/>
                    <a:pt x="12" y="30"/>
                    <a:pt x="8" y="29"/>
                  </a:cubicBezTo>
                  <a:cubicBezTo>
                    <a:pt x="0" y="25"/>
                    <a:pt x="8" y="13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0" y="7"/>
                    <a:pt x="18" y="14"/>
                    <a:pt x="1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1279" y="1676"/>
              <a:ext cx="1389" cy="1112"/>
            </a:xfrm>
            <a:custGeom>
              <a:avLst/>
              <a:gdLst>
                <a:gd name="T0" fmla="*/ 52 w 588"/>
                <a:gd name="T1" fmla="*/ 469 h 471"/>
                <a:gd name="T2" fmla="*/ 4 w 588"/>
                <a:gd name="T3" fmla="*/ 470 h 471"/>
                <a:gd name="T4" fmla="*/ 0 w 588"/>
                <a:gd name="T5" fmla="*/ 470 h 471"/>
                <a:gd name="T6" fmla="*/ 0 w 588"/>
                <a:gd name="T7" fmla="*/ 470 h 471"/>
                <a:gd name="T8" fmla="*/ 0 w 588"/>
                <a:gd name="T9" fmla="*/ 470 h 471"/>
                <a:gd name="T10" fmla="*/ 0 w 588"/>
                <a:gd name="T11" fmla="*/ 470 h 471"/>
                <a:gd name="T12" fmla="*/ 0 w 588"/>
                <a:gd name="T13" fmla="*/ 470 h 471"/>
                <a:gd name="T14" fmla="*/ 0 w 588"/>
                <a:gd name="T15" fmla="*/ 470 h 471"/>
                <a:gd name="T16" fmla="*/ 0 w 588"/>
                <a:gd name="T17" fmla="*/ 470 h 471"/>
                <a:gd name="T18" fmla="*/ 1 w 588"/>
                <a:gd name="T19" fmla="*/ 469 h 471"/>
                <a:gd name="T20" fmla="*/ 132 w 588"/>
                <a:gd name="T21" fmla="*/ 451 h 471"/>
                <a:gd name="T22" fmla="*/ 308 w 588"/>
                <a:gd name="T23" fmla="*/ 233 h 471"/>
                <a:gd name="T24" fmla="*/ 308 w 588"/>
                <a:gd name="T25" fmla="*/ 233 h 471"/>
                <a:gd name="T26" fmla="*/ 379 w 588"/>
                <a:gd name="T27" fmla="*/ 77 h 471"/>
                <a:gd name="T28" fmla="*/ 433 w 588"/>
                <a:gd name="T29" fmla="*/ 17 h 471"/>
                <a:gd name="T30" fmla="*/ 433 w 588"/>
                <a:gd name="T31" fmla="*/ 17 h 471"/>
                <a:gd name="T32" fmla="*/ 525 w 588"/>
                <a:gd name="T33" fmla="*/ 8 h 471"/>
                <a:gd name="T34" fmla="*/ 582 w 588"/>
                <a:gd name="T35" fmla="*/ 63 h 471"/>
                <a:gd name="T36" fmla="*/ 586 w 588"/>
                <a:gd name="T37" fmla="*/ 80 h 471"/>
                <a:gd name="T38" fmla="*/ 586 w 588"/>
                <a:gd name="T39" fmla="*/ 129 h 471"/>
                <a:gd name="T40" fmla="*/ 557 w 588"/>
                <a:gd name="T41" fmla="*/ 167 h 471"/>
                <a:gd name="T42" fmla="*/ 474 w 588"/>
                <a:gd name="T43" fmla="*/ 166 h 471"/>
                <a:gd name="T44" fmla="*/ 474 w 588"/>
                <a:gd name="T45" fmla="*/ 166 h 471"/>
                <a:gd name="T46" fmla="*/ 474 w 588"/>
                <a:gd name="T47" fmla="*/ 166 h 471"/>
                <a:gd name="T48" fmla="*/ 454 w 588"/>
                <a:gd name="T49" fmla="*/ 134 h 471"/>
                <a:gd name="T50" fmla="*/ 454 w 588"/>
                <a:gd name="T51" fmla="*/ 134 h 471"/>
                <a:gd name="T52" fmla="*/ 454 w 588"/>
                <a:gd name="T53" fmla="*/ 134 h 471"/>
                <a:gd name="T54" fmla="*/ 461 w 588"/>
                <a:gd name="T55" fmla="*/ 102 h 471"/>
                <a:gd name="T56" fmla="*/ 487 w 588"/>
                <a:gd name="T57" fmla="*/ 85 h 471"/>
                <a:gd name="T58" fmla="*/ 503 w 588"/>
                <a:gd name="T59" fmla="*/ 88 h 471"/>
                <a:gd name="T60" fmla="*/ 513 w 588"/>
                <a:gd name="T61" fmla="*/ 97 h 471"/>
                <a:gd name="T62" fmla="*/ 515 w 588"/>
                <a:gd name="T63" fmla="*/ 100 h 471"/>
                <a:gd name="T64" fmla="*/ 516 w 588"/>
                <a:gd name="T65" fmla="*/ 100 h 471"/>
                <a:gd name="T66" fmla="*/ 516 w 588"/>
                <a:gd name="T67" fmla="*/ 100 h 471"/>
                <a:gd name="T68" fmla="*/ 516 w 588"/>
                <a:gd name="T69" fmla="*/ 100 h 471"/>
                <a:gd name="T70" fmla="*/ 516 w 588"/>
                <a:gd name="T71" fmla="*/ 100 h 471"/>
                <a:gd name="T72" fmla="*/ 516 w 588"/>
                <a:gd name="T73" fmla="*/ 100 h 471"/>
                <a:gd name="T74" fmla="*/ 514 w 588"/>
                <a:gd name="T75" fmla="*/ 99 h 471"/>
                <a:gd name="T76" fmla="*/ 499 w 588"/>
                <a:gd name="T77" fmla="*/ 87 h 471"/>
                <a:gd name="T78" fmla="*/ 494 w 588"/>
                <a:gd name="T79" fmla="*/ 85 h 471"/>
                <a:gd name="T80" fmla="*/ 480 w 588"/>
                <a:gd name="T81" fmla="*/ 87 h 471"/>
                <a:gd name="T82" fmla="*/ 456 w 588"/>
                <a:gd name="T83" fmla="*/ 115 h 471"/>
                <a:gd name="T84" fmla="*/ 456 w 588"/>
                <a:gd name="T85" fmla="*/ 140 h 471"/>
                <a:gd name="T86" fmla="*/ 539 w 588"/>
                <a:gd name="T87" fmla="*/ 174 h 471"/>
                <a:gd name="T88" fmla="*/ 579 w 588"/>
                <a:gd name="T89" fmla="*/ 64 h 471"/>
                <a:gd name="T90" fmla="*/ 450 w 588"/>
                <a:gd name="T91" fmla="*/ 12 h 471"/>
                <a:gd name="T92" fmla="*/ 450 w 588"/>
                <a:gd name="T93" fmla="*/ 12 h 471"/>
                <a:gd name="T94" fmla="*/ 378 w 588"/>
                <a:gd name="T95" fmla="*/ 82 h 471"/>
                <a:gd name="T96" fmla="*/ 312 w 588"/>
                <a:gd name="T97" fmla="*/ 229 h 471"/>
                <a:gd name="T98" fmla="*/ 298 w 588"/>
                <a:gd name="T99" fmla="*/ 268 h 471"/>
                <a:gd name="T100" fmla="*/ 282 w 588"/>
                <a:gd name="T101" fmla="*/ 307 h 471"/>
                <a:gd name="T102" fmla="*/ 134 w 588"/>
                <a:gd name="T103" fmla="*/ 45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8" h="471">
                  <a:moveTo>
                    <a:pt x="134" y="451"/>
                  </a:moveTo>
                  <a:cubicBezTo>
                    <a:pt x="103" y="463"/>
                    <a:pt x="74" y="467"/>
                    <a:pt x="52" y="469"/>
                  </a:cubicBezTo>
                  <a:cubicBezTo>
                    <a:pt x="36" y="470"/>
                    <a:pt x="23" y="470"/>
                    <a:pt x="14" y="470"/>
                  </a:cubicBezTo>
                  <a:cubicBezTo>
                    <a:pt x="10" y="470"/>
                    <a:pt x="6" y="470"/>
                    <a:pt x="4" y="470"/>
                  </a:cubicBezTo>
                  <a:cubicBezTo>
                    <a:pt x="3" y="470"/>
                    <a:pt x="2" y="470"/>
                    <a:pt x="1" y="470"/>
                  </a:cubicBezTo>
                  <a:cubicBezTo>
                    <a:pt x="1" y="470"/>
                    <a:pt x="1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469"/>
                    <a:pt x="0" y="469"/>
                    <a:pt x="0" y="469"/>
                  </a:cubicBezTo>
                  <a:cubicBezTo>
                    <a:pt x="0" y="469"/>
                    <a:pt x="0" y="469"/>
                    <a:pt x="1" y="469"/>
                  </a:cubicBezTo>
                  <a:cubicBezTo>
                    <a:pt x="4" y="469"/>
                    <a:pt x="29" y="471"/>
                    <a:pt x="67" y="467"/>
                  </a:cubicBezTo>
                  <a:cubicBezTo>
                    <a:pt x="86" y="465"/>
                    <a:pt x="109" y="460"/>
                    <a:pt x="132" y="451"/>
                  </a:cubicBezTo>
                  <a:cubicBezTo>
                    <a:pt x="159" y="441"/>
                    <a:pt x="187" y="425"/>
                    <a:pt x="212" y="402"/>
                  </a:cubicBezTo>
                  <a:cubicBezTo>
                    <a:pt x="259" y="359"/>
                    <a:pt x="290" y="295"/>
                    <a:pt x="308" y="233"/>
                  </a:cubicBezTo>
                  <a:cubicBezTo>
                    <a:pt x="308" y="233"/>
                    <a:pt x="308" y="233"/>
                    <a:pt x="308" y="233"/>
                  </a:cubicBezTo>
                  <a:cubicBezTo>
                    <a:pt x="308" y="233"/>
                    <a:pt x="308" y="233"/>
                    <a:pt x="308" y="233"/>
                  </a:cubicBezTo>
                  <a:cubicBezTo>
                    <a:pt x="331" y="173"/>
                    <a:pt x="355" y="117"/>
                    <a:pt x="379" y="77"/>
                  </a:cubicBezTo>
                  <a:cubicBezTo>
                    <a:pt x="379" y="77"/>
                    <a:pt x="379" y="77"/>
                    <a:pt x="379" y="77"/>
                  </a:cubicBezTo>
                  <a:cubicBezTo>
                    <a:pt x="379" y="77"/>
                    <a:pt x="379" y="77"/>
                    <a:pt x="379" y="77"/>
                  </a:cubicBezTo>
                  <a:cubicBezTo>
                    <a:pt x="392" y="57"/>
                    <a:pt x="407" y="32"/>
                    <a:pt x="433" y="17"/>
                  </a:cubicBezTo>
                  <a:cubicBezTo>
                    <a:pt x="433" y="17"/>
                    <a:pt x="433" y="17"/>
                    <a:pt x="433" y="17"/>
                  </a:cubicBezTo>
                  <a:cubicBezTo>
                    <a:pt x="433" y="17"/>
                    <a:pt x="433" y="17"/>
                    <a:pt x="433" y="17"/>
                  </a:cubicBezTo>
                  <a:cubicBezTo>
                    <a:pt x="437" y="15"/>
                    <a:pt x="442" y="13"/>
                    <a:pt x="446" y="11"/>
                  </a:cubicBezTo>
                  <a:cubicBezTo>
                    <a:pt x="470" y="2"/>
                    <a:pt x="498" y="0"/>
                    <a:pt x="525" y="8"/>
                  </a:cubicBezTo>
                  <a:cubicBezTo>
                    <a:pt x="525" y="8"/>
                    <a:pt x="525" y="8"/>
                    <a:pt x="525" y="8"/>
                  </a:cubicBezTo>
                  <a:cubicBezTo>
                    <a:pt x="551" y="16"/>
                    <a:pt x="572" y="37"/>
                    <a:pt x="582" y="63"/>
                  </a:cubicBezTo>
                  <a:cubicBezTo>
                    <a:pt x="583" y="69"/>
                    <a:pt x="585" y="74"/>
                    <a:pt x="586" y="80"/>
                  </a:cubicBezTo>
                  <a:cubicBezTo>
                    <a:pt x="586" y="80"/>
                    <a:pt x="586" y="80"/>
                    <a:pt x="586" y="80"/>
                  </a:cubicBezTo>
                  <a:cubicBezTo>
                    <a:pt x="588" y="96"/>
                    <a:pt x="588" y="112"/>
                    <a:pt x="586" y="129"/>
                  </a:cubicBezTo>
                  <a:cubicBezTo>
                    <a:pt x="586" y="129"/>
                    <a:pt x="586" y="129"/>
                    <a:pt x="586" y="129"/>
                  </a:cubicBezTo>
                  <a:cubicBezTo>
                    <a:pt x="586" y="129"/>
                    <a:pt x="586" y="129"/>
                    <a:pt x="586" y="129"/>
                  </a:cubicBezTo>
                  <a:cubicBezTo>
                    <a:pt x="580" y="144"/>
                    <a:pt x="570" y="158"/>
                    <a:pt x="557" y="167"/>
                  </a:cubicBezTo>
                  <a:cubicBezTo>
                    <a:pt x="552" y="170"/>
                    <a:pt x="546" y="173"/>
                    <a:pt x="541" y="175"/>
                  </a:cubicBezTo>
                  <a:cubicBezTo>
                    <a:pt x="517" y="184"/>
                    <a:pt x="491" y="180"/>
                    <a:pt x="474" y="166"/>
                  </a:cubicBezTo>
                  <a:cubicBezTo>
                    <a:pt x="474" y="166"/>
                    <a:pt x="474" y="166"/>
                    <a:pt x="474" y="166"/>
                  </a:cubicBezTo>
                  <a:cubicBezTo>
                    <a:pt x="474" y="166"/>
                    <a:pt x="474" y="166"/>
                    <a:pt x="474" y="166"/>
                  </a:cubicBezTo>
                  <a:cubicBezTo>
                    <a:pt x="474" y="166"/>
                    <a:pt x="474" y="166"/>
                    <a:pt x="474" y="166"/>
                  </a:cubicBezTo>
                  <a:cubicBezTo>
                    <a:pt x="474" y="166"/>
                    <a:pt x="474" y="166"/>
                    <a:pt x="474" y="166"/>
                  </a:cubicBezTo>
                  <a:cubicBezTo>
                    <a:pt x="466" y="159"/>
                    <a:pt x="459" y="150"/>
                    <a:pt x="456" y="141"/>
                  </a:cubicBezTo>
                  <a:cubicBezTo>
                    <a:pt x="455" y="139"/>
                    <a:pt x="454" y="137"/>
                    <a:pt x="454" y="134"/>
                  </a:cubicBezTo>
                  <a:cubicBezTo>
                    <a:pt x="454" y="134"/>
                    <a:pt x="454" y="134"/>
                    <a:pt x="454" y="134"/>
                  </a:cubicBezTo>
                  <a:cubicBezTo>
                    <a:pt x="454" y="134"/>
                    <a:pt x="454" y="134"/>
                    <a:pt x="454" y="134"/>
                  </a:cubicBezTo>
                  <a:cubicBezTo>
                    <a:pt x="454" y="134"/>
                    <a:pt x="454" y="134"/>
                    <a:pt x="454" y="134"/>
                  </a:cubicBezTo>
                  <a:cubicBezTo>
                    <a:pt x="454" y="134"/>
                    <a:pt x="454" y="134"/>
                    <a:pt x="454" y="134"/>
                  </a:cubicBezTo>
                  <a:cubicBezTo>
                    <a:pt x="452" y="122"/>
                    <a:pt x="455" y="111"/>
                    <a:pt x="461" y="102"/>
                  </a:cubicBezTo>
                  <a:cubicBezTo>
                    <a:pt x="461" y="102"/>
                    <a:pt x="461" y="102"/>
                    <a:pt x="461" y="102"/>
                  </a:cubicBezTo>
                  <a:cubicBezTo>
                    <a:pt x="466" y="94"/>
                    <a:pt x="472" y="89"/>
                    <a:pt x="479" y="87"/>
                  </a:cubicBezTo>
                  <a:cubicBezTo>
                    <a:pt x="482" y="86"/>
                    <a:pt x="485" y="85"/>
                    <a:pt x="487" y="85"/>
                  </a:cubicBezTo>
                  <a:cubicBezTo>
                    <a:pt x="489" y="85"/>
                    <a:pt x="492" y="85"/>
                    <a:pt x="494" y="85"/>
                  </a:cubicBezTo>
                  <a:cubicBezTo>
                    <a:pt x="497" y="85"/>
                    <a:pt x="500" y="87"/>
                    <a:pt x="503" y="88"/>
                  </a:cubicBezTo>
                  <a:cubicBezTo>
                    <a:pt x="503" y="88"/>
                    <a:pt x="503" y="88"/>
                    <a:pt x="503" y="88"/>
                  </a:cubicBezTo>
                  <a:cubicBezTo>
                    <a:pt x="508" y="91"/>
                    <a:pt x="511" y="94"/>
                    <a:pt x="513" y="97"/>
                  </a:cubicBezTo>
                  <a:cubicBezTo>
                    <a:pt x="514" y="98"/>
                    <a:pt x="514" y="99"/>
                    <a:pt x="515" y="99"/>
                  </a:cubicBezTo>
                  <a:cubicBezTo>
                    <a:pt x="515" y="100"/>
                    <a:pt x="515" y="100"/>
                    <a:pt x="515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5" y="100"/>
                    <a:pt x="515" y="100"/>
                    <a:pt x="515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6" y="100"/>
                    <a:pt x="516" y="100"/>
                    <a:pt x="516" y="100"/>
                  </a:cubicBezTo>
                  <a:cubicBezTo>
                    <a:pt x="515" y="101"/>
                    <a:pt x="515" y="100"/>
                    <a:pt x="515" y="100"/>
                  </a:cubicBezTo>
                  <a:cubicBezTo>
                    <a:pt x="515" y="100"/>
                    <a:pt x="515" y="100"/>
                    <a:pt x="514" y="99"/>
                  </a:cubicBezTo>
                  <a:cubicBezTo>
                    <a:pt x="512" y="96"/>
                    <a:pt x="508" y="91"/>
                    <a:pt x="499" y="87"/>
                  </a:cubicBezTo>
                  <a:cubicBezTo>
                    <a:pt x="499" y="87"/>
                    <a:pt x="499" y="87"/>
                    <a:pt x="499" y="87"/>
                  </a:cubicBezTo>
                  <a:cubicBezTo>
                    <a:pt x="499" y="87"/>
                    <a:pt x="499" y="87"/>
                    <a:pt x="499" y="87"/>
                  </a:cubicBezTo>
                  <a:cubicBezTo>
                    <a:pt x="497" y="86"/>
                    <a:pt x="496" y="86"/>
                    <a:pt x="494" y="85"/>
                  </a:cubicBezTo>
                  <a:cubicBezTo>
                    <a:pt x="492" y="85"/>
                    <a:pt x="490" y="85"/>
                    <a:pt x="487" y="85"/>
                  </a:cubicBezTo>
                  <a:cubicBezTo>
                    <a:pt x="485" y="86"/>
                    <a:pt x="483" y="86"/>
                    <a:pt x="480" y="87"/>
                  </a:cubicBezTo>
                  <a:cubicBezTo>
                    <a:pt x="470" y="91"/>
                    <a:pt x="460" y="101"/>
                    <a:pt x="456" y="115"/>
                  </a:cubicBezTo>
                  <a:cubicBezTo>
                    <a:pt x="456" y="115"/>
                    <a:pt x="456" y="115"/>
                    <a:pt x="456" y="115"/>
                  </a:cubicBezTo>
                  <a:cubicBezTo>
                    <a:pt x="456" y="115"/>
                    <a:pt x="456" y="115"/>
                    <a:pt x="456" y="115"/>
                  </a:cubicBezTo>
                  <a:cubicBezTo>
                    <a:pt x="453" y="123"/>
                    <a:pt x="454" y="132"/>
                    <a:pt x="456" y="140"/>
                  </a:cubicBezTo>
                  <a:cubicBezTo>
                    <a:pt x="463" y="157"/>
                    <a:pt x="479" y="172"/>
                    <a:pt x="500" y="177"/>
                  </a:cubicBezTo>
                  <a:cubicBezTo>
                    <a:pt x="512" y="180"/>
                    <a:pt x="526" y="179"/>
                    <a:pt x="539" y="174"/>
                  </a:cubicBezTo>
                  <a:cubicBezTo>
                    <a:pt x="558" y="167"/>
                    <a:pt x="575" y="152"/>
                    <a:pt x="583" y="131"/>
                  </a:cubicBezTo>
                  <a:cubicBezTo>
                    <a:pt x="588" y="110"/>
                    <a:pt x="587" y="85"/>
                    <a:pt x="579" y="64"/>
                  </a:cubicBezTo>
                  <a:cubicBezTo>
                    <a:pt x="575" y="50"/>
                    <a:pt x="567" y="38"/>
                    <a:pt x="556" y="28"/>
                  </a:cubicBezTo>
                  <a:cubicBezTo>
                    <a:pt x="527" y="3"/>
                    <a:pt x="484" y="0"/>
                    <a:pt x="450" y="12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50" y="12"/>
                    <a:pt x="450" y="12"/>
                    <a:pt x="450" y="12"/>
                  </a:cubicBezTo>
                  <a:cubicBezTo>
                    <a:pt x="449" y="13"/>
                    <a:pt x="447" y="13"/>
                    <a:pt x="445" y="14"/>
                  </a:cubicBezTo>
                  <a:cubicBezTo>
                    <a:pt x="413" y="26"/>
                    <a:pt x="394" y="57"/>
                    <a:pt x="378" y="82"/>
                  </a:cubicBezTo>
                  <a:cubicBezTo>
                    <a:pt x="362" y="110"/>
                    <a:pt x="350" y="136"/>
                    <a:pt x="341" y="158"/>
                  </a:cubicBezTo>
                  <a:cubicBezTo>
                    <a:pt x="331" y="180"/>
                    <a:pt x="321" y="204"/>
                    <a:pt x="312" y="229"/>
                  </a:cubicBezTo>
                  <a:cubicBezTo>
                    <a:pt x="307" y="242"/>
                    <a:pt x="303" y="255"/>
                    <a:pt x="298" y="268"/>
                  </a:cubicBezTo>
                  <a:cubicBezTo>
                    <a:pt x="298" y="268"/>
                    <a:pt x="298" y="268"/>
                    <a:pt x="298" y="268"/>
                  </a:cubicBezTo>
                  <a:cubicBezTo>
                    <a:pt x="294" y="281"/>
                    <a:pt x="289" y="294"/>
                    <a:pt x="282" y="307"/>
                  </a:cubicBezTo>
                  <a:cubicBezTo>
                    <a:pt x="282" y="307"/>
                    <a:pt x="282" y="307"/>
                    <a:pt x="282" y="307"/>
                  </a:cubicBezTo>
                  <a:cubicBezTo>
                    <a:pt x="258" y="358"/>
                    <a:pt x="220" y="405"/>
                    <a:pt x="175" y="431"/>
                  </a:cubicBezTo>
                  <a:cubicBezTo>
                    <a:pt x="161" y="440"/>
                    <a:pt x="147" y="446"/>
                    <a:pt x="134" y="4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1482" y="1095"/>
              <a:ext cx="836" cy="1585"/>
            </a:xfrm>
            <a:custGeom>
              <a:avLst/>
              <a:gdLst>
                <a:gd name="T0" fmla="*/ 229 w 354"/>
                <a:gd name="T1" fmla="*/ 29 h 671"/>
                <a:gd name="T2" fmla="*/ 82 w 354"/>
                <a:gd name="T3" fmla="*/ 149 h 671"/>
                <a:gd name="T4" fmla="*/ 130 w 354"/>
                <a:gd name="T5" fmla="*/ 384 h 671"/>
                <a:gd name="T6" fmla="*/ 127 w 354"/>
                <a:gd name="T7" fmla="*/ 577 h 671"/>
                <a:gd name="T8" fmla="*/ 3 w 354"/>
                <a:gd name="T9" fmla="*/ 671 h 671"/>
                <a:gd name="T10" fmla="*/ 0 w 354"/>
                <a:gd name="T11" fmla="*/ 670 h 671"/>
                <a:gd name="T12" fmla="*/ 131 w 354"/>
                <a:gd name="T13" fmla="*/ 524 h 671"/>
                <a:gd name="T14" fmla="*/ 108 w 354"/>
                <a:gd name="T15" fmla="*/ 340 h 671"/>
                <a:gd name="T16" fmla="*/ 73 w 354"/>
                <a:gd name="T17" fmla="*/ 173 h 671"/>
                <a:gd name="T18" fmla="*/ 249 w 354"/>
                <a:gd name="T19" fmla="*/ 30 h 671"/>
                <a:gd name="T20" fmla="*/ 318 w 354"/>
                <a:gd name="T21" fmla="*/ 160 h 671"/>
                <a:gd name="T22" fmla="*/ 229 w 354"/>
                <a:gd name="T23" fmla="*/ 29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4" h="671">
                  <a:moveTo>
                    <a:pt x="229" y="29"/>
                  </a:moveTo>
                  <a:cubicBezTo>
                    <a:pt x="167" y="21"/>
                    <a:pt x="100" y="79"/>
                    <a:pt x="82" y="149"/>
                  </a:cubicBezTo>
                  <a:cubicBezTo>
                    <a:pt x="65" y="219"/>
                    <a:pt x="103" y="300"/>
                    <a:pt x="130" y="384"/>
                  </a:cubicBezTo>
                  <a:cubicBezTo>
                    <a:pt x="152" y="454"/>
                    <a:pt x="162" y="519"/>
                    <a:pt x="127" y="577"/>
                  </a:cubicBezTo>
                  <a:cubicBezTo>
                    <a:pt x="107" y="610"/>
                    <a:pt x="63" y="648"/>
                    <a:pt x="3" y="671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63" y="630"/>
                    <a:pt x="117" y="587"/>
                    <a:pt x="131" y="524"/>
                  </a:cubicBezTo>
                  <a:cubicBezTo>
                    <a:pt x="144" y="467"/>
                    <a:pt x="127" y="396"/>
                    <a:pt x="108" y="340"/>
                  </a:cubicBezTo>
                  <a:cubicBezTo>
                    <a:pt x="87" y="276"/>
                    <a:pt x="70" y="242"/>
                    <a:pt x="73" y="173"/>
                  </a:cubicBezTo>
                  <a:cubicBezTo>
                    <a:pt x="77" y="100"/>
                    <a:pt x="152" y="0"/>
                    <a:pt x="249" y="30"/>
                  </a:cubicBezTo>
                  <a:cubicBezTo>
                    <a:pt x="301" y="45"/>
                    <a:pt x="354" y="94"/>
                    <a:pt x="318" y="160"/>
                  </a:cubicBezTo>
                  <a:cubicBezTo>
                    <a:pt x="349" y="79"/>
                    <a:pt x="276" y="36"/>
                    <a:pt x="229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1229" y="2130"/>
              <a:ext cx="513" cy="545"/>
            </a:xfrm>
            <a:custGeom>
              <a:avLst/>
              <a:gdLst>
                <a:gd name="T0" fmla="*/ 146 w 217"/>
                <a:gd name="T1" fmla="*/ 13 h 231"/>
                <a:gd name="T2" fmla="*/ 209 w 217"/>
                <a:gd name="T3" fmla="*/ 90 h 231"/>
                <a:gd name="T4" fmla="*/ 177 w 217"/>
                <a:gd name="T5" fmla="*/ 187 h 231"/>
                <a:gd name="T6" fmla="*/ 121 w 217"/>
                <a:gd name="T7" fmla="*/ 231 h 231"/>
                <a:gd name="T8" fmla="*/ 115 w 217"/>
                <a:gd name="T9" fmla="*/ 229 h 231"/>
                <a:gd name="T10" fmla="*/ 157 w 217"/>
                <a:gd name="T11" fmla="*/ 200 h 231"/>
                <a:gd name="T12" fmla="*/ 202 w 217"/>
                <a:gd name="T13" fmla="*/ 85 h 231"/>
                <a:gd name="T14" fmla="*/ 131 w 217"/>
                <a:gd name="T15" fmla="*/ 14 h 231"/>
                <a:gd name="T16" fmla="*/ 41 w 217"/>
                <a:gd name="T17" fmla="*/ 39 h 231"/>
                <a:gd name="T18" fmla="*/ 18 w 217"/>
                <a:gd name="T19" fmla="*/ 135 h 231"/>
                <a:gd name="T20" fmla="*/ 105 w 217"/>
                <a:gd name="T21" fmla="*/ 179 h 231"/>
                <a:gd name="T22" fmla="*/ 146 w 217"/>
                <a:gd name="T23" fmla="*/ 148 h 231"/>
                <a:gd name="T24" fmla="*/ 150 w 217"/>
                <a:gd name="T25" fmla="*/ 100 h 231"/>
                <a:gd name="T26" fmla="*/ 119 w 217"/>
                <a:gd name="T27" fmla="*/ 66 h 231"/>
                <a:gd name="T28" fmla="*/ 76 w 217"/>
                <a:gd name="T29" fmla="*/ 69 h 231"/>
                <a:gd name="T30" fmla="*/ 66 w 217"/>
                <a:gd name="T31" fmla="*/ 131 h 231"/>
                <a:gd name="T32" fmla="*/ 105 w 217"/>
                <a:gd name="T33" fmla="*/ 128 h 231"/>
                <a:gd name="T34" fmla="*/ 105 w 217"/>
                <a:gd name="T35" fmla="*/ 129 h 231"/>
                <a:gd name="T36" fmla="*/ 80 w 217"/>
                <a:gd name="T37" fmla="*/ 138 h 231"/>
                <a:gd name="T38" fmla="*/ 55 w 217"/>
                <a:gd name="T39" fmla="*/ 115 h 231"/>
                <a:gd name="T40" fmla="*/ 67 w 217"/>
                <a:gd name="T41" fmla="*/ 75 h 231"/>
                <a:gd name="T42" fmla="*/ 114 w 217"/>
                <a:gd name="T43" fmla="*/ 63 h 231"/>
                <a:gd name="T44" fmla="*/ 152 w 217"/>
                <a:gd name="T45" fmla="*/ 100 h 231"/>
                <a:gd name="T46" fmla="*/ 142 w 217"/>
                <a:gd name="T47" fmla="*/ 157 h 231"/>
                <a:gd name="T48" fmla="*/ 87 w 217"/>
                <a:gd name="T49" fmla="*/ 184 h 231"/>
                <a:gd name="T50" fmla="*/ 30 w 217"/>
                <a:gd name="T51" fmla="*/ 159 h 231"/>
                <a:gd name="T52" fmla="*/ 34 w 217"/>
                <a:gd name="T53" fmla="*/ 41 h 231"/>
                <a:gd name="T54" fmla="*/ 146 w 217"/>
                <a:gd name="T55" fmla="*/ 1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7" h="231">
                  <a:moveTo>
                    <a:pt x="146" y="13"/>
                  </a:moveTo>
                  <a:cubicBezTo>
                    <a:pt x="182" y="26"/>
                    <a:pt x="202" y="61"/>
                    <a:pt x="209" y="90"/>
                  </a:cubicBezTo>
                  <a:cubicBezTo>
                    <a:pt x="217" y="121"/>
                    <a:pt x="204" y="160"/>
                    <a:pt x="177" y="187"/>
                  </a:cubicBezTo>
                  <a:cubicBezTo>
                    <a:pt x="161" y="204"/>
                    <a:pt x="142" y="219"/>
                    <a:pt x="121" y="231"/>
                  </a:cubicBezTo>
                  <a:cubicBezTo>
                    <a:pt x="119" y="230"/>
                    <a:pt x="117" y="229"/>
                    <a:pt x="115" y="229"/>
                  </a:cubicBezTo>
                  <a:cubicBezTo>
                    <a:pt x="130" y="220"/>
                    <a:pt x="144" y="211"/>
                    <a:pt x="157" y="200"/>
                  </a:cubicBezTo>
                  <a:cubicBezTo>
                    <a:pt x="193" y="171"/>
                    <a:pt x="215" y="124"/>
                    <a:pt x="202" y="85"/>
                  </a:cubicBezTo>
                  <a:cubicBezTo>
                    <a:pt x="191" y="46"/>
                    <a:pt x="161" y="19"/>
                    <a:pt x="131" y="14"/>
                  </a:cubicBezTo>
                  <a:cubicBezTo>
                    <a:pt x="102" y="8"/>
                    <a:pt x="67" y="17"/>
                    <a:pt x="41" y="39"/>
                  </a:cubicBezTo>
                  <a:cubicBezTo>
                    <a:pt x="14" y="61"/>
                    <a:pt x="4" y="102"/>
                    <a:pt x="18" y="135"/>
                  </a:cubicBezTo>
                  <a:cubicBezTo>
                    <a:pt x="31" y="169"/>
                    <a:pt x="71" y="190"/>
                    <a:pt x="105" y="179"/>
                  </a:cubicBezTo>
                  <a:cubicBezTo>
                    <a:pt x="122" y="174"/>
                    <a:pt x="137" y="162"/>
                    <a:pt x="146" y="148"/>
                  </a:cubicBezTo>
                  <a:cubicBezTo>
                    <a:pt x="155" y="133"/>
                    <a:pt x="156" y="115"/>
                    <a:pt x="150" y="100"/>
                  </a:cubicBezTo>
                  <a:cubicBezTo>
                    <a:pt x="145" y="84"/>
                    <a:pt x="133" y="72"/>
                    <a:pt x="119" y="66"/>
                  </a:cubicBezTo>
                  <a:cubicBezTo>
                    <a:pt x="104" y="61"/>
                    <a:pt x="89" y="63"/>
                    <a:pt x="76" y="69"/>
                  </a:cubicBezTo>
                  <a:cubicBezTo>
                    <a:pt x="51" y="82"/>
                    <a:pt x="49" y="118"/>
                    <a:pt x="66" y="131"/>
                  </a:cubicBezTo>
                  <a:cubicBezTo>
                    <a:pt x="80" y="143"/>
                    <a:pt x="98" y="137"/>
                    <a:pt x="105" y="128"/>
                  </a:cubicBezTo>
                  <a:cubicBezTo>
                    <a:pt x="105" y="128"/>
                    <a:pt x="105" y="128"/>
                    <a:pt x="105" y="129"/>
                  </a:cubicBezTo>
                  <a:cubicBezTo>
                    <a:pt x="100" y="134"/>
                    <a:pt x="91" y="139"/>
                    <a:pt x="80" y="138"/>
                  </a:cubicBezTo>
                  <a:cubicBezTo>
                    <a:pt x="70" y="137"/>
                    <a:pt x="59" y="129"/>
                    <a:pt x="55" y="115"/>
                  </a:cubicBezTo>
                  <a:cubicBezTo>
                    <a:pt x="52" y="102"/>
                    <a:pt x="55" y="86"/>
                    <a:pt x="67" y="75"/>
                  </a:cubicBezTo>
                  <a:cubicBezTo>
                    <a:pt x="78" y="64"/>
                    <a:pt x="96" y="59"/>
                    <a:pt x="114" y="63"/>
                  </a:cubicBezTo>
                  <a:cubicBezTo>
                    <a:pt x="131" y="68"/>
                    <a:pt x="146" y="82"/>
                    <a:pt x="152" y="100"/>
                  </a:cubicBezTo>
                  <a:cubicBezTo>
                    <a:pt x="159" y="119"/>
                    <a:pt x="155" y="141"/>
                    <a:pt x="142" y="157"/>
                  </a:cubicBezTo>
                  <a:cubicBezTo>
                    <a:pt x="129" y="173"/>
                    <a:pt x="108" y="184"/>
                    <a:pt x="87" y="184"/>
                  </a:cubicBezTo>
                  <a:cubicBezTo>
                    <a:pt x="66" y="185"/>
                    <a:pt x="44" y="175"/>
                    <a:pt x="30" y="159"/>
                  </a:cubicBezTo>
                  <a:cubicBezTo>
                    <a:pt x="0" y="127"/>
                    <a:pt x="2" y="71"/>
                    <a:pt x="34" y="41"/>
                  </a:cubicBezTo>
                  <a:cubicBezTo>
                    <a:pt x="64" y="10"/>
                    <a:pt x="110" y="0"/>
                    <a:pt x="14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 noEditPoints="1"/>
            </p:cNvSpPr>
            <p:nvPr/>
          </p:nvSpPr>
          <p:spPr bwMode="auto">
            <a:xfrm>
              <a:off x="1241" y="2137"/>
              <a:ext cx="489" cy="538"/>
            </a:xfrm>
            <a:custGeom>
              <a:avLst/>
              <a:gdLst>
                <a:gd name="T0" fmla="*/ 204 w 207"/>
                <a:gd name="T1" fmla="*/ 87 h 228"/>
                <a:gd name="T2" fmla="*/ 172 w 207"/>
                <a:gd name="T3" fmla="*/ 185 h 228"/>
                <a:gd name="T4" fmla="*/ 115 w 207"/>
                <a:gd name="T5" fmla="*/ 228 h 228"/>
                <a:gd name="T6" fmla="*/ 172 w 207"/>
                <a:gd name="T7" fmla="*/ 184 h 228"/>
                <a:gd name="T8" fmla="*/ 203 w 207"/>
                <a:gd name="T9" fmla="*/ 87 h 228"/>
                <a:gd name="T10" fmla="*/ 29 w 207"/>
                <a:gd name="T11" fmla="*/ 38 h 228"/>
                <a:gd name="T12" fmla="*/ 25 w 207"/>
                <a:gd name="T13" fmla="*/ 156 h 228"/>
                <a:gd name="T14" fmla="*/ 82 w 207"/>
                <a:gd name="T15" fmla="*/ 181 h 228"/>
                <a:gd name="T16" fmla="*/ 136 w 207"/>
                <a:gd name="T17" fmla="*/ 154 h 228"/>
                <a:gd name="T18" fmla="*/ 147 w 207"/>
                <a:gd name="T19" fmla="*/ 97 h 228"/>
                <a:gd name="T20" fmla="*/ 105 w 207"/>
                <a:gd name="T21" fmla="*/ 60 h 228"/>
                <a:gd name="T22" fmla="*/ 114 w 207"/>
                <a:gd name="T23" fmla="*/ 63 h 228"/>
                <a:gd name="T24" fmla="*/ 141 w 207"/>
                <a:gd name="T25" fmla="*/ 145 h 228"/>
                <a:gd name="T26" fmla="*/ 69 w 207"/>
                <a:gd name="T27" fmla="*/ 178 h 228"/>
                <a:gd name="T28" fmla="*/ 36 w 207"/>
                <a:gd name="T29" fmla="*/ 36 h 228"/>
                <a:gd name="T30" fmla="*/ 127 w 207"/>
                <a:gd name="T31" fmla="*/ 11 h 228"/>
                <a:gd name="T32" fmla="*/ 200 w 207"/>
                <a:gd name="T33" fmla="*/ 122 h 228"/>
                <a:gd name="T34" fmla="*/ 110 w 207"/>
                <a:gd name="T35" fmla="*/ 226 h 228"/>
                <a:gd name="T36" fmla="*/ 199 w 207"/>
                <a:gd name="T37" fmla="*/ 122 h 228"/>
                <a:gd name="T38" fmla="*/ 197 w 207"/>
                <a:gd name="T39" fmla="*/ 82 h 228"/>
                <a:gd name="T40" fmla="*/ 126 w 207"/>
                <a:gd name="T41" fmla="*/ 12 h 228"/>
                <a:gd name="T42" fmla="*/ 36 w 207"/>
                <a:gd name="T43" fmla="*/ 37 h 228"/>
                <a:gd name="T44" fmla="*/ 14 w 207"/>
                <a:gd name="T45" fmla="*/ 132 h 228"/>
                <a:gd name="T46" fmla="*/ 100 w 207"/>
                <a:gd name="T47" fmla="*/ 175 h 228"/>
                <a:gd name="T48" fmla="*/ 147 w 207"/>
                <a:gd name="T49" fmla="*/ 126 h 228"/>
                <a:gd name="T50" fmla="*/ 113 w 207"/>
                <a:gd name="T51" fmla="*/ 64 h 228"/>
                <a:gd name="T52" fmla="*/ 72 w 207"/>
                <a:gd name="T53" fmla="*/ 67 h 228"/>
                <a:gd name="T54" fmla="*/ 61 w 207"/>
                <a:gd name="T55" fmla="*/ 128 h 228"/>
                <a:gd name="T56" fmla="*/ 92 w 207"/>
                <a:gd name="T57" fmla="*/ 131 h 228"/>
                <a:gd name="T58" fmla="*/ 103 w 207"/>
                <a:gd name="T59" fmla="*/ 118 h 228"/>
                <a:gd name="T60" fmla="*/ 100 w 207"/>
                <a:gd name="T61" fmla="*/ 105 h 228"/>
                <a:gd name="T62" fmla="*/ 99 w 207"/>
                <a:gd name="T63" fmla="*/ 104 h 228"/>
                <a:gd name="T64" fmla="*/ 100 w 207"/>
                <a:gd name="T65" fmla="*/ 104 h 228"/>
                <a:gd name="T66" fmla="*/ 100 w 207"/>
                <a:gd name="T67" fmla="*/ 104 h 228"/>
                <a:gd name="T68" fmla="*/ 100 w 207"/>
                <a:gd name="T69" fmla="*/ 104 h 228"/>
                <a:gd name="T70" fmla="*/ 100 w 207"/>
                <a:gd name="T71" fmla="*/ 104 h 228"/>
                <a:gd name="T72" fmla="*/ 104 w 207"/>
                <a:gd name="T73" fmla="*/ 117 h 228"/>
                <a:gd name="T74" fmla="*/ 101 w 207"/>
                <a:gd name="T75" fmla="*/ 125 h 228"/>
                <a:gd name="T76" fmla="*/ 75 w 207"/>
                <a:gd name="T77" fmla="*/ 135 h 228"/>
                <a:gd name="T78" fmla="*/ 50 w 207"/>
                <a:gd name="T79" fmla="*/ 113 h 228"/>
                <a:gd name="T80" fmla="*/ 61 w 207"/>
                <a:gd name="T81" fmla="*/ 71 h 228"/>
                <a:gd name="T82" fmla="*/ 109 w 207"/>
                <a:gd name="T83" fmla="*/ 60 h 228"/>
                <a:gd name="T84" fmla="*/ 137 w 207"/>
                <a:gd name="T85" fmla="*/ 154 h 228"/>
                <a:gd name="T86" fmla="*/ 24 w 207"/>
                <a:gd name="T87" fmla="*/ 156 h 228"/>
                <a:gd name="T88" fmla="*/ 28 w 207"/>
                <a:gd name="T89" fmla="*/ 37 h 228"/>
                <a:gd name="T90" fmla="*/ 62 w 207"/>
                <a:gd name="T91" fmla="*/ 72 h 228"/>
                <a:gd name="T92" fmla="*/ 62 w 207"/>
                <a:gd name="T93" fmla="*/ 72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7" h="228">
                  <a:moveTo>
                    <a:pt x="126" y="6"/>
                  </a:moveTo>
                  <a:cubicBezTo>
                    <a:pt x="131" y="7"/>
                    <a:pt x="136" y="8"/>
                    <a:pt x="141" y="10"/>
                  </a:cubicBezTo>
                  <a:cubicBezTo>
                    <a:pt x="178" y="23"/>
                    <a:pt x="197" y="58"/>
                    <a:pt x="204" y="87"/>
                  </a:cubicBezTo>
                  <a:cubicBezTo>
                    <a:pt x="204" y="87"/>
                    <a:pt x="204" y="87"/>
                    <a:pt x="204" y="87"/>
                  </a:cubicBezTo>
                  <a:cubicBezTo>
                    <a:pt x="207" y="98"/>
                    <a:pt x="207" y="111"/>
                    <a:pt x="205" y="123"/>
                  </a:cubicBezTo>
                  <a:cubicBezTo>
                    <a:pt x="201" y="145"/>
                    <a:pt x="189" y="167"/>
                    <a:pt x="172" y="185"/>
                  </a:cubicBezTo>
                  <a:cubicBezTo>
                    <a:pt x="172" y="185"/>
                    <a:pt x="172" y="185"/>
                    <a:pt x="172" y="185"/>
                  </a:cubicBezTo>
                  <a:cubicBezTo>
                    <a:pt x="157" y="202"/>
                    <a:pt x="138" y="216"/>
                    <a:pt x="116" y="228"/>
                  </a:cubicBezTo>
                  <a:cubicBezTo>
                    <a:pt x="116" y="228"/>
                    <a:pt x="116" y="228"/>
                    <a:pt x="115" y="228"/>
                  </a:cubicBezTo>
                  <a:cubicBezTo>
                    <a:pt x="137" y="216"/>
                    <a:pt x="156" y="201"/>
                    <a:pt x="172" y="184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72" y="184"/>
                    <a:pt x="172" y="184"/>
                    <a:pt x="172" y="184"/>
                  </a:cubicBezTo>
                  <a:cubicBezTo>
                    <a:pt x="189" y="167"/>
                    <a:pt x="200" y="145"/>
                    <a:pt x="204" y="123"/>
                  </a:cubicBezTo>
                  <a:cubicBezTo>
                    <a:pt x="206" y="111"/>
                    <a:pt x="206" y="99"/>
                    <a:pt x="203" y="87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196" y="58"/>
                    <a:pt x="177" y="24"/>
                    <a:pt x="140" y="11"/>
                  </a:cubicBezTo>
                  <a:cubicBezTo>
                    <a:pt x="136" y="9"/>
                    <a:pt x="131" y="8"/>
                    <a:pt x="126" y="7"/>
                  </a:cubicBezTo>
                  <a:cubicBezTo>
                    <a:pt x="93" y="1"/>
                    <a:pt x="55" y="12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17" y="50"/>
                    <a:pt x="9" y="66"/>
                    <a:pt x="6" y="83"/>
                  </a:cubicBezTo>
                  <a:cubicBezTo>
                    <a:pt x="1" y="109"/>
                    <a:pt x="7" y="136"/>
                    <a:pt x="25" y="156"/>
                  </a:cubicBezTo>
                  <a:cubicBezTo>
                    <a:pt x="36" y="168"/>
                    <a:pt x="52" y="177"/>
                    <a:pt x="68" y="180"/>
                  </a:cubicBezTo>
                  <a:cubicBezTo>
                    <a:pt x="72" y="180"/>
                    <a:pt x="77" y="181"/>
                    <a:pt x="82" y="181"/>
                  </a:cubicBezTo>
                  <a:cubicBezTo>
                    <a:pt x="82" y="181"/>
                    <a:pt x="82" y="181"/>
                    <a:pt x="82" y="181"/>
                  </a:cubicBezTo>
                  <a:cubicBezTo>
                    <a:pt x="103" y="180"/>
                    <a:pt x="123" y="169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43" y="146"/>
                    <a:pt x="147" y="137"/>
                    <a:pt x="149" y="127"/>
                  </a:cubicBezTo>
                  <a:cubicBezTo>
                    <a:pt x="151" y="117"/>
                    <a:pt x="150" y="107"/>
                    <a:pt x="147" y="98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1" y="79"/>
                    <a:pt x="126" y="65"/>
                    <a:pt x="109" y="61"/>
                  </a:cubicBezTo>
                  <a:cubicBezTo>
                    <a:pt x="107" y="60"/>
                    <a:pt x="106" y="60"/>
                    <a:pt x="105" y="60"/>
                  </a:cubicBezTo>
                  <a:cubicBezTo>
                    <a:pt x="93" y="58"/>
                    <a:pt x="82" y="60"/>
                    <a:pt x="72" y="65"/>
                  </a:cubicBezTo>
                  <a:cubicBezTo>
                    <a:pt x="82" y="61"/>
                    <a:pt x="93" y="58"/>
                    <a:pt x="105" y="60"/>
                  </a:cubicBezTo>
                  <a:cubicBezTo>
                    <a:pt x="108" y="61"/>
                    <a:pt x="111" y="62"/>
                    <a:pt x="114" y="63"/>
                  </a:cubicBezTo>
                  <a:cubicBezTo>
                    <a:pt x="128" y="68"/>
                    <a:pt x="140" y="81"/>
                    <a:pt x="146" y="96"/>
                  </a:cubicBezTo>
                  <a:cubicBezTo>
                    <a:pt x="149" y="106"/>
                    <a:pt x="150" y="116"/>
                    <a:pt x="148" y="126"/>
                  </a:cubicBezTo>
                  <a:cubicBezTo>
                    <a:pt x="147" y="133"/>
                    <a:pt x="145" y="139"/>
                    <a:pt x="141" y="145"/>
                  </a:cubicBezTo>
                  <a:cubicBezTo>
                    <a:pt x="132" y="160"/>
                    <a:pt x="117" y="171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0" y="179"/>
                    <a:pt x="79" y="180"/>
                    <a:pt x="69" y="178"/>
                  </a:cubicBezTo>
                  <a:cubicBezTo>
                    <a:pt x="44" y="174"/>
                    <a:pt x="22" y="156"/>
                    <a:pt x="13" y="132"/>
                  </a:cubicBezTo>
                  <a:cubicBezTo>
                    <a:pt x="6" y="117"/>
                    <a:pt x="5" y="100"/>
                    <a:pt x="8" y="85"/>
                  </a:cubicBezTo>
                  <a:cubicBezTo>
                    <a:pt x="11" y="66"/>
                    <a:pt x="21" y="48"/>
                    <a:pt x="36" y="36"/>
                  </a:cubicBezTo>
                  <a:cubicBezTo>
                    <a:pt x="61" y="14"/>
                    <a:pt x="95" y="5"/>
                    <a:pt x="124" y="10"/>
                  </a:cubicBezTo>
                  <a:cubicBezTo>
                    <a:pt x="124" y="10"/>
                    <a:pt x="125" y="10"/>
                    <a:pt x="126" y="11"/>
                  </a:cubicBezTo>
                  <a:cubicBezTo>
                    <a:pt x="126" y="11"/>
                    <a:pt x="127" y="11"/>
                    <a:pt x="127" y="11"/>
                  </a:cubicBezTo>
                  <a:cubicBezTo>
                    <a:pt x="157" y="16"/>
                    <a:pt x="187" y="43"/>
                    <a:pt x="197" y="82"/>
                  </a:cubicBezTo>
                  <a:cubicBezTo>
                    <a:pt x="197" y="82"/>
                    <a:pt x="197" y="82"/>
                    <a:pt x="197" y="82"/>
                  </a:cubicBezTo>
                  <a:cubicBezTo>
                    <a:pt x="202" y="95"/>
                    <a:pt x="202" y="109"/>
                    <a:pt x="200" y="122"/>
                  </a:cubicBezTo>
                  <a:cubicBezTo>
                    <a:pt x="195" y="150"/>
                    <a:pt x="177" y="178"/>
                    <a:pt x="153" y="197"/>
                  </a:cubicBezTo>
                  <a:cubicBezTo>
                    <a:pt x="140" y="208"/>
                    <a:pt x="126" y="218"/>
                    <a:pt x="111" y="226"/>
                  </a:cubicBezTo>
                  <a:cubicBezTo>
                    <a:pt x="110" y="226"/>
                    <a:pt x="110" y="226"/>
                    <a:pt x="110" y="226"/>
                  </a:cubicBezTo>
                  <a:cubicBezTo>
                    <a:pt x="125" y="217"/>
                    <a:pt x="139" y="207"/>
                    <a:pt x="152" y="196"/>
                  </a:cubicBezTo>
                  <a:cubicBezTo>
                    <a:pt x="152" y="196"/>
                    <a:pt x="152" y="196"/>
                    <a:pt x="152" y="196"/>
                  </a:cubicBezTo>
                  <a:cubicBezTo>
                    <a:pt x="176" y="177"/>
                    <a:pt x="194" y="150"/>
                    <a:pt x="199" y="122"/>
                  </a:cubicBezTo>
                  <a:cubicBezTo>
                    <a:pt x="201" y="109"/>
                    <a:pt x="201" y="95"/>
                    <a:pt x="197" y="82"/>
                  </a:cubicBezTo>
                  <a:cubicBezTo>
                    <a:pt x="197" y="82"/>
                    <a:pt x="197" y="82"/>
                    <a:pt x="197" y="82"/>
                  </a:cubicBezTo>
                  <a:cubicBezTo>
                    <a:pt x="197" y="82"/>
                    <a:pt x="197" y="82"/>
                    <a:pt x="197" y="82"/>
                  </a:cubicBezTo>
                  <a:cubicBezTo>
                    <a:pt x="186" y="43"/>
                    <a:pt x="156" y="17"/>
                    <a:pt x="127" y="12"/>
                  </a:cubicBezTo>
                  <a:cubicBezTo>
                    <a:pt x="127" y="12"/>
                    <a:pt x="126" y="12"/>
                    <a:pt x="126" y="12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6" y="12"/>
                    <a:pt x="126" y="12"/>
                    <a:pt x="126" y="12"/>
                  </a:cubicBezTo>
                  <a:cubicBezTo>
                    <a:pt x="125" y="11"/>
                    <a:pt x="124" y="11"/>
                    <a:pt x="124" y="11"/>
                  </a:cubicBezTo>
                  <a:cubicBezTo>
                    <a:pt x="95" y="6"/>
                    <a:pt x="61" y="15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22" y="48"/>
                    <a:pt x="12" y="66"/>
                    <a:pt x="9" y="85"/>
                  </a:cubicBezTo>
                  <a:cubicBezTo>
                    <a:pt x="6" y="100"/>
                    <a:pt x="7" y="117"/>
                    <a:pt x="14" y="132"/>
                  </a:cubicBezTo>
                  <a:cubicBezTo>
                    <a:pt x="14" y="132"/>
                    <a:pt x="14" y="132"/>
                    <a:pt x="14" y="132"/>
                  </a:cubicBezTo>
                  <a:cubicBezTo>
                    <a:pt x="23" y="155"/>
                    <a:pt x="45" y="173"/>
                    <a:pt x="69" y="177"/>
                  </a:cubicBezTo>
                  <a:cubicBezTo>
                    <a:pt x="79" y="179"/>
                    <a:pt x="90" y="178"/>
                    <a:pt x="100" y="175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17" y="170"/>
                    <a:pt x="131" y="159"/>
                    <a:pt x="140" y="145"/>
                  </a:cubicBezTo>
                  <a:cubicBezTo>
                    <a:pt x="144" y="139"/>
                    <a:pt x="146" y="133"/>
                    <a:pt x="147" y="126"/>
                  </a:cubicBezTo>
                  <a:cubicBezTo>
                    <a:pt x="149" y="116"/>
                    <a:pt x="148" y="106"/>
                    <a:pt x="145" y="97"/>
                  </a:cubicBezTo>
                  <a:cubicBezTo>
                    <a:pt x="139" y="82"/>
                    <a:pt x="127" y="69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1" y="63"/>
                    <a:pt x="108" y="62"/>
                    <a:pt x="105" y="61"/>
                  </a:cubicBezTo>
                  <a:cubicBezTo>
                    <a:pt x="93" y="59"/>
                    <a:pt x="81" y="62"/>
                    <a:pt x="72" y="67"/>
                  </a:cubicBezTo>
                  <a:cubicBezTo>
                    <a:pt x="60" y="73"/>
                    <a:pt x="53" y="84"/>
                    <a:pt x="51" y="95"/>
                  </a:cubicBezTo>
                  <a:cubicBezTo>
                    <a:pt x="48" y="108"/>
                    <a:pt x="52" y="121"/>
                    <a:pt x="61" y="128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61" y="128"/>
                    <a:pt x="61" y="128"/>
                    <a:pt x="61" y="128"/>
                  </a:cubicBezTo>
                  <a:cubicBezTo>
                    <a:pt x="65" y="131"/>
                    <a:pt x="70" y="133"/>
                    <a:pt x="74" y="134"/>
                  </a:cubicBezTo>
                  <a:cubicBezTo>
                    <a:pt x="80" y="135"/>
                    <a:pt x="87" y="134"/>
                    <a:pt x="92" y="131"/>
                  </a:cubicBezTo>
                  <a:cubicBezTo>
                    <a:pt x="95" y="129"/>
                    <a:pt x="98" y="127"/>
                    <a:pt x="100" y="124"/>
                  </a:cubicBezTo>
                  <a:cubicBezTo>
                    <a:pt x="101" y="123"/>
                    <a:pt x="101" y="122"/>
                    <a:pt x="102" y="120"/>
                  </a:cubicBezTo>
                  <a:cubicBezTo>
                    <a:pt x="102" y="119"/>
                    <a:pt x="102" y="119"/>
                    <a:pt x="103" y="118"/>
                  </a:cubicBezTo>
                  <a:cubicBezTo>
                    <a:pt x="103" y="114"/>
                    <a:pt x="103" y="110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1" y="107"/>
                    <a:pt x="101" y="106"/>
                    <a:pt x="100" y="105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104"/>
                    <a:pt x="101" y="105"/>
                    <a:pt x="101" y="105"/>
                  </a:cubicBezTo>
                  <a:cubicBezTo>
                    <a:pt x="102" y="106"/>
                    <a:pt x="102" y="107"/>
                    <a:pt x="103" y="109"/>
                  </a:cubicBezTo>
                  <a:cubicBezTo>
                    <a:pt x="104" y="111"/>
                    <a:pt x="104" y="114"/>
                    <a:pt x="104" y="117"/>
                  </a:cubicBezTo>
                  <a:cubicBezTo>
                    <a:pt x="104" y="118"/>
                    <a:pt x="103" y="120"/>
                    <a:pt x="103" y="121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2"/>
                    <a:pt x="102" y="124"/>
                    <a:pt x="101" y="125"/>
                  </a:cubicBezTo>
                  <a:cubicBezTo>
                    <a:pt x="100" y="125"/>
                    <a:pt x="100" y="126"/>
                    <a:pt x="100" y="126"/>
                  </a:cubicBezTo>
                  <a:cubicBezTo>
                    <a:pt x="100" y="126"/>
                    <a:pt x="100" y="126"/>
                    <a:pt x="100" y="126"/>
                  </a:cubicBezTo>
                  <a:cubicBezTo>
                    <a:pt x="95" y="132"/>
                    <a:pt x="86" y="137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5"/>
                    <a:pt x="74" y="135"/>
                    <a:pt x="73" y="135"/>
                  </a:cubicBezTo>
                  <a:cubicBezTo>
                    <a:pt x="63" y="133"/>
                    <a:pt x="53" y="125"/>
                    <a:pt x="50" y="113"/>
                  </a:cubicBezTo>
                  <a:cubicBezTo>
                    <a:pt x="48" y="107"/>
                    <a:pt x="48" y="101"/>
                    <a:pt x="49" y="95"/>
                  </a:cubicBezTo>
                  <a:cubicBezTo>
                    <a:pt x="51" y="87"/>
                    <a:pt x="55" y="78"/>
                    <a:pt x="61" y="71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72" y="62"/>
                    <a:pt x="89" y="56"/>
                    <a:pt x="105" y="59"/>
                  </a:cubicBezTo>
                  <a:cubicBezTo>
                    <a:pt x="107" y="59"/>
                    <a:pt x="108" y="60"/>
                    <a:pt x="109" y="60"/>
                  </a:cubicBezTo>
                  <a:cubicBezTo>
                    <a:pt x="126" y="64"/>
                    <a:pt x="141" y="79"/>
                    <a:pt x="148" y="97"/>
                  </a:cubicBezTo>
                  <a:cubicBezTo>
                    <a:pt x="151" y="106"/>
                    <a:pt x="152" y="117"/>
                    <a:pt x="150" y="127"/>
                  </a:cubicBezTo>
                  <a:cubicBezTo>
                    <a:pt x="148" y="137"/>
                    <a:pt x="144" y="147"/>
                    <a:pt x="137" y="154"/>
                  </a:cubicBezTo>
                  <a:cubicBezTo>
                    <a:pt x="124" y="170"/>
                    <a:pt x="104" y="181"/>
                    <a:pt x="82" y="182"/>
                  </a:cubicBezTo>
                  <a:cubicBezTo>
                    <a:pt x="77" y="182"/>
                    <a:pt x="72" y="181"/>
                    <a:pt x="68" y="181"/>
                  </a:cubicBezTo>
                  <a:cubicBezTo>
                    <a:pt x="51" y="178"/>
                    <a:pt x="36" y="169"/>
                    <a:pt x="24" y="156"/>
                  </a:cubicBezTo>
                  <a:cubicBezTo>
                    <a:pt x="24" y="156"/>
                    <a:pt x="24" y="156"/>
                    <a:pt x="24" y="156"/>
                  </a:cubicBezTo>
                  <a:cubicBezTo>
                    <a:pt x="6" y="137"/>
                    <a:pt x="0" y="109"/>
                    <a:pt x="5" y="83"/>
                  </a:cubicBezTo>
                  <a:cubicBezTo>
                    <a:pt x="8" y="66"/>
                    <a:pt x="16" y="49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54" y="11"/>
                    <a:pt x="93" y="0"/>
                    <a:pt x="126" y="6"/>
                  </a:cubicBezTo>
                  <a:close/>
                  <a:moveTo>
                    <a:pt x="62" y="72"/>
                  </a:moveTo>
                  <a:cubicBezTo>
                    <a:pt x="61" y="73"/>
                    <a:pt x="59" y="75"/>
                    <a:pt x="58" y="76"/>
                  </a:cubicBezTo>
                  <a:cubicBezTo>
                    <a:pt x="61" y="73"/>
                    <a:pt x="63" y="71"/>
                    <a:pt x="67" y="68"/>
                  </a:cubicBezTo>
                  <a:cubicBezTo>
                    <a:pt x="65" y="70"/>
                    <a:pt x="63" y="71"/>
                    <a:pt x="62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>
              <a:off x="1477" y="2382"/>
              <a:ext cx="1" cy="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2075" y="731"/>
              <a:ext cx="139" cy="428"/>
            </a:xfrm>
            <a:custGeom>
              <a:avLst/>
              <a:gdLst>
                <a:gd name="T0" fmla="*/ 7 w 59"/>
                <a:gd name="T1" fmla="*/ 123 h 181"/>
                <a:gd name="T2" fmla="*/ 56 w 59"/>
                <a:gd name="T3" fmla="*/ 0 h 181"/>
                <a:gd name="T4" fmla="*/ 26 w 59"/>
                <a:gd name="T5" fmla="*/ 175 h 181"/>
                <a:gd name="T6" fmla="*/ 26 w 59"/>
                <a:gd name="T7" fmla="*/ 175 h 181"/>
                <a:gd name="T8" fmla="*/ 18 w 59"/>
                <a:gd name="T9" fmla="*/ 93 h 181"/>
                <a:gd name="T10" fmla="*/ 20 w 59"/>
                <a:gd name="T11" fmla="*/ 174 h 181"/>
                <a:gd name="T12" fmla="*/ 7 w 59"/>
                <a:gd name="T13" fmla="*/ 12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81">
                  <a:moveTo>
                    <a:pt x="7" y="123"/>
                  </a:moveTo>
                  <a:cubicBezTo>
                    <a:pt x="6" y="91"/>
                    <a:pt x="13" y="38"/>
                    <a:pt x="56" y="0"/>
                  </a:cubicBezTo>
                  <a:cubicBezTo>
                    <a:pt x="0" y="62"/>
                    <a:pt x="59" y="181"/>
                    <a:pt x="26" y="175"/>
                  </a:cubicBezTo>
                  <a:cubicBezTo>
                    <a:pt x="26" y="175"/>
                    <a:pt x="26" y="175"/>
                    <a:pt x="26" y="175"/>
                  </a:cubicBezTo>
                  <a:cubicBezTo>
                    <a:pt x="43" y="166"/>
                    <a:pt x="11" y="126"/>
                    <a:pt x="18" y="93"/>
                  </a:cubicBezTo>
                  <a:cubicBezTo>
                    <a:pt x="3" y="138"/>
                    <a:pt x="22" y="159"/>
                    <a:pt x="20" y="174"/>
                  </a:cubicBezTo>
                  <a:cubicBezTo>
                    <a:pt x="7" y="149"/>
                    <a:pt x="8" y="129"/>
                    <a:pt x="7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2160" y="816"/>
              <a:ext cx="172" cy="281"/>
            </a:xfrm>
            <a:custGeom>
              <a:avLst/>
              <a:gdLst>
                <a:gd name="T0" fmla="*/ 7 w 73"/>
                <a:gd name="T1" fmla="*/ 67 h 119"/>
                <a:gd name="T2" fmla="*/ 73 w 73"/>
                <a:gd name="T3" fmla="*/ 0 h 119"/>
                <a:gd name="T4" fmla="*/ 6 w 73"/>
                <a:gd name="T5" fmla="*/ 106 h 119"/>
                <a:gd name="T6" fmla="*/ 6 w 73"/>
                <a:gd name="T7" fmla="*/ 106 h 119"/>
                <a:gd name="T8" fmla="*/ 22 w 73"/>
                <a:gd name="T9" fmla="*/ 51 h 119"/>
                <a:gd name="T10" fmla="*/ 2 w 73"/>
                <a:gd name="T11" fmla="*/ 105 h 119"/>
                <a:gd name="T12" fmla="*/ 7 w 73"/>
                <a:gd name="T13" fmla="*/ 6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19">
                  <a:moveTo>
                    <a:pt x="7" y="67"/>
                  </a:moveTo>
                  <a:cubicBezTo>
                    <a:pt x="15" y="46"/>
                    <a:pt x="34" y="13"/>
                    <a:pt x="73" y="0"/>
                  </a:cubicBezTo>
                  <a:cubicBezTo>
                    <a:pt x="19" y="25"/>
                    <a:pt x="25" y="119"/>
                    <a:pt x="6" y="106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19" y="105"/>
                    <a:pt x="9" y="71"/>
                    <a:pt x="22" y="51"/>
                  </a:cubicBezTo>
                  <a:cubicBezTo>
                    <a:pt x="1" y="76"/>
                    <a:pt x="8" y="95"/>
                    <a:pt x="2" y="105"/>
                  </a:cubicBezTo>
                  <a:cubicBezTo>
                    <a:pt x="0" y="84"/>
                    <a:pt x="6" y="71"/>
                    <a:pt x="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2044" y="2023"/>
              <a:ext cx="274" cy="158"/>
            </a:xfrm>
            <a:custGeom>
              <a:avLst/>
              <a:gdLst>
                <a:gd name="T0" fmla="*/ 0 w 116"/>
                <a:gd name="T1" fmla="*/ 63 h 67"/>
                <a:gd name="T2" fmla="*/ 64 w 116"/>
                <a:gd name="T3" fmla="*/ 33 h 67"/>
                <a:gd name="T4" fmla="*/ 1 w 116"/>
                <a:gd name="T5" fmla="*/ 67 h 67"/>
                <a:gd name="T6" fmla="*/ 116 w 116"/>
                <a:gd name="T7" fmla="*/ 47 h 67"/>
                <a:gd name="T8" fmla="*/ 8 w 116"/>
                <a:gd name="T9" fmla="*/ 49 h 67"/>
                <a:gd name="T10" fmla="*/ 0 w 116"/>
                <a:gd name="T11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67">
                  <a:moveTo>
                    <a:pt x="0" y="63"/>
                  </a:moveTo>
                  <a:cubicBezTo>
                    <a:pt x="20" y="45"/>
                    <a:pt x="41" y="28"/>
                    <a:pt x="64" y="33"/>
                  </a:cubicBezTo>
                  <a:cubicBezTo>
                    <a:pt x="38" y="36"/>
                    <a:pt x="23" y="52"/>
                    <a:pt x="1" y="67"/>
                  </a:cubicBezTo>
                  <a:cubicBezTo>
                    <a:pt x="39" y="57"/>
                    <a:pt x="82" y="30"/>
                    <a:pt x="116" y="47"/>
                  </a:cubicBezTo>
                  <a:cubicBezTo>
                    <a:pt x="89" y="25"/>
                    <a:pt x="45" y="0"/>
                    <a:pt x="8" y="49"/>
                  </a:cubicBezTo>
                  <a:cubicBezTo>
                    <a:pt x="3" y="57"/>
                    <a:pt x="1" y="62"/>
                    <a:pt x="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2080" y="1428"/>
              <a:ext cx="177" cy="241"/>
            </a:xfrm>
            <a:custGeom>
              <a:avLst/>
              <a:gdLst>
                <a:gd name="T0" fmla="*/ 44 w 75"/>
                <a:gd name="T1" fmla="*/ 64 h 102"/>
                <a:gd name="T2" fmla="*/ 28 w 75"/>
                <a:gd name="T3" fmla="*/ 74 h 102"/>
                <a:gd name="T4" fmla="*/ 13 w 75"/>
                <a:gd name="T5" fmla="*/ 87 h 102"/>
                <a:gd name="T6" fmla="*/ 6 w 75"/>
                <a:gd name="T7" fmla="*/ 94 h 102"/>
                <a:gd name="T8" fmla="*/ 0 w 75"/>
                <a:gd name="T9" fmla="*/ 102 h 102"/>
                <a:gd name="T10" fmla="*/ 0 w 75"/>
                <a:gd name="T11" fmla="*/ 102 h 102"/>
                <a:gd name="T12" fmla="*/ 0 w 75"/>
                <a:gd name="T13" fmla="*/ 102 h 102"/>
                <a:gd name="T14" fmla="*/ 0 w 75"/>
                <a:gd name="T15" fmla="*/ 102 h 102"/>
                <a:gd name="T16" fmla="*/ 1 w 75"/>
                <a:gd name="T17" fmla="*/ 98 h 102"/>
                <a:gd name="T18" fmla="*/ 27 w 75"/>
                <a:gd name="T19" fmla="*/ 45 h 102"/>
                <a:gd name="T20" fmla="*/ 47 w 75"/>
                <a:gd name="T21" fmla="*/ 16 h 102"/>
                <a:gd name="T22" fmla="*/ 63 w 75"/>
                <a:gd name="T23" fmla="*/ 1 h 102"/>
                <a:gd name="T24" fmla="*/ 65 w 75"/>
                <a:gd name="T25" fmla="*/ 0 h 102"/>
                <a:gd name="T26" fmla="*/ 58 w 75"/>
                <a:gd name="T27" fmla="*/ 15 h 102"/>
                <a:gd name="T28" fmla="*/ 58 w 75"/>
                <a:gd name="T29" fmla="*/ 15 h 102"/>
                <a:gd name="T30" fmla="*/ 40 w 75"/>
                <a:gd name="T31" fmla="*/ 45 h 102"/>
                <a:gd name="T32" fmla="*/ 21 w 75"/>
                <a:gd name="T33" fmla="*/ 71 h 102"/>
                <a:gd name="T34" fmla="*/ 64 w 75"/>
                <a:gd name="T35" fmla="*/ 19 h 102"/>
                <a:gd name="T36" fmla="*/ 67 w 75"/>
                <a:gd name="T37" fmla="*/ 5 h 102"/>
                <a:gd name="T38" fmla="*/ 67 w 75"/>
                <a:gd name="T39" fmla="*/ 5 h 102"/>
                <a:gd name="T40" fmla="*/ 68 w 75"/>
                <a:gd name="T41" fmla="*/ 2 h 102"/>
                <a:gd name="T42" fmla="*/ 68 w 75"/>
                <a:gd name="T43" fmla="*/ 2 h 102"/>
                <a:gd name="T44" fmla="*/ 68 w 75"/>
                <a:gd name="T45" fmla="*/ 2 h 102"/>
                <a:gd name="T46" fmla="*/ 74 w 75"/>
                <a:gd name="T47" fmla="*/ 11 h 102"/>
                <a:gd name="T48" fmla="*/ 71 w 75"/>
                <a:gd name="T49" fmla="*/ 32 h 102"/>
                <a:gd name="T50" fmla="*/ 52 w 75"/>
                <a:gd name="T51" fmla="*/ 57 h 102"/>
                <a:gd name="T52" fmla="*/ 44 w 75"/>
                <a:gd name="T53" fmla="*/ 6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5" h="102">
                  <a:moveTo>
                    <a:pt x="44" y="64"/>
                  </a:moveTo>
                  <a:cubicBezTo>
                    <a:pt x="44" y="64"/>
                    <a:pt x="42" y="65"/>
                    <a:pt x="28" y="74"/>
                  </a:cubicBezTo>
                  <a:cubicBezTo>
                    <a:pt x="22" y="79"/>
                    <a:pt x="17" y="83"/>
                    <a:pt x="13" y="87"/>
                  </a:cubicBezTo>
                  <a:cubicBezTo>
                    <a:pt x="10" y="90"/>
                    <a:pt x="7" y="92"/>
                    <a:pt x="6" y="94"/>
                  </a:cubicBezTo>
                  <a:cubicBezTo>
                    <a:pt x="5" y="95"/>
                    <a:pt x="2" y="98"/>
                    <a:pt x="0" y="102"/>
                  </a:cubicBezTo>
                  <a:cubicBezTo>
                    <a:pt x="0" y="102"/>
                    <a:pt x="0" y="101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1" y="98"/>
                    <a:pt x="1" y="98"/>
                    <a:pt x="1" y="98"/>
                  </a:cubicBezTo>
                  <a:cubicBezTo>
                    <a:pt x="1" y="98"/>
                    <a:pt x="10" y="72"/>
                    <a:pt x="27" y="45"/>
                  </a:cubicBezTo>
                  <a:cubicBezTo>
                    <a:pt x="35" y="31"/>
                    <a:pt x="40" y="24"/>
                    <a:pt x="47" y="16"/>
                  </a:cubicBezTo>
                  <a:cubicBezTo>
                    <a:pt x="56" y="5"/>
                    <a:pt x="63" y="1"/>
                    <a:pt x="63" y="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7" y="16"/>
                    <a:pt x="52" y="30"/>
                    <a:pt x="40" y="45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56" y="42"/>
                    <a:pt x="62" y="28"/>
                    <a:pt x="64" y="19"/>
                  </a:cubicBezTo>
                  <a:cubicBezTo>
                    <a:pt x="66" y="13"/>
                    <a:pt x="66" y="13"/>
                    <a:pt x="67" y="5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8" y="5"/>
                    <a:pt x="68" y="3"/>
                    <a:pt x="68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71" y="4"/>
                    <a:pt x="73" y="7"/>
                    <a:pt x="74" y="11"/>
                  </a:cubicBezTo>
                  <a:cubicBezTo>
                    <a:pt x="74" y="16"/>
                    <a:pt x="75" y="22"/>
                    <a:pt x="71" y="32"/>
                  </a:cubicBezTo>
                  <a:cubicBezTo>
                    <a:pt x="65" y="44"/>
                    <a:pt x="57" y="52"/>
                    <a:pt x="52" y="57"/>
                  </a:cubicBezTo>
                  <a:cubicBezTo>
                    <a:pt x="48" y="61"/>
                    <a:pt x="44" y="63"/>
                    <a:pt x="44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1182" y="1988"/>
              <a:ext cx="210" cy="198"/>
            </a:xfrm>
            <a:custGeom>
              <a:avLst/>
              <a:gdLst>
                <a:gd name="T0" fmla="*/ 87 w 89"/>
                <a:gd name="T1" fmla="*/ 3 h 84"/>
                <a:gd name="T2" fmla="*/ 51 w 89"/>
                <a:gd name="T3" fmla="*/ 63 h 84"/>
                <a:gd name="T4" fmla="*/ 85 w 89"/>
                <a:gd name="T5" fmla="*/ 0 h 84"/>
                <a:gd name="T6" fmla="*/ 0 w 89"/>
                <a:gd name="T7" fmla="*/ 80 h 84"/>
                <a:gd name="T8" fmla="*/ 89 w 89"/>
                <a:gd name="T9" fmla="*/ 19 h 84"/>
                <a:gd name="T10" fmla="*/ 87 w 89"/>
                <a:gd name="T11" fmla="*/ 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4">
                  <a:moveTo>
                    <a:pt x="87" y="3"/>
                  </a:moveTo>
                  <a:cubicBezTo>
                    <a:pt x="81" y="30"/>
                    <a:pt x="73" y="55"/>
                    <a:pt x="51" y="63"/>
                  </a:cubicBezTo>
                  <a:cubicBezTo>
                    <a:pt x="71" y="47"/>
                    <a:pt x="75" y="26"/>
                    <a:pt x="85" y="0"/>
                  </a:cubicBezTo>
                  <a:cubicBezTo>
                    <a:pt x="59" y="30"/>
                    <a:pt x="38" y="76"/>
                    <a:pt x="0" y="80"/>
                  </a:cubicBezTo>
                  <a:cubicBezTo>
                    <a:pt x="34" y="84"/>
                    <a:pt x="85" y="80"/>
                    <a:pt x="89" y="19"/>
                  </a:cubicBezTo>
                  <a:cubicBezTo>
                    <a:pt x="89" y="10"/>
                    <a:pt x="88" y="5"/>
                    <a:pt x="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6" name="Freeform 32"/>
            <p:cNvSpPr>
              <a:spLocks/>
            </p:cNvSpPr>
            <p:nvPr/>
          </p:nvSpPr>
          <p:spPr bwMode="auto">
            <a:xfrm>
              <a:off x="1827" y="1178"/>
              <a:ext cx="33" cy="75"/>
            </a:xfrm>
            <a:custGeom>
              <a:avLst/>
              <a:gdLst>
                <a:gd name="T0" fmla="*/ 6 w 14"/>
                <a:gd name="T1" fmla="*/ 0 h 32"/>
                <a:gd name="T2" fmla="*/ 6 w 14"/>
                <a:gd name="T3" fmla="*/ 0 h 32"/>
                <a:gd name="T4" fmla="*/ 6 w 14"/>
                <a:gd name="T5" fmla="*/ 0 h 32"/>
                <a:gd name="T6" fmla="*/ 6 w 14"/>
                <a:gd name="T7" fmla="*/ 0 h 32"/>
                <a:gd name="T8" fmla="*/ 6 w 14"/>
                <a:gd name="T9" fmla="*/ 0 h 32"/>
                <a:gd name="T10" fmla="*/ 4 w 14"/>
                <a:gd name="T11" fmla="*/ 32 h 32"/>
                <a:gd name="T12" fmla="*/ 6 w 14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8"/>
                    <a:pt x="14" y="26"/>
                    <a:pt x="4" y="32"/>
                  </a:cubicBezTo>
                  <a:cubicBezTo>
                    <a:pt x="9" y="26"/>
                    <a:pt x="0" y="6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7" name="Freeform 33"/>
            <p:cNvSpPr>
              <a:spLocks/>
            </p:cNvSpPr>
            <p:nvPr/>
          </p:nvSpPr>
          <p:spPr bwMode="auto">
            <a:xfrm>
              <a:off x="1756" y="1036"/>
              <a:ext cx="50" cy="59"/>
            </a:xfrm>
            <a:custGeom>
              <a:avLst/>
              <a:gdLst>
                <a:gd name="T0" fmla="*/ 20 w 21"/>
                <a:gd name="T1" fmla="*/ 25 h 25"/>
                <a:gd name="T2" fmla="*/ 20 w 21"/>
                <a:gd name="T3" fmla="*/ 25 h 25"/>
                <a:gd name="T4" fmla="*/ 20 w 21"/>
                <a:gd name="T5" fmla="*/ 25 h 25"/>
                <a:gd name="T6" fmla="*/ 20 w 21"/>
                <a:gd name="T7" fmla="*/ 25 h 25"/>
                <a:gd name="T8" fmla="*/ 20 w 21"/>
                <a:gd name="T9" fmla="*/ 25 h 25"/>
                <a:gd name="T10" fmla="*/ 4 w 21"/>
                <a:gd name="T11" fmla="*/ 0 h 25"/>
                <a:gd name="T12" fmla="*/ 20 w 21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5">
                  <a:moveTo>
                    <a:pt x="20" y="25"/>
                  </a:moveTo>
                  <a:cubicBezTo>
                    <a:pt x="20" y="25"/>
                    <a:pt x="19" y="25"/>
                    <a:pt x="20" y="25"/>
                  </a:cubicBezTo>
                  <a:cubicBezTo>
                    <a:pt x="19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8" y="16"/>
                    <a:pt x="0" y="11"/>
                    <a:pt x="4" y="0"/>
                  </a:cubicBezTo>
                  <a:cubicBezTo>
                    <a:pt x="4" y="8"/>
                    <a:pt x="21" y="17"/>
                    <a:pt x="2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0" name="Freeform 34"/>
            <p:cNvSpPr>
              <a:spLocks/>
            </p:cNvSpPr>
            <p:nvPr/>
          </p:nvSpPr>
          <p:spPr bwMode="auto">
            <a:xfrm>
              <a:off x="1867" y="1041"/>
              <a:ext cx="50" cy="49"/>
            </a:xfrm>
            <a:custGeom>
              <a:avLst/>
              <a:gdLst>
                <a:gd name="T0" fmla="*/ 0 w 21"/>
                <a:gd name="T1" fmla="*/ 21 h 21"/>
                <a:gd name="T2" fmla="*/ 0 w 21"/>
                <a:gd name="T3" fmla="*/ 21 h 21"/>
                <a:gd name="T4" fmla="*/ 0 w 21"/>
                <a:gd name="T5" fmla="*/ 21 h 21"/>
                <a:gd name="T6" fmla="*/ 0 w 21"/>
                <a:gd name="T7" fmla="*/ 21 h 21"/>
                <a:gd name="T8" fmla="*/ 0 w 21"/>
                <a:gd name="T9" fmla="*/ 21 h 21"/>
                <a:gd name="T10" fmla="*/ 21 w 21"/>
                <a:gd name="T11" fmla="*/ 3 h 21"/>
                <a:gd name="T12" fmla="*/ 0 w 21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0" y="21"/>
                  </a:moveTo>
                  <a:cubicBezTo>
                    <a:pt x="0" y="21"/>
                    <a:pt x="0" y="20"/>
                    <a:pt x="0" y="21"/>
                  </a:cubicBezTo>
                  <a:cubicBezTo>
                    <a:pt x="0" y="20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8" y="18"/>
                    <a:pt x="12" y="0"/>
                    <a:pt x="21" y="3"/>
                  </a:cubicBezTo>
                  <a:cubicBezTo>
                    <a:pt x="15" y="3"/>
                    <a:pt x="7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1" name="Freeform 35"/>
            <p:cNvSpPr>
              <a:spLocks/>
            </p:cNvSpPr>
            <p:nvPr/>
          </p:nvSpPr>
          <p:spPr bwMode="auto">
            <a:xfrm>
              <a:off x="1742" y="1140"/>
              <a:ext cx="61" cy="42"/>
            </a:xfrm>
            <a:custGeom>
              <a:avLst/>
              <a:gdLst>
                <a:gd name="T0" fmla="*/ 26 w 26"/>
                <a:gd name="T1" fmla="*/ 3 h 18"/>
                <a:gd name="T2" fmla="*/ 26 w 26"/>
                <a:gd name="T3" fmla="*/ 3 h 18"/>
                <a:gd name="T4" fmla="*/ 26 w 26"/>
                <a:gd name="T5" fmla="*/ 3 h 18"/>
                <a:gd name="T6" fmla="*/ 26 w 26"/>
                <a:gd name="T7" fmla="*/ 3 h 18"/>
                <a:gd name="T8" fmla="*/ 26 w 26"/>
                <a:gd name="T9" fmla="*/ 3 h 18"/>
                <a:gd name="T10" fmla="*/ 0 w 26"/>
                <a:gd name="T11" fmla="*/ 12 h 18"/>
                <a:gd name="T12" fmla="*/ 26 w 26"/>
                <a:gd name="T1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8">
                  <a:moveTo>
                    <a:pt x="26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18" y="2"/>
                    <a:pt x="7" y="18"/>
                    <a:pt x="0" y="12"/>
                  </a:cubicBezTo>
                  <a:cubicBezTo>
                    <a:pt x="6" y="14"/>
                    <a:pt x="19" y="0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2" name="Freeform 36"/>
            <p:cNvSpPr>
              <a:spLocks/>
            </p:cNvSpPr>
            <p:nvPr/>
          </p:nvSpPr>
          <p:spPr bwMode="auto">
            <a:xfrm>
              <a:off x="1893" y="1147"/>
              <a:ext cx="64" cy="26"/>
            </a:xfrm>
            <a:custGeom>
              <a:avLst/>
              <a:gdLst>
                <a:gd name="T0" fmla="*/ 27 w 27"/>
                <a:gd name="T1" fmla="*/ 11 h 11"/>
                <a:gd name="T2" fmla="*/ 27 w 27"/>
                <a:gd name="T3" fmla="*/ 11 h 11"/>
                <a:gd name="T4" fmla="*/ 27 w 27"/>
                <a:gd name="T5" fmla="*/ 11 h 11"/>
                <a:gd name="T6" fmla="*/ 27 w 27"/>
                <a:gd name="T7" fmla="*/ 11 h 11"/>
                <a:gd name="T8" fmla="*/ 27 w 27"/>
                <a:gd name="T9" fmla="*/ 11 h 11"/>
                <a:gd name="T10" fmla="*/ 0 w 27"/>
                <a:gd name="T11" fmla="*/ 0 h 11"/>
                <a:gd name="T12" fmla="*/ 27 w 27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1">
                  <a:moveTo>
                    <a:pt x="27" y="11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1" y="5"/>
                    <a:pt x="3" y="10"/>
                    <a:pt x="0" y="0"/>
                  </a:cubicBezTo>
                  <a:cubicBezTo>
                    <a:pt x="4" y="6"/>
                    <a:pt x="24" y="4"/>
                    <a:pt x="2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3" name="Freeform 37"/>
            <p:cNvSpPr>
              <a:spLocks noEditPoints="1"/>
            </p:cNvSpPr>
            <p:nvPr/>
          </p:nvSpPr>
          <p:spPr bwMode="auto">
            <a:xfrm>
              <a:off x="1728" y="1029"/>
              <a:ext cx="215" cy="201"/>
            </a:xfrm>
            <a:custGeom>
              <a:avLst/>
              <a:gdLst>
                <a:gd name="T0" fmla="*/ 46 w 91"/>
                <a:gd name="T1" fmla="*/ 29 h 85"/>
                <a:gd name="T2" fmla="*/ 46 w 91"/>
                <a:gd name="T3" fmla="*/ 8 h 85"/>
                <a:gd name="T4" fmla="*/ 43 w 91"/>
                <a:gd name="T5" fmla="*/ 22 h 85"/>
                <a:gd name="T6" fmla="*/ 43 w 91"/>
                <a:gd name="T7" fmla="*/ 41 h 85"/>
                <a:gd name="T8" fmla="*/ 13 w 91"/>
                <a:gd name="T9" fmla="*/ 34 h 85"/>
                <a:gd name="T10" fmla="*/ 24 w 91"/>
                <a:gd name="T11" fmla="*/ 38 h 85"/>
                <a:gd name="T12" fmla="*/ 42 w 91"/>
                <a:gd name="T13" fmla="*/ 43 h 85"/>
                <a:gd name="T14" fmla="*/ 36 w 91"/>
                <a:gd name="T15" fmla="*/ 58 h 85"/>
                <a:gd name="T16" fmla="*/ 26 w 91"/>
                <a:gd name="T17" fmla="*/ 76 h 85"/>
                <a:gd name="T18" fmla="*/ 40 w 91"/>
                <a:gd name="T19" fmla="*/ 54 h 85"/>
                <a:gd name="T20" fmla="*/ 48 w 91"/>
                <a:gd name="T21" fmla="*/ 48 h 85"/>
                <a:gd name="T22" fmla="*/ 60 w 91"/>
                <a:gd name="T23" fmla="*/ 64 h 85"/>
                <a:gd name="T24" fmla="*/ 61 w 91"/>
                <a:gd name="T25" fmla="*/ 63 h 85"/>
                <a:gd name="T26" fmla="*/ 49 w 91"/>
                <a:gd name="T27" fmla="*/ 47 h 85"/>
                <a:gd name="T28" fmla="*/ 64 w 91"/>
                <a:gd name="T29" fmla="*/ 40 h 85"/>
                <a:gd name="T30" fmla="*/ 78 w 91"/>
                <a:gd name="T31" fmla="*/ 33 h 85"/>
                <a:gd name="T32" fmla="*/ 63 w 91"/>
                <a:gd name="T33" fmla="*/ 38 h 85"/>
                <a:gd name="T34" fmla="*/ 47 w 91"/>
                <a:gd name="T35" fmla="*/ 41 h 85"/>
                <a:gd name="T36" fmla="*/ 64 w 91"/>
                <a:gd name="T37" fmla="*/ 83 h 85"/>
                <a:gd name="T38" fmla="*/ 46 w 91"/>
                <a:gd name="T39" fmla="*/ 49 h 85"/>
                <a:gd name="T40" fmla="*/ 34 w 91"/>
                <a:gd name="T41" fmla="*/ 84 h 85"/>
                <a:gd name="T42" fmla="*/ 15 w 91"/>
                <a:gd name="T43" fmla="*/ 71 h 85"/>
                <a:gd name="T44" fmla="*/ 42 w 91"/>
                <a:gd name="T45" fmla="*/ 46 h 85"/>
                <a:gd name="T46" fmla="*/ 3 w 91"/>
                <a:gd name="T47" fmla="*/ 44 h 85"/>
                <a:gd name="T48" fmla="*/ 9 w 91"/>
                <a:gd name="T49" fmla="*/ 22 h 85"/>
                <a:gd name="T50" fmla="*/ 42 w 91"/>
                <a:gd name="T51" fmla="*/ 39 h 85"/>
                <a:gd name="T52" fmla="*/ 32 w 91"/>
                <a:gd name="T53" fmla="*/ 5 h 85"/>
                <a:gd name="T54" fmla="*/ 56 w 91"/>
                <a:gd name="T55" fmla="*/ 4 h 85"/>
                <a:gd name="T56" fmla="*/ 48 w 91"/>
                <a:gd name="T57" fmla="*/ 41 h 85"/>
                <a:gd name="T58" fmla="*/ 81 w 91"/>
                <a:gd name="T59" fmla="*/ 22 h 85"/>
                <a:gd name="T60" fmla="*/ 87 w 91"/>
                <a:gd name="T61" fmla="*/ 44 h 85"/>
                <a:gd name="T62" fmla="*/ 50 w 91"/>
                <a:gd name="T63" fmla="*/ 46 h 85"/>
                <a:gd name="T64" fmla="*/ 82 w 91"/>
                <a:gd name="T65" fmla="*/ 7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1" h="85">
                  <a:moveTo>
                    <a:pt x="47" y="41"/>
                  </a:moveTo>
                  <a:cubicBezTo>
                    <a:pt x="47" y="37"/>
                    <a:pt x="46" y="33"/>
                    <a:pt x="46" y="29"/>
                  </a:cubicBezTo>
                  <a:cubicBezTo>
                    <a:pt x="47" y="28"/>
                    <a:pt x="48" y="23"/>
                    <a:pt x="48" y="20"/>
                  </a:cubicBezTo>
                  <a:cubicBezTo>
                    <a:pt x="48" y="16"/>
                    <a:pt x="48" y="13"/>
                    <a:pt x="46" y="8"/>
                  </a:cubicBezTo>
                  <a:cubicBezTo>
                    <a:pt x="49" y="14"/>
                    <a:pt x="47" y="22"/>
                    <a:pt x="45" y="27"/>
                  </a:cubicBezTo>
                  <a:cubicBezTo>
                    <a:pt x="43" y="19"/>
                    <a:pt x="42" y="4"/>
                    <a:pt x="43" y="22"/>
                  </a:cubicBezTo>
                  <a:cubicBezTo>
                    <a:pt x="44" y="29"/>
                    <a:pt x="45" y="33"/>
                    <a:pt x="45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35" y="41"/>
                    <a:pt x="16" y="27"/>
                    <a:pt x="34" y="40"/>
                  </a:cubicBezTo>
                  <a:cubicBezTo>
                    <a:pt x="30" y="40"/>
                    <a:pt x="21" y="35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7" y="34"/>
                    <a:pt x="20" y="37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9" y="41"/>
                    <a:pt x="38" y="40"/>
                    <a:pt x="42" y="43"/>
                  </a:cubicBezTo>
                  <a:cubicBezTo>
                    <a:pt x="42" y="45"/>
                    <a:pt x="42" y="46"/>
                    <a:pt x="43" y="47"/>
                  </a:cubicBezTo>
                  <a:cubicBezTo>
                    <a:pt x="41" y="52"/>
                    <a:pt x="38" y="54"/>
                    <a:pt x="36" y="58"/>
                  </a:cubicBezTo>
                  <a:cubicBezTo>
                    <a:pt x="35" y="59"/>
                    <a:pt x="34" y="61"/>
                    <a:pt x="33" y="63"/>
                  </a:cubicBezTo>
                  <a:cubicBezTo>
                    <a:pt x="30" y="68"/>
                    <a:pt x="29" y="72"/>
                    <a:pt x="26" y="76"/>
                  </a:cubicBezTo>
                  <a:cubicBezTo>
                    <a:pt x="30" y="70"/>
                    <a:pt x="32" y="67"/>
                    <a:pt x="34" y="63"/>
                  </a:cubicBezTo>
                  <a:cubicBezTo>
                    <a:pt x="36" y="59"/>
                    <a:pt x="38" y="56"/>
                    <a:pt x="40" y="54"/>
                  </a:cubicBezTo>
                  <a:cubicBezTo>
                    <a:pt x="40" y="76"/>
                    <a:pt x="39" y="52"/>
                    <a:pt x="45" y="48"/>
                  </a:cubicBezTo>
                  <a:cubicBezTo>
                    <a:pt x="46" y="49"/>
                    <a:pt x="47" y="49"/>
                    <a:pt x="48" y="48"/>
                  </a:cubicBezTo>
                  <a:cubicBezTo>
                    <a:pt x="53" y="51"/>
                    <a:pt x="53" y="55"/>
                    <a:pt x="55" y="59"/>
                  </a:cubicBezTo>
                  <a:cubicBezTo>
                    <a:pt x="57" y="60"/>
                    <a:pt x="58" y="62"/>
                    <a:pt x="60" y="64"/>
                  </a:cubicBezTo>
                  <a:cubicBezTo>
                    <a:pt x="63" y="67"/>
                    <a:pt x="67" y="69"/>
                    <a:pt x="70" y="73"/>
                  </a:cubicBezTo>
                  <a:cubicBezTo>
                    <a:pt x="66" y="67"/>
                    <a:pt x="64" y="66"/>
                    <a:pt x="61" y="63"/>
                  </a:cubicBezTo>
                  <a:cubicBezTo>
                    <a:pt x="58" y="60"/>
                    <a:pt x="56" y="58"/>
                    <a:pt x="55" y="54"/>
                  </a:cubicBezTo>
                  <a:cubicBezTo>
                    <a:pt x="66" y="60"/>
                    <a:pt x="71" y="65"/>
                    <a:pt x="49" y="47"/>
                  </a:cubicBezTo>
                  <a:cubicBezTo>
                    <a:pt x="49" y="46"/>
                    <a:pt x="50" y="45"/>
                    <a:pt x="50" y="44"/>
                  </a:cubicBezTo>
                  <a:cubicBezTo>
                    <a:pt x="54" y="42"/>
                    <a:pt x="59" y="40"/>
                    <a:pt x="64" y="40"/>
                  </a:cubicBezTo>
                  <a:cubicBezTo>
                    <a:pt x="78" y="36"/>
                    <a:pt x="87" y="36"/>
                    <a:pt x="67" y="38"/>
                  </a:cubicBezTo>
                  <a:cubicBezTo>
                    <a:pt x="71" y="36"/>
                    <a:pt x="74" y="34"/>
                    <a:pt x="78" y="33"/>
                  </a:cubicBezTo>
                  <a:cubicBezTo>
                    <a:pt x="74" y="34"/>
                    <a:pt x="72" y="35"/>
                    <a:pt x="69" y="36"/>
                  </a:cubicBezTo>
                  <a:cubicBezTo>
                    <a:pt x="66" y="37"/>
                    <a:pt x="65" y="37"/>
                    <a:pt x="63" y="38"/>
                  </a:cubicBezTo>
                  <a:cubicBezTo>
                    <a:pt x="70" y="25"/>
                    <a:pt x="64" y="39"/>
                    <a:pt x="49" y="42"/>
                  </a:cubicBezTo>
                  <a:cubicBezTo>
                    <a:pt x="49" y="42"/>
                    <a:pt x="48" y="41"/>
                    <a:pt x="47" y="41"/>
                  </a:cubicBezTo>
                  <a:close/>
                  <a:moveTo>
                    <a:pt x="75" y="81"/>
                  </a:moveTo>
                  <a:cubicBezTo>
                    <a:pt x="65" y="79"/>
                    <a:pt x="69" y="84"/>
                    <a:pt x="64" y="83"/>
                  </a:cubicBezTo>
                  <a:cubicBezTo>
                    <a:pt x="54" y="80"/>
                    <a:pt x="49" y="65"/>
                    <a:pt x="50" y="58"/>
                  </a:cubicBezTo>
                  <a:cubicBezTo>
                    <a:pt x="50" y="55"/>
                    <a:pt x="48" y="52"/>
                    <a:pt x="46" y="49"/>
                  </a:cubicBezTo>
                  <a:cubicBezTo>
                    <a:pt x="45" y="52"/>
                    <a:pt x="43" y="56"/>
                    <a:pt x="43" y="59"/>
                  </a:cubicBezTo>
                  <a:cubicBezTo>
                    <a:pt x="44" y="66"/>
                    <a:pt x="44" y="80"/>
                    <a:pt x="34" y="84"/>
                  </a:cubicBezTo>
                  <a:cubicBezTo>
                    <a:pt x="31" y="85"/>
                    <a:pt x="32" y="77"/>
                    <a:pt x="22" y="82"/>
                  </a:cubicBezTo>
                  <a:cubicBezTo>
                    <a:pt x="24" y="72"/>
                    <a:pt x="15" y="76"/>
                    <a:pt x="15" y="71"/>
                  </a:cubicBezTo>
                  <a:cubicBezTo>
                    <a:pt x="15" y="59"/>
                    <a:pt x="29" y="52"/>
                    <a:pt x="35" y="51"/>
                  </a:cubicBezTo>
                  <a:cubicBezTo>
                    <a:pt x="37" y="50"/>
                    <a:pt x="40" y="48"/>
                    <a:pt x="42" y="46"/>
                  </a:cubicBezTo>
                  <a:cubicBezTo>
                    <a:pt x="39" y="45"/>
                    <a:pt x="36" y="45"/>
                    <a:pt x="34" y="46"/>
                  </a:cubicBezTo>
                  <a:cubicBezTo>
                    <a:pt x="29" y="49"/>
                    <a:pt x="10" y="52"/>
                    <a:pt x="3" y="44"/>
                  </a:cubicBezTo>
                  <a:cubicBezTo>
                    <a:pt x="0" y="39"/>
                    <a:pt x="9" y="35"/>
                    <a:pt x="4" y="31"/>
                  </a:cubicBezTo>
                  <a:cubicBezTo>
                    <a:pt x="9" y="30"/>
                    <a:pt x="4" y="23"/>
                    <a:pt x="9" y="22"/>
                  </a:cubicBezTo>
                  <a:cubicBezTo>
                    <a:pt x="21" y="19"/>
                    <a:pt x="33" y="28"/>
                    <a:pt x="36" y="35"/>
                  </a:cubicBezTo>
                  <a:cubicBezTo>
                    <a:pt x="38" y="36"/>
                    <a:pt x="40" y="38"/>
                    <a:pt x="42" y="39"/>
                  </a:cubicBezTo>
                  <a:cubicBezTo>
                    <a:pt x="42" y="37"/>
                    <a:pt x="41" y="35"/>
                    <a:pt x="41" y="34"/>
                  </a:cubicBezTo>
                  <a:cubicBezTo>
                    <a:pt x="36" y="29"/>
                    <a:pt x="26" y="14"/>
                    <a:pt x="32" y="5"/>
                  </a:cubicBezTo>
                  <a:cubicBezTo>
                    <a:pt x="35" y="0"/>
                    <a:pt x="36" y="12"/>
                    <a:pt x="44" y="3"/>
                  </a:cubicBezTo>
                  <a:cubicBezTo>
                    <a:pt x="53" y="9"/>
                    <a:pt x="54" y="0"/>
                    <a:pt x="56" y="4"/>
                  </a:cubicBezTo>
                  <a:cubicBezTo>
                    <a:pt x="63" y="15"/>
                    <a:pt x="57" y="27"/>
                    <a:pt x="52" y="33"/>
                  </a:cubicBezTo>
                  <a:cubicBezTo>
                    <a:pt x="50" y="35"/>
                    <a:pt x="49" y="38"/>
                    <a:pt x="48" y="41"/>
                  </a:cubicBezTo>
                  <a:cubicBezTo>
                    <a:pt x="51" y="40"/>
                    <a:pt x="53" y="38"/>
                    <a:pt x="55" y="35"/>
                  </a:cubicBezTo>
                  <a:cubicBezTo>
                    <a:pt x="59" y="29"/>
                    <a:pt x="70" y="20"/>
                    <a:pt x="81" y="22"/>
                  </a:cubicBezTo>
                  <a:cubicBezTo>
                    <a:pt x="86" y="23"/>
                    <a:pt x="79" y="30"/>
                    <a:pt x="87" y="32"/>
                  </a:cubicBezTo>
                  <a:cubicBezTo>
                    <a:pt x="82" y="36"/>
                    <a:pt x="91" y="39"/>
                    <a:pt x="87" y="44"/>
                  </a:cubicBezTo>
                  <a:cubicBezTo>
                    <a:pt x="85" y="52"/>
                    <a:pt x="65" y="49"/>
                    <a:pt x="59" y="46"/>
                  </a:cubicBezTo>
                  <a:cubicBezTo>
                    <a:pt x="57" y="45"/>
                    <a:pt x="54" y="45"/>
                    <a:pt x="50" y="46"/>
                  </a:cubicBezTo>
                  <a:cubicBezTo>
                    <a:pt x="53" y="48"/>
                    <a:pt x="56" y="50"/>
                    <a:pt x="59" y="51"/>
                  </a:cubicBezTo>
                  <a:cubicBezTo>
                    <a:pt x="66" y="52"/>
                    <a:pt x="80" y="58"/>
                    <a:pt x="82" y="71"/>
                  </a:cubicBezTo>
                  <a:cubicBezTo>
                    <a:pt x="82" y="75"/>
                    <a:pt x="76" y="71"/>
                    <a:pt x="75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4" name="Freeform 38"/>
            <p:cNvSpPr>
              <a:spLocks/>
            </p:cNvSpPr>
            <p:nvPr/>
          </p:nvSpPr>
          <p:spPr bwMode="auto">
            <a:xfrm>
              <a:off x="1784" y="1511"/>
              <a:ext cx="50" cy="89"/>
            </a:xfrm>
            <a:custGeom>
              <a:avLst/>
              <a:gdLst>
                <a:gd name="T0" fmla="*/ 6 w 21"/>
                <a:gd name="T1" fmla="*/ 1 h 38"/>
                <a:gd name="T2" fmla="*/ 6 w 21"/>
                <a:gd name="T3" fmla="*/ 1 h 38"/>
                <a:gd name="T4" fmla="*/ 6 w 21"/>
                <a:gd name="T5" fmla="*/ 1 h 38"/>
                <a:gd name="T6" fmla="*/ 6 w 21"/>
                <a:gd name="T7" fmla="*/ 1 h 38"/>
                <a:gd name="T8" fmla="*/ 6 w 21"/>
                <a:gd name="T9" fmla="*/ 1 h 38"/>
                <a:gd name="T10" fmla="*/ 11 w 21"/>
                <a:gd name="T11" fmla="*/ 38 h 38"/>
                <a:gd name="T12" fmla="*/ 6 w 21"/>
                <a:gd name="T13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8">
                  <a:moveTo>
                    <a:pt x="6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" y="11"/>
                    <a:pt x="21" y="29"/>
                    <a:pt x="11" y="38"/>
                  </a:cubicBezTo>
                  <a:cubicBezTo>
                    <a:pt x="15" y="30"/>
                    <a:pt x="0" y="9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5" name="Freeform 39"/>
            <p:cNvSpPr>
              <a:spLocks/>
            </p:cNvSpPr>
            <p:nvPr/>
          </p:nvSpPr>
          <p:spPr bwMode="auto">
            <a:xfrm>
              <a:off x="1673" y="1369"/>
              <a:ext cx="62" cy="59"/>
            </a:xfrm>
            <a:custGeom>
              <a:avLst/>
              <a:gdLst>
                <a:gd name="T0" fmla="*/ 25 w 26"/>
                <a:gd name="T1" fmla="*/ 25 h 25"/>
                <a:gd name="T2" fmla="*/ 25 w 26"/>
                <a:gd name="T3" fmla="*/ 25 h 25"/>
                <a:gd name="T4" fmla="*/ 25 w 26"/>
                <a:gd name="T5" fmla="*/ 25 h 25"/>
                <a:gd name="T6" fmla="*/ 25 w 26"/>
                <a:gd name="T7" fmla="*/ 25 h 25"/>
                <a:gd name="T8" fmla="*/ 25 w 26"/>
                <a:gd name="T9" fmla="*/ 25 h 25"/>
                <a:gd name="T10" fmla="*/ 1 w 26"/>
                <a:gd name="T11" fmla="*/ 0 h 25"/>
                <a:gd name="T12" fmla="*/ 25 w 26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">
                  <a:moveTo>
                    <a:pt x="25" y="25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6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1" y="14"/>
                    <a:pt x="0" y="13"/>
                    <a:pt x="1" y="0"/>
                  </a:cubicBezTo>
                  <a:cubicBezTo>
                    <a:pt x="3" y="9"/>
                    <a:pt x="25" y="15"/>
                    <a:pt x="2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6" name="Freeform 40"/>
            <p:cNvSpPr>
              <a:spLocks/>
            </p:cNvSpPr>
            <p:nvPr/>
          </p:nvSpPr>
          <p:spPr bwMode="auto">
            <a:xfrm>
              <a:off x="1806" y="1343"/>
              <a:ext cx="47" cy="64"/>
            </a:xfrm>
            <a:custGeom>
              <a:avLst/>
              <a:gdLst>
                <a:gd name="T0" fmla="*/ 0 w 20"/>
                <a:gd name="T1" fmla="*/ 26 h 27"/>
                <a:gd name="T2" fmla="*/ 0 w 20"/>
                <a:gd name="T3" fmla="*/ 26 h 27"/>
                <a:gd name="T4" fmla="*/ 0 w 20"/>
                <a:gd name="T5" fmla="*/ 26 h 27"/>
                <a:gd name="T6" fmla="*/ 0 w 20"/>
                <a:gd name="T7" fmla="*/ 26 h 27"/>
                <a:gd name="T8" fmla="*/ 0 w 20"/>
                <a:gd name="T9" fmla="*/ 26 h 27"/>
                <a:gd name="T10" fmla="*/ 20 w 20"/>
                <a:gd name="T11" fmla="*/ 1 h 27"/>
                <a:gd name="T12" fmla="*/ 0 w 20"/>
                <a:gd name="T13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7"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7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9" y="22"/>
                    <a:pt x="8" y="0"/>
                    <a:pt x="20" y="1"/>
                  </a:cubicBezTo>
                  <a:cubicBezTo>
                    <a:pt x="13" y="3"/>
                    <a:pt x="8" y="25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7" name="Freeform 41"/>
            <p:cNvSpPr>
              <a:spLocks/>
            </p:cNvSpPr>
            <p:nvPr/>
          </p:nvSpPr>
          <p:spPr bwMode="auto">
            <a:xfrm>
              <a:off x="1680" y="1482"/>
              <a:ext cx="67" cy="55"/>
            </a:xfrm>
            <a:custGeom>
              <a:avLst/>
              <a:gdLst>
                <a:gd name="T0" fmla="*/ 28 w 28"/>
                <a:gd name="T1" fmla="*/ 2 h 23"/>
                <a:gd name="T2" fmla="*/ 28 w 28"/>
                <a:gd name="T3" fmla="*/ 2 h 23"/>
                <a:gd name="T4" fmla="*/ 28 w 28"/>
                <a:gd name="T5" fmla="*/ 2 h 23"/>
                <a:gd name="T6" fmla="*/ 28 w 28"/>
                <a:gd name="T7" fmla="*/ 2 h 23"/>
                <a:gd name="T8" fmla="*/ 28 w 28"/>
                <a:gd name="T9" fmla="*/ 2 h 23"/>
                <a:gd name="T10" fmla="*/ 0 w 28"/>
                <a:gd name="T11" fmla="*/ 18 h 23"/>
                <a:gd name="T12" fmla="*/ 28 w 28"/>
                <a:gd name="T1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3">
                  <a:moveTo>
                    <a:pt x="28" y="2"/>
                  </a:move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18" y="3"/>
                    <a:pt x="10" y="23"/>
                    <a:pt x="0" y="18"/>
                  </a:cubicBezTo>
                  <a:cubicBezTo>
                    <a:pt x="8" y="19"/>
                    <a:pt x="20" y="0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8" name="Freeform 42"/>
            <p:cNvSpPr>
              <a:spLocks/>
            </p:cNvSpPr>
            <p:nvPr/>
          </p:nvSpPr>
          <p:spPr bwMode="auto">
            <a:xfrm>
              <a:off x="1851" y="1463"/>
              <a:ext cx="78" cy="29"/>
            </a:xfrm>
            <a:custGeom>
              <a:avLst/>
              <a:gdLst>
                <a:gd name="T0" fmla="*/ 33 w 33"/>
                <a:gd name="T1" fmla="*/ 7 h 12"/>
                <a:gd name="T2" fmla="*/ 33 w 33"/>
                <a:gd name="T3" fmla="*/ 7 h 12"/>
                <a:gd name="T4" fmla="*/ 33 w 33"/>
                <a:gd name="T5" fmla="*/ 7 h 12"/>
                <a:gd name="T6" fmla="*/ 33 w 33"/>
                <a:gd name="T7" fmla="*/ 7 h 12"/>
                <a:gd name="T8" fmla="*/ 33 w 33"/>
                <a:gd name="T9" fmla="*/ 7 h 12"/>
                <a:gd name="T10" fmla="*/ 0 w 33"/>
                <a:gd name="T11" fmla="*/ 1 h 12"/>
                <a:gd name="T12" fmla="*/ 33 w 33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2">
                  <a:moveTo>
                    <a:pt x="33" y="7"/>
                  </a:move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5" y="1"/>
                    <a:pt x="5" y="12"/>
                    <a:pt x="0" y="1"/>
                  </a:cubicBezTo>
                  <a:cubicBezTo>
                    <a:pt x="5" y="6"/>
                    <a:pt x="28" y="0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9" name="Freeform 43"/>
            <p:cNvSpPr>
              <a:spLocks noEditPoints="1"/>
            </p:cNvSpPr>
            <p:nvPr/>
          </p:nvSpPr>
          <p:spPr bwMode="auto">
            <a:xfrm>
              <a:off x="1655" y="1338"/>
              <a:ext cx="243" cy="244"/>
            </a:xfrm>
            <a:custGeom>
              <a:avLst/>
              <a:gdLst>
                <a:gd name="T0" fmla="*/ 51 w 103"/>
                <a:gd name="T1" fmla="*/ 36 h 103"/>
                <a:gd name="T2" fmla="*/ 45 w 103"/>
                <a:gd name="T3" fmla="*/ 11 h 103"/>
                <a:gd name="T4" fmla="*/ 45 w 103"/>
                <a:gd name="T5" fmla="*/ 28 h 103"/>
                <a:gd name="T6" fmla="*/ 49 w 103"/>
                <a:gd name="T7" fmla="*/ 50 h 103"/>
                <a:gd name="T8" fmla="*/ 13 w 103"/>
                <a:gd name="T9" fmla="*/ 49 h 103"/>
                <a:gd name="T10" fmla="*/ 27 w 103"/>
                <a:gd name="T11" fmla="*/ 51 h 103"/>
                <a:gd name="T12" fmla="*/ 49 w 103"/>
                <a:gd name="T13" fmla="*/ 53 h 103"/>
                <a:gd name="T14" fmla="*/ 45 w 103"/>
                <a:gd name="T15" fmla="*/ 70 h 103"/>
                <a:gd name="T16" fmla="*/ 38 w 103"/>
                <a:gd name="T17" fmla="*/ 94 h 103"/>
                <a:gd name="T18" fmla="*/ 49 w 103"/>
                <a:gd name="T19" fmla="*/ 66 h 103"/>
                <a:gd name="T20" fmla="*/ 56 w 103"/>
                <a:gd name="T21" fmla="*/ 57 h 103"/>
                <a:gd name="T22" fmla="*/ 74 w 103"/>
                <a:gd name="T23" fmla="*/ 72 h 103"/>
                <a:gd name="T24" fmla="*/ 75 w 103"/>
                <a:gd name="T25" fmla="*/ 71 h 103"/>
                <a:gd name="T26" fmla="*/ 58 w 103"/>
                <a:gd name="T27" fmla="*/ 55 h 103"/>
                <a:gd name="T28" fmla="*/ 73 w 103"/>
                <a:gd name="T29" fmla="*/ 43 h 103"/>
                <a:gd name="T30" fmla="*/ 87 w 103"/>
                <a:gd name="T31" fmla="*/ 32 h 103"/>
                <a:gd name="T32" fmla="*/ 71 w 103"/>
                <a:gd name="T33" fmla="*/ 41 h 103"/>
                <a:gd name="T34" fmla="*/ 54 w 103"/>
                <a:gd name="T35" fmla="*/ 48 h 103"/>
                <a:gd name="T36" fmla="*/ 83 w 103"/>
                <a:gd name="T37" fmla="*/ 93 h 103"/>
                <a:gd name="T38" fmla="*/ 55 w 103"/>
                <a:gd name="T39" fmla="*/ 58 h 103"/>
                <a:gd name="T40" fmla="*/ 49 w 103"/>
                <a:gd name="T41" fmla="*/ 101 h 103"/>
                <a:gd name="T42" fmla="*/ 25 w 103"/>
                <a:gd name="T43" fmla="*/ 90 h 103"/>
                <a:gd name="T44" fmla="*/ 49 w 103"/>
                <a:gd name="T45" fmla="*/ 55 h 103"/>
                <a:gd name="T46" fmla="*/ 5 w 103"/>
                <a:gd name="T47" fmla="*/ 62 h 103"/>
                <a:gd name="T48" fmla="*/ 6 w 103"/>
                <a:gd name="T49" fmla="*/ 37 h 103"/>
                <a:gd name="T50" fmla="*/ 48 w 103"/>
                <a:gd name="T51" fmla="*/ 47 h 103"/>
                <a:gd name="T52" fmla="*/ 28 w 103"/>
                <a:gd name="T53" fmla="*/ 11 h 103"/>
                <a:gd name="T54" fmla="*/ 56 w 103"/>
                <a:gd name="T55" fmla="*/ 4 h 103"/>
                <a:gd name="T56" fmla="*/ 55 w 103"/>
                <a:gd name="T57" fmla="*/ 49 h 103"/>
                <a:gd name="T58" fmla="*/ 89 w 103"/>
                <a:gd name="T59" fmla="*/ 19 h 103"/>
                <a:gd name="T60" fmla="*/ 101 w 103"/>
                <a:gd name="T61" fmla="*/ 43 h 103"/>
                <a:gd name="T62" fmla="*/ 59 w 103"/>
                <a:gd name="T63" fmla="*/ 54 h 103"/>
                <a:gd name="T64" fmla="*/ 100 w 103"/>
                <a:gd name="T65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3" h="103">
                  <a:moveTo>
                    <a:pt x="54" y="48"/>
                  </a:moveTo>
                  <a:cubicBezTo>
                    <a:pt x="53" y="44"/>
                    <a:pt x="51" y="40"/>
                    <a:pt x="51" y="36"/>
                  </a:cubicBezTo>
                  <a:cubicBezTo>
                    <a:pt x="51" y="34"/>
                    <a:pt x="50" y="28"/>
                    <a:pt x="50" y="25"/>
                  </a:cubicBezTo>
                  <a:cubicBezTo>
                    <a:pt x="49" y="20"/>
                    <a:pt x="48" y="16"/>
                    <a:pt x="45" y="11"/>
                  </a:cubicBezTo>
                  <a:cubicBezTo>
                    <a:pt x="49" y="18"/>
                    <a:pt x="49" y="27"/>
                    <a:pt x="48" y="33"/>
                  </a:cubicBezTo>
                  <a:cubicBezTo>
                    <a:pt x="44" y="24"/>
                    <a:pt x="39" y="7"/>
                    <a:pt x="45" y="28"/>
                  </a:cubicBezTo>
                  <a:cubicBezTo>
                    <a:pt x="48" y="35"/>
                    <a:pt x="50" y="41"/>
                    <a:pt x="51" y="49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0" y="52"/>
                    <a:pt x="15" y="40"/>
                    <a:pt x="39" y="50"/>
                  </a:cubicBezTo>
                  <a:cubicBezTo>
                    <a:pt x="35" y="52"/>
                    <a:pt x="22" y="48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9" y="48"/>
                    <a:pt x="22" y="50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34" y="53"/>
                    <a:pt x="44" y="50"/>
                    <a:pt x="49" y="53"/>
                  </a:cubicBezTo>
                  <a:cubicBezTo>
                    <a:pt x="49" y="54"/>
                    <a:pt x="49" y="56"/>
                    <a:pt x="51" y="57"/>
                  </a:cubicBezTo>
                  <a:cubicBezTo>
                    <a:pt x="50" y="63"/>
                    <a:pt x="47" y="66"/>
                    <a:pt x="45" y="70"/>
                  </a:cubicBezTo>
                  <a:cubicBezTo>
                    <a:pt x="44" y="73"/>
                    <a:pt x="44" y="75"/>
                    <a:pt x="43" y="78"/>
                  </a:cubicBezTo>
                  <a:cubicBezTo>
                    <a:pt x="41" y="83"/>
                    <a:pt x="41" y="88"/>
                    <a:pt x="38" y="94"/>
                  </a:cubicBezTo>
                  <a:cubicBezTo>
                    <a:pt x="42" y="86"/>
                    <a:pt x="43" y="82"/>
                    <a:pt x="44" y="77"/>
                  </a:cubicBezTo>
                  <a:cubicBezTo>
                    <a:pt x="46" y="72"/>
                    <a:pt x="48" y="68"/>
                    <a:pt x="49" y="66"/>
                  </a:cubicBezTo>
                  <a:cubicBezTo>
                    <a:pt x="54" y="90"/>
                    <a:pt x="47" y="63"/>
                    <a:pt x="53" y="58"/>
                  </a:cubicBezTo>
                  <a:cubicBezTo>
                    <a:pt x="54" y="58"/>
                    <a:pt x="55" y="58"/>
                    <a:pt x="56" y="57"/>
                  </a:cubicBezTo>
                  <a:cubicBezTo>
                    <a:pt x="63" y="59"/>
                    <a:pt x="64" y="63"/>
                    <a:pt x="68" y="67"/>
                  </a:cubicBezTo>
                  <a:cubicBezTo>
                    <a:pt x="69" y="69"/>
                    <a:pt x="72" y="70"/>
                    <a:pt x="74" y="72"/>
                  </a:cubicBezTo>
                  <a:cubicBezTo>
                    <a:pt x="79" y="74"/>
                    <a:pt x="83" y="76"/>
                    <a:pt x="87" y="80"/>
                  </a:cubicBezTo>
                  <a:cubicBezTo>
                    <a:pt x="82" y="74"/>
                    <a:pt x="79" y="73"/>
                    <a:pt x="75" y="71"/>
                  </a:cubicBezTo>
                  <a:cubicBezTo>
                    <a:pt x="71" y="68"/>
                    <a:pt x="68" y="66"/>
                    <a:pt x="67" y="62"/>
                  </a:cubicBezTo>
                  <a:cubicBezTo>
                    <a:pt x="80" y="67"/>
                    <a:pt x="87" y="71"/>
                    <a:pt x="58" y="55"/>
                  </a:cubicBezTo>
                  <a:cubicBezTo>
                    <a:pt x="58" y="54"/>
                    <a:pt x="58" y="53"/>
                    <a:pt x="58" y="52"/>
                  </a:cubicBezTo>
                  <a:cubicBezTo>
                    <a:pt x="62" y="49"/>
                    <a:pt x="67" y="46"/>
                    <a:pt x="73" y="43"/>
                  </a:cubicBezTo>
                  <a:cubicBezTo>
                    <a:pt x="88" y="36"/>
                    <a:pt x="98" y="33"/>
                    <a:pt x="76" y="41"/>
                  </a:cubicBezTo>
                  <a:cubicBezTo>
                    <a:pt x="80" y="38"/>
                    <a:pt x="83" y="34"/>
                    <a:pt x="87" y="32"/>
                  </a:cubicBezTo>
                  <a:cubicBezTo>
                    <a:pt x="83" y="34"/>
                    <a:pt x="81" y="36"/>
                    <a:pt x="78" y="38"/>
                  </a:cubicBezTo>
                  <a:cubicBezTo>
                    <a:pt x="75" y="40"/>
                    <a:pt x="73" y="40"/>
                    <a:pt x="71" y="41"/>
                  </a:cubicBezTo>
                  <a:cubicBezTo>
                    <a:pt x="77" y="25"/>
                    <a:pt x="73" y="43"/>
                    <a:pt x="57" y="50"/>
                  </a:cubicBezTo>
                  <a:cubicBezTo>
                    <a:pt x="56" y="49"/>
                    <a:pt x="55" y="49"/>
                    <a:pt x="54" y="48"/>
                  </a:cubicBezTo>
                  <a:close/>
                  <a:moveTo>
                    <a:pt x="96" y="88"/>
                  </a:moveTo>
                  <a:cubicBezTo>
                    <a:pt x="83" y="88"/>
                    <a:pt x="90" y="93"/>
                    <a:pt x="83" y="93"/>
                  </a:cubicBezTo>
                  <a:cubicBezTo>
                    <a:pt x="71" y="92"/>
                    <a:pt x="62" y="75"/>
                    <a:pt x="62" y="68"/>
                  </a:cubicBezTo>
                  <a:cubicBezTo>
                    <a:pt x="61" y="64"/>
                    <a:pt x="58" y="62"/>
                    <a:pt x="55" y="58"/>
                  </a:cubicBezTo>
                  <a:cubicBezTo>
                    <a:pt x="54" y="62"/>
                    <a:pt x="53" y="67"/>
                    <a:pt x="54" y="70"/>
                  </a:cubicBezTo>
                  <a:cubicBezTo>
                    <a:pt x="57" y="78"/>
                    <a:pt x="60" y="94"/>
                    <a:pt x="49" y="101"/>
                  </a:cubicBezTo>
                  <a:cubicBezTo>
                    <a:pt x="46" y="103"/>
                    <a:pt x="45" y="94"/>
                    <a:pt x="35" y="102"/>
                  </a:cubicBezTo>
                  <a:cubicBezTo>
                    <a:pt x="36" y="90"/>
                    <a:pt x="26" y="97"/>
                    <a:pt x="25" y="90"/>
                  </a:cubicBezTo>
                  <a:cubicBezTo>
                    <a:pt x="22" y="77"/>
                    <a:pt x="36" y="66"/>
                    <a:pt x="42" y="63"/>
                  </a:cubicBezTo>
                  <a:cubicBezTo>
                    <a:pt x="44" y="62"/>
                    <a:pt x="47" y="59"/>
                    <a:pt x="49" y="55"/>
                  </a:cubicBezTo>
                  <a:cubicBezTo>
                    <a:pt x="46" y="55"/>
                    <a:pt x="43" y="56"/>
                    <a:pt x="40" y="57"/>
                  </a:cubicBezTo>
                  <a:cubicBezTo>
                    <a:pt x="35" y="62"/>
                    <a:pt x="15" y="70"/>
                    <a:pt x="5" y="62"/>
                  </a:cubicBezTo>
                  <a:cubicBezTo>
                    <a:pt x="0" y="58"/>
                    <a:pt x="9" y="51"/>
                    <a:pt x="2" y="47"/>
                  </a:cubicBezTo>
                  <a:cubicBezTo>
                    <a:pt x="8" y="45"/>
                    <a:pt x="1" y="39"/>
                    <a:pt x="6" y="37"/>
                  </a:cubicBezTo>
                  <a:cubicBezTo>
                    <a:pt x="19" y="31"/>
                    <a:pt x="35" y="38"/>
                    <a:pt x="40" y="44"/>
                  </a:cubicBezTo>
                  <a:cubicBezTo>
                    <a:pt x="43" y="46"/>
                    <a:pt x="45" y="47"/>
                    <a:pt x="48" y="47"/>
                  </a:cubicBezTo>
                  <a:cubicBezTo>
                    <a:pt x="47" y="45"/>
                    <a:pt x="46" y="43"/>
                    <a:pt x="45" y="42"/>
                  </a:cubicBezTo>
                  <a:cubicBezTo>
                    <a:pt x="38" y="38"/>
                    <a:pt x="23" y="24"/>
                    <a:pt x="28" y="11"/>
                  </a:cubicBezTo>
                  <a:cubicBezTo>
                    <a:pt x="30" y="5"/>
                    <a:pt x="34" y="18"/>
                    <a:pt x="41" y="6"/>
                  </a:cubicBezTo>
                  <a:cubicBezTo>
                    <a:pt x="53" y="11"/>
                    <a:pt x="52" y="0"/>
                    <a:pt x="56" y="4"/>
                  </a:cubicBezTo>
                  <a:cubicBezTo>
                    <a:pt x="66" y="16"/>
                    <a:pt x="62" y="31"/>
                    <a:pt x="57" y="39"/>
                  </a:cubicBezTo>
                  <a:cubicBezTo>
                    <a:pt x="56" y="42"/>
                    <a:pt x="56" y="45"/>
                    <a:pt x="55" y="49"/>
                  </a:cubicBezTo>
                  <a:cubicBezTo>
                    <a:pt x="58" y="46"/>
                    <a:pt x="61" y="44"/>
                    <a:pt x="62" y="41"/>
                  </a:cubicBezTo>
                  <a:cubicBezTo>
                    <a:pt x="65" y="32"/>
                    <a:pt x="75" y="19"/>
                    <a:pt x="89" y="19"/>
                  </a:cubicBezTo>
                  <a:cubicBezTo>
                    <a:pt x="94" y="19"/>
                    <a:pt x="87" y="29"/>
                    <a:pt x="98" y="29"/>
                  </a:cubicBezTo>
                  <a:cubicBezTo>
                    <a:pt x="93" y="35"/>
                    <a:pt x="103" y="36"/>
                    <a:pt x="101" y="43"/>
                  </a:cubicBezTo>
                  <a:cubicBezTo>
                    <a:pt x="100" y="52"/>
                    <a:pt x="76" y="54"/>
                    <a:pt x="69" y="52"/>
                  </a:cubicBezTo>
                  <a:cubicBezTo>
                    <a:pt x="66" y="51"/>
                    <a:pt x="63" y="52"/>
                    <a:pt x="59" y="54"/>
                  </a:cubicBezTo>
                  <a:cubicBezTo>
                    <a:pt x="63" y="55"/>
                    <a:pt x="66" y="57"/>
                    <a:pt x="70" y="57"/>
                  </a:cubicBezTo>
                  <a:cubicBezTo>
                    <a:pt x="78" y="57"/>
                    <a:pt x="95" y="61"/>
                    <a:pt x="100" y="75"/>
                  </a:cubicBezTo>
                  <a:cubicBezTo>
                    <a:pt x="102" y="80"/>
                    <a:pt x="94" y="77"/>
                    <a:pt x="96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0" name="Freeform 44"/>
            <p:cNvSpPr>
              <a:spLocks/>
            </p:cNvSpPr>
            <p:nvPr/>
          </p:nvSpPr>
          <p:spPr bwMode="auto">
            <a:xfrm>
              <a:off x="1607" y="1929"/>
              <a:ext cx="38" cy="61"/>
            </a:xfrm>
            <a:custGeom>
              <a:avLst/>
              <a:gdLst>
                <a:gd name="T0" fmla="*/ 5 w 16"/>
                <a:gd name="T1" fmla="*/ 0 h 26"/>
                <a:gd name="T2" fmla="*/ 5 w 16"/>
                <a:gd name="T3" fmla="*/ 0 h 26"/>
                <a:gd name="T4" fmla="*/ 5 w 16"/>
                <a:gd name="T5" fmla="*/ 0 h 26"/>
                <a:gd name="T6" fmla="*/ 5 w 16"/>
                <a:gd name="T7" fmla="*/ 0 h 26"/>
                <a:gd name="T8" fmla="*/ 5 w 16"/>
                <a:gd name="T9" fmla="*/ 0 h 26"/>
                <a:gd name="T10" fmla="*/ 9 w 16"/>
                <a:gd name="T11" fmla="*/ 26 h 26"/>
                <a:gd name="T12" fmla="*/ 5 w 1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6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8"/>
                    <a:pt x="16" y="20"/>
                    <a:pt x="9" y="26"/>
                  </a:cubicBezTo>
                  <a:cubicBezTo>
                    <a:pt x="11" y="21"/>
                    <a:pt x="0" y="5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1" name="Freeform 45"/>
            <p:cNvSpPr>
              <a:spLocks/>
            </p:cNvSpPr>
            <p:nvPr/>
          </p:nvSpPr>
          <p:spPr bwMode="auto">
            <a:xfrm>
              <a:off x="1529" y="1825"/>
              <a:ext cx="43" cy="42"/>
            </a:xfrm>
            <a:custGeom>
              <a:avLst/>
              <a:gdLst>
                <a:gd name="T0" fmla="*/ 18 w 18"/>
                <a:gd name="T1" fmla="*/ 18 h 18"/>
                <a:gd name="T2" fmla="*/ 18 w 18"/>
                <a:gd name="T3" fmla="*/ 18 h 18"/>
                <a:gd name="T4" fmla="*/ 18 w 18"/>
                <a:gd name="T5" fmla="*/ 18 h 18"/>
                <a:gd name="T6" fmla="*/ 18 w 18"/>
                <a:gd name="T7" fmla="*/ 18 h 18"/>
                <a:gd name="T8" fmla="*/ 18 w 18"/>
                <a:gd name="T9" fmla="*/ 18 h 18"/>
                <a:gd name="T10" fmla="*/ 1 w 18"/>
                <a:gd name="T11" fmla="*/ 0 h 18"/>
                <a:gd name="T12" fmla="*/ 18 w 1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8">
                  <a:moveTo>
                    <a:pt x="18" y="18"/>
                  </a:move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5" y="10"/>
                    <a:pt x="0" y="10"/>
                    <a:pt x="1" y="0"/>
                  </a:cubicBezTo>
                  <a:cubicBezTo>
                    <a:pt x="2" y="6"/>
                    <a:pt x="18" y="11"/>
                    <a:pt x="1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2" name="Freeform 46"/>
            <p:cNvSpPr>
              <a:spLocks/>
            </p:cNvSpPr>
            <p:nvPr/>
          </p:nvSpPr>
          <p:spPr bwMode="auto">
            <a:xfrm>
              <a:off x="1624" y="1806"/>
              <a:ext cx="33" cy="45"/>
            </a:xfrm>
            <a:custGeom>
              <a:avLst/>
              <a:gdLst>
                <a:gd name="T0" fmla="*/ 0 w 14"/>
                <a:gd name="T1" fmla="*/ 19 h 19"/>
                <a:gd name="T2" fmla="*/ 0 w 14"/>
                <a:gd name="T3" fmla="*/ 19 h 19"/>
                <a:gd name="T4" fmla="*/ 0 w 14"/>
                <a:gd name="T5" fmla="*/ 19 h 19"/>
                <a:gd name="T6" fmla="*/ 0 w 14"/>
                <a:gd name="T7" fmla="*/ 19 h 19"/>
                <a:gd name="T8" fmla="*/ 0 w 14"/>
                <a:gd name="T9" fmla="*/ 19 h 19"/>
                <a:gd name="T10" fmla="*/ 14 w 14"/>
                <a:gd name="T11" fmla="*/ 1 h 19"/>
                <a:gd name="T12" fmla="*/ 0 w 14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9"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" y="16"/>
                    <a:pt x="6" y="0"/>
                    <a:pt x="14" y="1"/>
                  </a:cubicBezTo>
                  <a:cubicBezTo>
                    <a:pt x="9" y="2"/>
                    <a:pt x="6" y="18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3" name="Freeform 47"/>
            <p:cNvSpPr>
              <a:spLocks/>
            </p:cNvSpPr>
            <p:nvPr/>
          </p:nvSpPr>
          <p:spPr bwMode="auto">
            <a:xfrm>
              <a:off x="1534" y="1905"/>
              <a:ext cx="47" cy="40"/>
            </a:xfrm>
            <a:custGeom>
              <a:avLst/>
              <a:gdLst>
                <a:gd name="T0" fmla="*/ 20 w 20"/>
                <a:gd name="T1" fmla="*/ 2 h 17"/>
                <a:gd name="T2" fmla="*/ 20 w 20"/>
                <a:gd name="T3" fmla="*/ 2 h 17"/>
                <a:gd name="T4" fmla="*/ 20 w 20"/>
                <a:gd name="T5" fmla="*/ 2 h 17"/>
                <a:gd name="T6" fmla="*/ 20 w 20"/>
                <a:gd name="T7" fmla="*/ 2 h 17"/>
                <a:gd name="T8" fmla="*/ 20 w 20"/>
                <a:gd name="T9" fmla="*/ 2 h 17"/>
                <a:gd name="T10" fmla="*/ 0 w 20"/>
                <a:gd name="T11" fmla="*/ 14 h 17"/>
                <a:gd name="T12" fmla="*/ 20 w 20"/>
                <a:gd name="T1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20" y="2"/>
                  </a:move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3" y="3"/>
                    <a:pt x="7" y="17"/>
                    <a:pt x="0" y="14"/>
                  </a:cubicBezTo>
                  <a:cubicBezTo>
                    <a:pt x="5" y="14"/>
                    <a:pt x="14" y="0"/>
                    <a:pt x="2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4" name="Freeform 48"/>
            <p:cNvSpPr>
              <a:spLocks/>
            </p:cNvSpPr>
            <p:nvPr/>
          </p:nvSpPr>
          <p:spPr bwMode="auto">
            <a:xfrm>
              <a:off x="1657" y="1893"/>
              <a:ext cx="57" cy="19"/>
            </a:xfrm>
            <a:custGeom>
              <a:avLst/>
              <a:gdLst>
                <a:gd name="T0" fmla="*/ 24 w 24"/>
                <a:gd name="T1" fmla="*/ 5 h 8"/>
                <a:gd name="T2" fmla="*/ 24 w 24"/>
                <a:gd name="T3" fmla="*/ 5 h 8"/>
                <a:gd name="T4" fmla="*/ 24 w 24"/>
                <a:gd name="T5" fmla="*/ 5 h 8"/>
                <a:gd name="T6" fmla="*/ 24 w 24"/>
                <a:gd name="T7" fmla="*/ 5 h 8"/>
                <a:gd name="T8" fmla="*/ 24 w 24"/>
                <a:gd name="T9" fmla="*/ 5 h 8"/>
                <a:gd name="T10" fmla="*/ 0 w 24"/>
                <a:gd name="T11" fmla="*/ 0 h 8"/>
                <a:gd name="T12" fmla="*/ 24 w 24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8">
                  <a:moveTo>
                    <a:pt x="24" y="5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8" y="1"/>
                    <a:pt x="3" y="8"/>
                    <a:pt x="0" y="0"/>
                  </a:cubicBezTo>
                  <a:cubicBezTo>
                    <a:pt x="4" y="4"/>
                    <a:pt x="20" y="0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5" name="Freeform 49"/>
            <p:cNvSpPr>
              <a:spLocks noEditPoints="1"/>
            </p:cNvSpPr>
            <p:nvPr/>
          </p:nvSpPr>
          <p:spPr bwMode="auto">
            <a:xfrm>
              <a:off x="1515" y="1804"/>
              <a:ext cx="175" cy="174"/>
            </a:xfrm>
            <a:custGeom>
              <a:avLst/>
              <a:gdLst>
                <a:gd name="T0" fmla="*/ 36 w 74"/>
                <a:gd name="T1" fmla="*/ 25 h 74"/>
                <a:gd name="T2" fmla="*/ 32 w 74"/>
                <a:gd name="T3" fmla="*/ 8 h 74"/>
                <a:gd name="T4" fmla="*/ 32 w 74"/>
                <a:gd name="T5" fmla="*/ 20 h 74"/>
                <a:gd name="T6" fmla="*/ 35 w 74"/>
                <a:gd name="T7" fmla="*/ 36 h 74"/>
                <a:gd name="T8" fmla="*/ 10 w 74"/>
                <a:gd name="T9" fmla="*/ 35 h 74"/>
                <a:gd name="T10" fmla="*/ 20 w 74"/>
                <a:gd name="T11" fmla="*/ 36 h 74"/>
                <a:gd name="T12" fmla="*/ 35 w 74"/>
                <a:gd name="T13" fmla="*/ 38 h 74"/>
                <a:gd name="T14" fmla="*/ 33 w 74"/>
                <a:gd name="T15" fmla="*/ 50 h 74"/>
                <a:gd name="T16" fmla="*/ 28 w 74"/>
                <a:gd name="T17" fmla="*/ 67 h 74"/>
                <a:gd name="T18" fmla="*/ 35 w 74"/>
                <a:gd name="T19" fmla="*/ 47 h 74"/>
                <a:gd name="T20" fmla="*/ 41 w 74"/>
                <a:gd name="T21" fmla="*/ 41 h 74"/>
                <a:gd name="T22" fmla="*/ 54 w 74"/>
                <a:gd name="T23" fmla="*/ 51 h 74"/>
                <a:gd name="T24" fmla="*/ 54 w 74"/>
                <a:gd name="T25" fmla="*/ 51 h 74"/>
                <a:gd name="T26" fmla="*/ 41 w 74"/>
                <a:gd name="T27" fmla="*/ 39 h 74"/>
                <a:gd name="T28" fmla="*/ 53 w 74"/>
                <a:gd name="T29" fmla="*/ 31 h 74"/>
                <a:gd name="T30" fmla="*/ 63 w 74"/>
                <a:gd name="T31" fmla="*/ 23 h 74"/>
                <a:gd name="T32" fmla="*/ 51 w 74"/>
                <a:gd name="T33" fmla="*/ 29 h 74"/>
                <a:gd name="T34" fmla="*/ 39 w 74"/>
                <a:gd name="T35" fmla="*/ 35 h 74"/>
                <a:gd name="T36" fmla="*/ 60 w 74"/>
                <a:gd name="T37" fmla="*/ 66 h 74"/>
                <a:gd name="T38" fmla="*/ 40 w 74"/>
                <a:gd name="T39" fmla="*/ 42 h 74"/>
                <a:gd name="T40" fmla="*/ 36 w 74"/>
                <a:gd name="T41" fmla="*/ 72 h 74"/>
                <a:gd name="T42" fmla="*/ 18 w 74"/>
                <a:gd name="T43" fmla="*/ 65 h 74"/>
                <a:gd name="T44" fmla="*/ 36 w 74"/>
                <a:gd name="T45" fmla="*/ 39 h 74"/>
                <a:gd name="T46" fmla="*/ 4 w 74"/>
                <a:gd name="T47" fmla="*/ 44 h 74"/>
                <a:gd name="T48" fmla="*/ 4 w 74"/>
                <a:gd name="T49" fmla="*/ 26 h 74"/>
                <a:gd name="T50" fmla="*/ 35 w 74"/>
                <a:gd name="T51" fmla="*/ 34 h 74"/>
                <a:gd name="T52" fmla="*/ 20 w 74"/>
                <a:gd name="T53" fmla="*/ 8 h 74"/>
                <a:gd name="T54" fmla="*/ 40 w 74"/>
                <a:gd name="T55" fmla="*/ 3 h 74"/>
                <a:gd name="T56" fmla="*/ 40 w 74"/>
                <a:gd name="T57" fmla="*/ 35 h 74"/>
                <a:gd name="T58" fmla="*/ 64 w 74"/>
                <a:gd name="T59" fmla="*/ 14 h 74"/>
                <a:gd name="T60" fmla="*/ 73 w 74"/>
                <a:gd name="T61" fmla="*/ 30 h 74"/>
                <a:gd name="T62" fmla="*/ 43 w 74"/>
                <a:gd name="T63" fmla="*/ 38 h 74"/>
                <a:gd name="T64" fmla="*/ 72 w 74"/>
                <a:gd name="T65" fmla="*/ 5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4" h="74">
                  <a:moveTo>
                    <a:pt x="39" y="35"/>
                  </a:moveTo>
                  <a:cubicBezTo>
                    <a:pt x="38" y="31"/>
                    <a:pt x="37" y="29"/>
                    <a:pt x="36" y="25"/>
                  </a:cubicBezTo>
                  <a:cubicBezTo>
                    <a:pt x="36" y="24"/>
                    <a:pt x="36" y="20"/>
                    <a:pt x="36" y="17"/>
                  </a:cubicBezTo>
                  <a:cubicBezTo>
                    <a:pt x="36" y="14"/>
                    <a:pt x="35" y="11"/>
                    <a:pt x="32" y="8"/>
                  </a:cubicBezTo>
                  <a:cubicBezTo>
                    <a:pt x="36" y="13"/>
                    <a:pt x="36" y="19"/>
                    <a:pt x="35" y="24"/>
                  </a:cubicBezTo>
                  <a:cubicBezTo>
                    <a:pt x="32" y="17"/>
                    <a:pt x="28" y="5"/>
                    <a:pt x="32" y="20"/>
                  </a:cubicBezTo>
                  <a:cubicBezTo>
                    <a:pt x="35" y="25"/>
                    <a:pt x="36" y="29"/>
                    <a:pt x="37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29" y="37"/>
                    <a:pt x="11" y="29"/>
                    <a:pt x="28" y="36"/>
                  </a:cubicBezTo>
                  <a:cubicBezTo>
                    <a:pt x="25" y="37"/>
                    <a:pt x="16" y="34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4" y="34"/>
                    <a:pt x="16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4" y="38"/>
                    <a:pt x="32" y="36"/>
                    <a:pt x="35" y="38"/>
                  </a:cubicBezTo>
                  <a:cubicBezTo>
                    <a:pt x="35" y="39"/>
                    <a:pt x="36" y="40"/>
                    <a:pt x="37" y="41"/>
                  </a:cubicBezTo>
                  <a:cubicBezTo>
                    <a:pt x="36" y="45"/>
                    <a:pt x="34" y="47"/>
                    <a:pt x="33" y="50"/>
                  </a:cubicBezTo>
                  <a:cubicBezTo>
                    <a:pt x="32" y="52"/>
                    <a:pt x="31" y="53"/>
                    <a:pt x="31" y="56"/>
                  </a:cubicBezTo>
                  <a:cubicBezTo>
                    <a:pt x="30" y="60"/>
                    <a:pt x="30" y="63"/>
                    <a:pt x="28" y="67"/>
                  </a:cubicBezTo>
                  <a:cubicBezTo>
                    <a:pt x="30" y="62"/>
                    <a:pt x="31" y="59"/>
                    <a:pt x="32" y="55"/>
                  </a:cubicBezTo>
                  <a:cubicBezTo>
                    <a:pt x="33" y="52"/>
                    <a:pt x="34" y="49"/>
                    <a:pt x="35" y="47"/>
                  </a:cubicBezTo>
                  <a:cubicBezTo>
                    <a:pt x="39" y="65"/>
                    <a:pt x="34" y="45"/>
                    <a:pt x="38" y="41"/>
                  </a:cubicBezTo>
                  <a:cubicBezTo>
                    <a:pt x="39" y="41"/>
                    <a:pt x="40" y="41"/>
                    <a:pt x="41" y="41"/>
                  </a:cubicBezTo>
                  <a:cubicBezTo>
                    <a:pt x="45" y="42"/>
                    <a:pt x="46" y="45"/>
                    <a:pt x="49" y="48"/>
                  </a:cubicBezTo>
                  <a:cubicBezTo>
                    <a:pt x="50" y="49"/>
                    <a:pt x="52" y="50"/>
                    <a:pt x="54" y="51"/>
                  </a:cubicBezTo>
                  <a:cubicBezTo>
                    <a:pt x="57" y="53"/>
                    <a:pt x="60" y="54"/>
                    <a:pt x="63" y="57"/>
                  </a:cubicBezTo>
                  <a:cubicBezTo>
                    <a:pt x="59" y="53"/>
                    <a:pt x="57" y="52"/>
                    <a:pt x="54" y="51"/>
                  </a:cubicBezTo>
                  <a:cubicBezTo>
                    <a:pt x="51" y="48"/>
                    <a:pt x="49" y="47"/>
                    <a:pt x="48" y="44"/>
                  </a:cubicBezTo>
                  <a:cubicBezTo>
                    <a:pt x="57" y="48"/>
                    <a:pt x="63" y="51"/>
                    <a:pt x="41" y="39"/>
                  </a:cubicBezTo>
                  <a:cubicBezTo>
                    <a:pt x="42" y="39"/>
                    <a:pt x="42" y="38"/>
                    <a:pt x="42" y="37"/>
                  </a:cubicBezTo>
                  <a:cubicBezTo>
                    <a:pt x="45" y="35"/>
                    <a:pt x="48" y="32"/>
                    <a:pt x="53" y="31"/>
                  </a:cubicBezTo>
                  <a:cubicBezTo>
                    <a:pt x="63" y="26"/>
                    <a:pt x="71" y="24"/>
                    <a:pt x="55" y="29"/>
                  </a:cubicBezTo>
                  <a:cubicBezTo>
                    <a:pt x="58" y="27"/>
                    <a:pt x="60" y="24"/>
                    <a:pt x="63" y="23"/>
                  </a:cubicBezTo>
                  <a:cubicBezTo>
                    <a:pt x="60" y="24"/>
                    <a:pt x="58" y="25"/>
                    <a:pt x="56" y="27"/>
                  </a:cubicBezTo>
                  <a:cubicBezTo>
                    <a:pt x="54" y="29"/>
                    <a:pt x="53" y="29"/>
                    <a:pt x="51" y="29"/>
                  </a:cubicBezTo>
                  <a:cubicBezTo>
                    <a:pt x="55" y="18"/>
                    <a:pt x="53" y="30"/>
                    <a:pt x="41" y="36"/>
                  </a:cubicBezTo>
                  <a:cubicBezTo>
                    <a:pt x="40" y="35"/>
                    <a:pt x="39" y="35"/>
                    <a:pt x="39" y="35"/>
                  </a:cubicBezTo>
                  <a:close/>
                  <a:moveTo>
                    <a:pt x="69" y="63"/>
                  </a:moveTo>
                  <a:cubicBezTo>
                    <a:pt x="60" y="63"/>
                    <a:pt x="65" y="67"/>
                    <a:pt x="60" y="66"/>
                  </a:cubicBezTo>
                  <a:cubicBezTo>
                    <a:pt x="51" y="66"/>
                    <a:pt x="45" y="54"/>
                    <a:pt x="44" y="48"/>
                  </a:cubicBezTo>
                  <a:cubicBezTo>
                    <a:pt x="44" y="46"/>
                    <a:pt x="42" y="44"/>
                    <a:pt x="40" y="42"/>
                  </a:cubicBezTo>
                  <a:cubicBezTo>
                    <a:pt x="39" y="45"/>
                    <a:pt x="38" y="48"/>
                    <a:pt x="39" y="50"/>
                  </a:cubicBezTo>
                  <a:cubicBezTo>
                    <a:pt x="41" y="56"/>
                    <a:pt x="43" y="68"/>
                    <a:pt x="36" y="72"/>
                  </a:cubicBezTo>
                  <a:cubicBezTo>
                    <a:pt x="33" y="74"/>
                    <a:pt x="33" y="67"/>
                    <a:pt x="25" y="73"/>
                  </a:cubicBezTo>
                  <a:cubicBezTo>
                    <a:pt x="26" y="65"/>
                    <a:pt x="19" y="69"/>
                    <a:pt x="18" y="65"/>
                  </a:cubicBezTo>
                  <a:cubicBezTo>
                    <a:pt x="16" y="55"/>
                    <a:pt x="26" y="47"/>
                    <a:pt x="30" y="45"/>
                  </a:cubicBezTo>
                  <a:cubicBezTo>
                    <a:pt x="32" y="44"/>
                    <a:pt x="34" y="42"/>
                    <a:pt x="36" y="39"/>
                  </a:cubicBezTo>
                  <a:cubicBezTo>
                    <a:pt x="33" y="39"/>
                    <a:pt x="31" y="40"/>
                    <a:pt x="29" y="41"/>
                  </a:cubicBezTo>
                  <a:cubicBezTo>
                    <a:pt x="25" y="45"/>
                    <a:pt x="11" y="50"/>
                    <a:pt x="4" y="44"/>
                  </a:cubicBezTo>
                  <a:cubicBezTo>
                    <a:pt x="0" y="41"/>
                    <a:pt x="6" y="36"/>
                    <a:pt x="1" y="34"/>
                  </a:cubicBezTo>
                  <a:cubicBezTo>
                    <a:pt x="6" y="32"/>
                    <a:pt x="1" y="28"/>
                    <a:pt x="4" y="26"/>
                  </a:cubicBezTo>
                  <a:cubicBezTo>
                    <a:pt x="14" y="22"/>
                    <a:pt x="25" y="27"/>
                    <a:pt x="29" y="32"/>
                  </a:cubicBezTo>
                  <a:cubicBezTo>
                    <a:pt x="31" y="33"/>
                    <a:pt x="32" y="33"/>
                    <a:pt x="35" y="34"/>
                  </a:cubicBezTo>
                  <a:cubicBezTo>
                    <a:pt x="34" y="32"/>
                    <a:pt x="33" y="31"/>
                    <a:pt x="32" y="30"/>
                  </a:cubicBezTo>
                  <a:cubicBezTo>
                    <a:pt x="28" y="27"/>
                    <a:pt x="17" y="17"/>
                    <a:pt x="20" y="8"/>
                  </a:cubicBezTo>
                  <a:cubicBezTo>
                    <a:pt x="22" y="3"/>
                    <a:pt x="25" y="13"/>
                    <a:pt x="30" y="4"/>
                  </a:cubicBezTo>
                  <a:cubicBezTo>
                    <a:pt x="38" y="8"/>
                    <a:pt x="38" y="0"/>
                    <a:pt x="40" y="3"/>
                  </a:cubicBezTo>
                  <a:cubicBezTo>
                    <a:pt x="47" y="11"/>
                    <a:pt x="44" y="22"/>
                    <a:pt x="41" y="27"/>
                  </a:cubicBezTo>
                  <a:cubicBezTo>
                    <a:pt x="40" y="30"/>
                    <a:pt x="40" y="32"/>
                    <a:pt x="40" y="35"/>
                  </a:cubicBezTo>
                  <a:cubicBezTo>
                    <a:pt x="42" y="33"/>
                    <a:pt x="44" y="31"/>
                    <a:pt x="45" y="29"/>
                  </a:cubicBezTo>
                  <a:cubicBezTo>
                    <a:pt x="47" y="23"/>
                    <a:pt x="54" y="13"/>
                    <a:pt x="64" y="14"/>
                  </a:cubicBezTo>
                  <a:cubicBezTo>
                    <a:pt x="68" y="14"/>
                    <a:pt x="63" y="20"/>
                    <a:pt x="71" y="20"/>
                  </a:cubicBezTo>
                  <a:cubicBezTo>
                    <a:pt x="67" y="25"/>
                    <a:pt x="74" y="26"/>
                    <a:pt x="73" y="30"/>
                  </a:cubicBezTo>
                  <a:cubicBezTo>
                    <a:pt x="72" y="37"/>
                    <a:pt x="55" y="38"/>
                    <a:pt x="50" y="37"/>
                  </a:cubicBezTo>
                  <a:cubicBezTo>
                    <a:pt x="48" y="36"/>
                    <a:pt x="45" y="37"/>
                    <a:pt x="43" y="38"/>
                  </a:cubicBezTo>
                  <a:cubicBezTo>
                    <a:pt x="45" y="40"/>
                    <a:pt x="48" y="41"/>
                    <a:pt x="50" y="41"/>
                  </a:cubicBezTo>
                  <a:cubicBezTo>
                    <a:pt x="56" y="40"/>
                    <a:pt x="69" y="43"/>
                    <a:pt x="72" y="53"/>
                  </a:cubicBezTo>
                  <a:cubicBezTo>
                    <a:pt x="74" y="57"/>
                    <a:pt x="68" y="55"/>
                    <a:pt x="69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6" name="Freeform 50"/>
            <p:cNvSpPr>
              <a:spLocks/>
            </p:cNvSpPr>
            <p:nvPr/>
          </p:nvSpPr>
          <p:spPr bwMode="auto">
            <a:xfrm>
              <a:off x="2044" y="1407"/>
              <a:ext cx="36" cy="59"/>
            </a:xfrm>
            <a:custGeom>
              <a:avLst/>
              <a:gdLst>
                <a:gd name="T0" fmla="*/ 4 w 15"/>
                <a:gd name="T1" fmla="*/ 0 h 25"/>
                <a:gd name="T2" fmla="*/ 4 w 15"/>
                <a:gd name="T3" fmla="*/ 0 h 25"/>
                <a:gd name="T4" fmla="*/ 4 w 15"/>
                <a:gd name="T5" fmla="*/ 0 h 25"/>
                <a:gd name="T6" fmla="*/ 4 w 15"/>
                <a:gd name="T7" fmla="*/ 0 h 25"/>
                <a:gd name="T8" fmla="*/ 4 w 15"/>
                <a:gd name="T9" fmla="*/ 0 h 25"/>
                <a:gd name="T10" fmla="*/ 8 w 15"/>
                <a:gd name="T11" fmla="*/ 25 h 25"/>
                <a:gd name="T12" fmla="*/ 4 w 1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5">
                  <a:moveTo>
                    <a:pt x="4" y="0"/>
                  </a:moveTo>
                  <a:cubicBezTo>
                    <a:pt x="4" y="0"/>
                    <a:pt x="4" y="1"/>
                    <a:pt x="4" y="0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8"/>
                    <a:pt x="15" y="19"/>
                    <a:pt x="8" y="25"/>
                  </a:cubicBezTo>
                  <a:cubicBezTo>
                    <a:pt x="11" y="20"/>
                    <a:pt x="0" y="6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7" name="Freeform 51"/>
            <p:cNvSpPr>
              <a:spLocks/>
            </p:cNvSpPr>
            <p:nvPr/>
          </p:nvSpPr>
          <p:spPr bwMode="auto">
            <a:xfrm>
              <a:off x="1971" y="1312"/>
              <a:ext cx="40" cy="40"/>
            </a:xfrm>
            <a:custGeom>
              <a:avLst/>
              <a:gdLst>
                <a:gd name="T0" fmla="*/ 17 w 17"/>
                <a:gd name="T1" fmla="*/ 17 h 17"/>
                <a:gd name="T2" fmla="*/ 17 w 17"/>
                <a:gd name="T3" fmla="*/ 17 h 17"/>
                <a:gd name="T4" fmla="*/ 17 w 17"/>
                <a:gd name="T5" fmla="*/ 17 h 17"/>
                <a:gd name="T6" fmla="*/ 17 w 17"/>
                <a:gd name="T7" fmla="*/ 17 h 17"/>
                <a:gd name="T8" fmla="*/ 17 w 17"/>
                <a:gd name="T9" fmla="*/ 17 h 17"/>
                <a:gd name="T10" fmla="*/ 1 w 17"/>
                <a:gd name="T11" fmla="*/ 0 h 17"/>
                <a:gd name="T12" fmla="*/ 17 w 17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7">
                  <a:moveTo>
                    <a:pt x="17" y="17"/>
                  </a:move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9"/>
                    <a:pt x="0" y="9"/>
                    <a:pt x="1" y="0"/>
                  </a:cubicBezTo>
                  <a:cubicBezTo>
                    <a:pt x="2" y="6"/>
                    <a:pt x="17" y="10"/>
                    <a:pt x="1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8" name="Freeform 52"/>
            <p:cNvSpPr>
              <a:spLocks/>
            </p:cNvSpPr>
            <p:nvPr/>
          </p:nvSpPr>
          <p:spPr bwMode="auto">
            <a:xfrm>
              <a:off x="2061" y="1296"/>
              <a:ext cx="31" cy="40"/>
            </a:xfrm>
            <a:custGeom>
              <a:avLst/>
              <a:gdLst>
                <a:gd name="T0" fmla="*/ 0 w 13"/>
                <a:gd name="T1" fmla="*/ 17 h 17"/>
                <a:gd name="T2" fmla="*/ 0 w 13"/>
                <a:gd name="T3" fmla="*/ 17 h 17"/>
                <a:gd name="T4" fmla="*/ 0 w 13"/>
                <a:gd name="T5" fmla="*/ 17 h 17"/>
                <a:gd name="T6" fmla="*/ 0 w 13"/>
                <a:gd name="T7" fmla="*/ 17 h 17"/>
                <a:gd name="T8" fmla="*/ 0 w 13"/>
                <a:gd name="T9" fmla="*/ 17 h 17"/>
                <a:gd name="T10" fmla="*/ 13 w 13"/>
                <a:gd name="T11" fmla="*/ 0 h 17"/>
                <a:gd name="T12" fmla="*/ 0 w 1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7"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5" y="14"/>
                    <a:pt x="5" y="0"/>
                    <a:pt x="13" y="0"/>
                  </a:cubicBezTo>
                  <a:cubicBezTo>
                    <a:pt x="8" y="2"/>
                    <a:pt x="5" y="16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9" name="Freeform 53"/>
            <p:cNvSpPr>
              <a:spLocks/>
            </p:cNvSpPr>
            <p:nvPr/>
          </p:nvSpPr>
          <p:spPr bwMode="auto">
            <a:xfrm>
              <a:off x="1976" y="1388"/>
              <a:ext cx="45" cy="35"/>
            </a:xfrm>
            <a:custGeom>
              <a:avLst/>
              <a:gdLst>
                <a:gd name="T0" fmla="*/ 19 w 19"/>
                <a:gd name="T1" fmla="*/ 1 h 15"/>
                <a:gd name="T2" fmla="*/ 19 w 19"/>
                <a:gd name="T3" fmla="*/ 1 h 15"/>
                <a:gd name="T4" fmla="*/ 19 w 19"/>
                <a:gd name="T5" fmla="*/ 1 h 15"/>
                <a:gd name="T6" fmla="*/ 19 w 19"/>
                <a:gd name="T7" fmla="*/ 1 h 15"/>
                <a:gd name="T8" fmla="*/ 19 w 19"/>
                <a:gd name="T9" fmla="*/ 1 h 15"/>
                <a:gd name="T10" fmla="*/ 0 w 19"/>
                <a:gd name="T11" fmla="*/ 12 h 15"/>
                <a:gd name="T12" fmla="*/ 19 w 19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5">
                  <a:moveTo>
                    <a:pt x="19" y="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2" y="2"/>
                    <a:pt x="7" y="15"/>
                    <a:pt x="0" y="12"/>
                  </a:cubicBezTo>
                  <a:cubicBezTo>
                    <a:pt x="5" y="12"/>
                    <a:pt x="13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0" name="Freeform 54"/>
            <p:cNvSpPr>
              <a:spLocks/>
            </p:cNvSpPr>
            <p:nvPr/>
          </p:nvSpPr>
          <p:spPr bwMode="auto">
            <a:xfrm>
              <a:off x="2089" y="1374"/>
              <a:ext cx="55" cy="19"/>
            </a:xfrm>
            <a:custGeom>
              <a:avLst/>
              <a:gdLst>
                <a:gd name="T0" fmla="*/ 22 w 23"/>
                <a:gd name="T1" fmla="*/ 5 h 8"/>
                <a:gd name="T2" fmla="*/ 22 w 23"/>
                <a:gd name="T3" fmla="*/ 5 h 8"/>
                <a:gd name="T4" fmla="*/ 22 w 23"/>
                <a:gd name="T5" fmla="*/ 5 h 8"/>
                <a:gd name="T6" fmla="*/ 22 w 23"/>
                <a:gd name="T7" fmla="*/ 5 h 8"/>
                <a:gd name="T8" fmla="*/ 22 w 23"/>
                <a:gd name="T9" fmla="*/ 5 h 8"/>
                <a:gd name="T10" fmla="*/ 0 w 23"/>
                <a:gd name="T11" fmla="*/ 1 h 8"/>
                <a:gd name="T12" fmla="*/ 22 w 23"/>
                <a:gd name="T1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8">
                  <a:moveTo>
                    <a:pt x="22" y="5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3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7" y="1"/>
                    <a:pt x="3" y="8"/>
                    <a:pt x="0" y="1"/>
                  </a:cubicBezTo>
                  <a:cubicBezTo>
                    <a:pt x="4" y="5"/>
                    <a:pt x="19" y="0"/>
                    <a:pt x="2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1" name="Freeform 55"/>
            <p:cNvSpPr>
              <a:spLocks noEditPoints="1"/>
            </p:cNvSpPr>
            <p:nvPr/>
          </p:nvSpPr>
          <p:spPr bwMode="auto">
            <a:xfrm>
              <a:off x="1959" y="1291"/>
              <a:ext cx="163" cy="163"/>
            </a:xfrm>
            <a:custGeom>
              <a:avLst/>
              <a:gdLst>
                <a:gd name="T0" fmla="*/ 34 w 69"/>
                <a:gd name="T1" fmla="*/ 24 h 69"/>
                <a:gd name="T2" fmla="*/ 30 w 69"/>
                <a:gd name="T3" fmla="*/ 8 h 69"/>
                <a:gd name="T4" fmla="*/ 30 w 69"/>
                <a:gd name="T5" fmla="*/ 19 h 69"/>
                <a:gd name="T6" fmla="*/ 33 w 69"/>
                <a:gd name="T7" fmla="*/ 34 h 69"/>
                <a:gd name="T8" fmla="*/ 9 w 69"/>
                <a:gd name="T9" fmla="*/ 33 h 69"/>
                <a:gd name="T10" fmla="*/ 18 w 69"/>
                <a:gd name="T11" fmla="*/ 34 h 69"/>
                <a:gd name="T12" fmla="*/ 32 w 69"/>
                <a:gd name="T13" fmla="*/ 35 h 69"/>
                <a:gd name="T14" fmla="*/ 30 w 69"/>
                <a:gd name="T15" fmla="*/ 47 h 69"/>
                <a:gd name="T16" fmla="*/ 25 w 69"/>
                <a:gd name="T17" fmla="*/ 63 h 69"/>
                <a:gd name="T18" fmla="*/ 33 w 69"/>
                <a:gd name="T19" fmla="*/ 44 h 69"/>
                <a:gd name="T20" fmla="*/ 38 w 69"/>
                <a:gd name="T21" fmla="*/ 38 h 69"/>
                <a:gd name="T22" fmla="*/ 50 w 69"/>
                <a:gd name="T23" fmla="*/ 48 h 69"/>
                <a:gd name="T24" fmla="*/ 50 w 69"/>
                <a:gd name="T25" fmla="*/ 47 h 69"/>
                <a:gd name="T26" fmla="*/ 38 w 69"/>
                <a:gd name="T27" fmla="*/ 37 h 69"/>
                <a:gd name="T28" fmla="*/ 49 w 69"/>
                <a:gd name="T29" fmla="*/ 29 h 69"/>
                <a:gd name="T30" fmla="*/ 58 w 69"/>
                <a:gd name="T31" fmla="*/ 21 h 69"/>
                <a:gd name="T32" fmla="*/ 47 w 69"/>
                <a:gd name="T33" fmla="*/ 28 h 69"/>
                <a:gd name="T34" fmla="*/ 36 w 69"/>
                <a:gd name="T35" fmla="*/ 33 h 69"/>
                <a:gd name="T36" fmla="*/ 55 w 69"/>
                <a:gd name="T37" fmla="*/ 62 h 69"/>
                <a:gd name="T38" fmla="*/ 37 w 69"/>
                <a:gd name="T39" fmla="*/ 39 h 69"/>
                <a:gd name="T40" fmla="*/ 33 w 69"/>
                <a:gd name="T41" fmla="*/ 68 h 69"/>
                <a:gd name="T42" fmla="*/ 16 w 69"/>
                <a:gd name="T43" fmla="*/ 60 h 69"/>
                <a:gd name="T44" fmla="*/ 33 w 69"/>
                <a:gd name="T45" fmla="*/ 37 h 69"/>
                <a:gd name="T46" fmla="*/ 3 w 69"/>
                <a:gd name="T47" fmla="*/ 42 h 69"/>
                <a:gd name="T48" fmla="*/ 4 w 69"/>
                <a:gd name="T49" fmla="*/ 25 h 69"/>
                <a:gd name="T50" fmla="*/ 32 w 69"/>
                <a:gd name="T51" fmla="*/ 32 h 69"/>
                <a:gd name="T52" fmla="*/ 18 w 69"/>
                <a:gd name="T53" fmla="*/ 8 h 69"/>
                <a:gd name="T54" fmla="*/ 37 w 69"/>
                <a:gd name="T55" fmla="*/ 3 h 69"/>
                <a:gd name="T56" fmla="*/ 37 w 69"/>
                <a:gd name="T57" fmla="*/ 33 h 69"/>
                <a:gd name="T58" fmla="*/ 59 w 69"/>
                <a:gd name="T59" fmla="*/ 13 h 69"/>
                <a:gd name="T60" fmla="*/ 67 w 69"/>
                <a:gd name="T61" fmla="*/ 29 h 69"/>
                <a:gd name="T62" fmla="*/ 39 w 69"/>
                <a:gd name="T63" fmla="*/ 36 h 69"/>
                <a:gd name="T64" fmla="*/ 67 w 69"/>
                <a:gd name="T65" fmla="*/ 5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" h="69">
                  <a:moveTo>
                    <a:pt x="36" y="33"/>
                  </a:moveTo>
                  <a:cubicBezTo>
                    <a:pt x="36" y="29"/>
                    <a:pt x="34" y="27"/>
                    <a:pt x="34" y="24"/>
                  </a:cubicBezTo>
                  <a:cubicBezTo>
                    <a:pt x="34" y="23"/>
                    <a:pt x="33" y="19"/>
                    <a:pt x="33" y="17"/>
                  </a:cubicBezTo>
                  <a:cubicBezTo>
                    <a:pt x="33" y="14"/>
                    <a:pt x="32" y="11"/>
                    <a:pt x="30" y="8"/>
                  </a:cubicBezTo>
                  <a:cubicBezTo>
                    <a:pt x="33" y="12"/>
                    <a:pt x="33" y="18"/>
                    <a:pt x="32" y="22"/>
                  </a:cubicBezTo>
                  <a:cubicBezTo>
                    <a:pt x="29" y="16"/>
                    <a:pt x="26" y="5"/>
                    <a:pt x="30" y="19"/>
                  </a:cubicBezTo>
                  <a:cubicBezTo>
                    <a:pt x="32" y="24"/>
                    <a:pt x="33" y="27"/>
                    <a:pt x="34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27" y="35"/>
                    <a:pt x="10" y="27"/>
                    <a:pt x="26" y="34"/>
                  </a:cubicBezTo>
                  <a:cubicBezTo>
                    <a:pt x="23" y="35"/>
                    <a:pt x="15" y="32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2" y="32"/>
                    <a:pt x="15" y="34"/>
                    <a:pt x="18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22" y="35"/>
                    <a:pt x="29" y="34"/>
                    <a:pt x="32" y="35"/>
                  </a:cubicBezTo>
                  <a:cubicBezTo>
                    <a:pt x="32" y="37"/>
                    <a:pt x="33" y="38"/>
                    <a:pt x="34" y="38"/>
                  </a:cubicBezTo>
                  <a:cubicBezTo>
                    <a:pt x="33" y="42"/>
                    <a:pt x="31" y="44"/>
                    <a:pt x="30" y="47"/>
                  </a:cubicBezTo>
                  <a:cubicBezTo>
                    <a:pt x="29" y="49"/>
                    <a:pt x="29" y="50"/>
                    <a:pt x="29" y="52"/>
                  </a:cubicBezTo>
                  <a:cubicBezTo>
                    <a:pt x="28" y="56"/>
                    <a:pt x="27" y="59"/>
                    <a:pt x="25" y="63"/>
                  </a:cubicBezTo>
                  <a:cubicBezTo>
                    <a:pt x="28" y="58"/>
                    <a:pt x="28" y="55"/>
                    <a:pt x="29" y="52"/>
                  </a:cubicBezTo>
                  <a:cubicBezTo>
                    <a:pt x="30" y="48"/>
                    <a:pt x="32" y="46"/>
                    <a:pt x="33" y="44"/>
                  </a:cubicBezTo>
                  <a:cubicBezTo>
                    <a:pt x="36" y="61"/>
                    <a:pt x="31" y="42"/>
                    <a:pt x="35" y="39"/>
                  </a:cubicBezTo>
                  <a:cubicBezTo>
                    <a:pt x="36" y="39"/>
                    <a:pt x="37" y="39"/>
                    <a:pt x="38" y="38"/>
                  </a:cubicBezTo>
                  <a:cubicBezTo>
                    <a:pt x="42" y="40"/>
                    <a:pt x="43" y="42"/>
                    <a:pt x="45" y="45"/>
                  </a:cubicBezTo>
                  <a:cubicBezTo>
                    <a:pt x="46" y="46"/>
                    <a:pt x="48" y="47"/>
                    <a:pt x="50" y="48"/>
                  </a:cubicBezTo>
                  <a:cubicBezTo>
                    <a:pt x="52" y="50"/>
                    <a:pt x="56" y="51"/>
                    <a:pt x="58" y="54"/>
                  </a:cubicBezTo>
                  <a:cubicBezTo>
                    <a:pt x="54" y="50"/>
                    <a:pt x="53" y="49"/>
                    <a:pt x="50" y="47"/>
                  </a:cubicBezTo>
                  <a:cubicBezTo>
                    <a:pt x="47" y="45"/>
                    <a:pt x="46" y="44"/>
                    <a:pt x="44" y="42"/>
                  </a:cubicBezTo>
                  <a:cubicBezTo>
                    <a:pt x="53" y="45"/>
                    <a:pt x="58" y="48"/>
                    <a:pt x="38" y="37"/>
                  </a:cubicBezTo>
                  <a:cubicBezTo>
                    <a:pt x="39" y="36"/>
                    <a:pt x="39" y="36"/>
                    <a:pt x="38" y="35"/>
                  </a:cubicBezTo>
                  <a:cubicBezTo>
                    <a:pt x="41" y="33"/>
                    <a:pt x="45" y="31"/>
                    <a:pt x="49" y="29"/>
                  </a:cubicBezTo>
                  <a:cubicBezTo>
                    <a:pt x="58" y="24"/>
                    <a:pt x="66" y="22"/>
                    <a:pt x="51" y="27"/>
                  </a:cubicBezTo>
                  <a:cubicBezTo>
                    <a:pt x="53" y="25"/>
                    <a:pt x="55" y="23"/>
                    <a:pt x="58" y="21"/>
                  </a:cubicBezTo>
                  <a:cubicBezTo>
                    <a:pt x="55" y="23"/>
                    <a:pt x="54" y="24"/>
                    <a:pt x="52" y="26"/>
                  </a:cubicBezTo>
                  <a:cubicBezTo>
                    <a:pt x="50" y="27"/>
                    <a:pt x="49" y="27"/>
                    <a:pt x="47" y="28"/>
                  </a:cubicBezTo>
                  <a:cubicBezTo>
                    <a:pt x="51" y="17"/>
                    <a:pt x="49" y="29"/>
                    <a:pt x="38" y="34"/>
                  </a:cubicBezTo>
                  <a:cubicBezTo>
                    <a:pt x="37" y="33"/>
                    <a:pt x="36" y="33"/>
                    <a:pt x="36" y="33"/>
                  </a:cubicBezTo>
                  <a:close/>
                  <a:moveTo>
                    <a:pt x="64" y="59"/>
                  </a:moveTo>
                  <a:cubicBezTo>
                    <a:pt x="56" y="59"/>
                    <a:pt x="60" y="62"/>
                    <a:pt x="55" y="62"/>
                  </a:cubicBezTo>
                  <a:cubicBezTo>
                    <a:pt x="47" y="62"/>
                    <a:pt x="41" y="50"/>
                    <a:pt x="41" y="46"/>
                  </a:cubicBezTo>
                  <a:cubicBezTo>
                    <a:pt x="40" y="43"/>
                    <a:pt x="39" y="41"/>
                    <a:pt x="37" y="39"/>
                  </a:cubicBezTo>
                  <a:cubicBezTo>
                    <a:pt x="36" y="42"/>
                    <a:pt x="35" y="45"/>
                    <a:pt x="36" y="47"/>
                  </a:cubicBezTo>
                  <a:cubicBezTo>
                    <a:pt x="38" y="53"/>
                    <a:pt x="40" y="63"/>
                    <a:pt x="33" y="68"/>
                  </a:cubicBezTo>
                  <a:cubicBezTo>
                    <a:pt x="31" y="69"/>
                    <a:pt x="30" y="63"/>
                    <a:pt x="23" y="68"/>
                  </a:cubicBezTo>
                  <a:cubicBezTo>
                    <a:pt x="24" y="60"/>
                    <a:pt x="17" y="65"/>
                    <a:pt x="16" y="60"/>
                  </a:cubicBezTo>
                  <a:cubicBezTo>
                    <a:pt x="14" y="52"/>
                    <a:pt x="24" y="44"/>
                    <a:pt x="28" y="42"/>
                  </a:cubicBezTo>
                  <a:cubicBezTo>
                    <a:pt x="29" y="42"/>
                    <a:pt x="31" y="39"/>
                    <a:pt x="33" y="37"/>
                  </a:cubicBezTo>
                  <a:cubicBezTo>
                    <a:pt x="30" y="37"/>
                    <a:pt x="28" y="37"/>
                    <a:pt x="27" y="38"/>
                  </a:cubicBezTo>
                  <a:cubicBezTo>
                    <a:pt x="23" y="42"/>
                    <a:pt x="10" y="47"/>
                    <a:pt x="3" y="42"/>
                  </a:cubicBezTo>
                  <a:cubicBezTo>
                    <a:pt x="0" y="39"/>
                    <a:pt x="6" y="34"/>
                    <a:pt x="1" y="32"/>
                  </a:cubicBezTo>
                  <a:cubicBezTo>
                    <a:pt x="5" y="30"/>
                    <a:pt x="0" y="26"/>
                    <a:pt x="4" y="25"/>
                  </a:cubicBezTo>
                  <a:cubicBezTo>
                    <a:pt x="12" y="21"/>
                    <a:pt x="23" y="25"/>
                    <a:pt x="27" y="30"/>
                  </a:cubicBezTo>
                  <a:cubicBezTo>
                    <a:pt x="28" y="31"/>
                    <a:pt x="30" y="31"/>
                    <a:pt x="32" y="32"/>
                  </a:cubicBezTo>
                  <a:cubicBezTo>
                    <a:pt x="31" y="30"/>
                    <a:pt x="31" y="29"/>
                    <a:pt x="30" y="28"/>
                  </a:cubicBezTo>
                  <a:cubicBezTo>
                    <a:pt x="25" y="26"/>
                    <a:pt x="15" y="16"/>
                    <a:pt x="18" y="8"/>
                  </a:cubicBezTo>
                  <a:cubicBezTo>
                    <a:pt x="20" y="4"/>
                    <a:pt x="23" y="12"/>
                    <a:pt x="28" y="4"/>
                  </a:cubicBezTo>
                  <a:cubicBezTo>
                    <a:pt x="35" y="7"/>
                    <a:pt x="35" y="0"/>
                    <a:pt x="37" y="3"/>
                  </a:cubicBezTo>
                  <a:cubicBezTo>
                    <a:pt x="44" y="11"/>
                    <a:pt x="41" y="21"/>
                    <a:pt x="38" y="26"/>
                  </a:cubicBezTo>
                  <a:cubicBezTo>
                    <a:pt x="37" y="28"/>
                    <a:pt x="37" y="30"/>
                    <a:pt x="37" y="33"/>
                  </a:cubicBezTo>
                  <a:cubicBezTo>
                    <a:pt x="39" y="31"/>
                    <a:pt x="40" y="29"/>
                    <a:pt x="41" y="27"/>
                  </a:cubicBezTo>
                  <a:cubicBezTo>
                    <a:pt x="43" y="22"/>
                    <a:pt x="50" y="13"/>
                    <a:pt x="59" y="13"/>
                  </a:cubicBezTo>
                  <a:cubicBezTo>
                    <a:pt x="63" y="13"/>
                    <a:pt x="58" y="19"/>
                    <a:pt x="65" y="19"/>
                  </a:cubicBezTo>
                  <a:cubicBezTo>
                    <a:pt x="62" y="24"/>
                    <a:pt x="69" y="24"/>
                    <a:pt x="67" y="29"/>
                  </a:cubicBezTo>
                  <a:cubicBezTo>
                    <a:pt x="67" y="35"/>
                    <a:pt x="51" y="36"/>
                    <a:pt x="46" y="35"/>
                  </a:cubicBezTo>
                  <a:cubicBezTo>
                    <a:pt x="44" y="34"/>
                    <a:pt x="42" y="35"/>
                    <a:pt x="39" y="36"/>
                  </a:cubicBezTo>
                  <a:cubicBezTo>
                    <a:pt x="42" y="37"/>
                    <a:pt x="44" y="38"/>
                    <a:pt x="47" y="38"/>
                  </a:cubicBezTo>
                  <a:cubicBezTo>
                    <a:pt x="52" y="38"/>
                    <a:pt x="63" y="41"/>
                    <a:pt x="67" y="50"/>
                  </a:cubicBezTo>
                  <a:cubicBezTo>
                    <a:pt x="68" y="53"/>
                    <a:pt x="63" y="51"/>
                    <a:pt x="6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2" name="Freeform 56"/>
            <p:cNvSpPr>
              <a:spLocks/>
            </p:cNvSpPr>
            <p:nvPr/>
          </p:nvSpPr>
          <p:spPr bwMode="auto">
            <a:xfrm>
              <a:off x="2035" y="2177"/>
              <a:ext cx="217" cy="97"/>
            </a:xfrm>
            <a:custGeom>
              <a:avLst/>
              <a:gdLst>
                <a:gd name="T0" fmla="*/ 34 w 92"/>
                <a:gd name="T1" fmla="*/ 4 h 41"/>
                <a:gd name="T2" fmla="*/ 92 w 92"/>
                <a:gd name="T3" fmla="*/ 41 h 41"/>
                <a:gd name="T4" fmla="*/ 6 w 92"/>
                <a:gd name="T5" fmla="*/ 8 h 41"/>
                <a:gd name="T6" fmla="*/ 6 w 92"/>
                <a:gd name="T7" fmla="*/ 8 h 41"/>
                <a:gd name="T8" fmla="*/ 48 w 92"/>
                <a:gd name="T9" fmla="*/ 12 h 41"/>
                <a:gd name="T10" fmla="*/ 7 w 92"/>
                <a:gd name="T11" fmla="*/ 5 h 41"/>
                <a:gd name="T12" fmla="*/ 34 w 92"/>
                <a:gd name="T13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41">
                  <a:moveTo>
                    <a:pt x="34" y="4"/>
                  </a:moveTo>
                  <a:cubicBezTo>
                    <a:pt x="51" y="6"/>
                    <a:pt x="77" y="15"/>
                    <a:pt x="92" y="41"/>
                  </a:cubicBezTo>
                  <a:cubicBezTo>
                    <a:pt x="66" y="6"/>
                    <a:pt x="0" y="24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9" y="17"/>
                    <a:pt x="32" y="5"/>
                    <a:pt x="48" y="12"/>
                  </a:cubicBezTo>
                  <a:cubicBezTo>
                    <a:pt x="27" y="0"/>
                    <a:pt x="15" y="8"/>
                    <a:pt x="7" y="5"/>
                  </a:cubicBezTo>
                  <a:cubicBezTo>
                    <a:pt x="21" y="1"/>
                    <a:pt x="31" y="3"/>
                    <a:pt x="3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23" name="Group 60"/>
          <p:cNvGrpSpPr>
            <a:grpSpLocks noChangeAspect="1"/>
          </p:cNvGrpSpPr>
          <p:nvPr/>
        </p:nvGrpSpPr>
        <p:grpSpPr bwMode="auto">
          <a:xfrm rot="20413169" flipH="1">
            <a:off x="7853753" y="-191472"/>
            <a:ext cx="1827868" cy="1762125"/>
            <a:chOff x="413" y="341"/>
            <a:chExt cx="1835" cy="1769"/>
          </a:xfrm>
          <a:solidFill>
            <a:schemeClr val="bg1"/>
          </a:solidFill>
        </p:grpSpPr>
        <p:grpSp>
          <p:nvGrpSpPr>
            <p:cNvPr id="4125" name="Group 261"/>
            <p:cNvGrpSpPr>
              <a:grpSpLocks/>
            </p:cNvGrpSpPr>
            <p:nvPr/>
          </p:nvGrpSpPr>
          <p:grpSpPr bwMode="auto">
            <a:xfrm>
              <a:off x="413" y="570"/>
              <a:ext cx="1821" cy="1497"/>
              <a:chOff x="413" y="570"/>
              <a:chExt cx="1821" cy="1497"/>
            </a:xfrm>
            <a:grpFill/>
          </p:grpSpPr>
          <p:sp>
            <p:nvSpPr>
              <p:cNvPr id="4386" name="Freeform 61"/>
              <p:cNvSpPr>
                <a:spLocks/>
              </p:cNvSpPr>
              <p:nvPr/>
            </p:nvSpPr>
            <p:spPr bwMode="auto">
              <a:xfrm>
                <a:off x="1247" y="858"/>
                <a:ext cx="120" cy="94"/>
              </a:xfrm>
              <a:custGeom>
                <a:avLst/>
                <a:gdLst>
                  <a:gd name="T0" fmla="*/ 50 w 51"/>
                  <a:gd name="T1" fmla="*/ 33 h 40"/>
                  <a:gd name="T2" fmla="*/ 50 w 51"/>
                  <a:gd name="T3" fmla="*/ 24 h 40"/>
                  <a:gd name="T4" fmla="*/ 45 w 51"/>
                  <a:gd name="T5" fmla="*/ 11 h 40"/>
                  <a:gd name="T6" fmla="*/ 31 w 51"/>
                  <a:gd name="T7" fmla="*/ 1 h 40"/>
                  <a:gd name="T8" fmla="*/ 21 w 51"/>
                  <a:gd name="T9" fmla="*/ 1 h 40"/>
                  <a:gd name="T10" fmla="*/ 12 w 51"/>
                  <a:gd name="T11" fmla="*/ 7 h 40"/>
                  <a:gd name="T12" fmla="*/ 4 w 51"/>
                  <a:gd name="T13" fmla="*/ 20 h 40"/>
                  <a:gd name="T14" fmla="*/ 4 w 51"/>
                  <a:gd name="T15" fmla="*/ 29 h 40"/>
                  <a:gd name="T16" fmla="*/ 3 w 51"/>
                  <a:gd name="T17" fmla="*/ 34 h 40"/>
                  <a:gd name="T18" fmla="*/ 0 w 51"/>
                  <a:gd name="T19" fmla="*/ 38 h 40"/>
                  <a:gd name="T20" fmla="*/ 6 w 51"/>
                  <a:gd name="T21" fmla="*/ 35 h 40"/>
                  <a:gd name="T22" fmla="*/ 10 w 51"/>
                  <a:gd name="T23" fmla="*/ 26 h 40"/>
                  <a:gd name="T24" fmla="*/ 22 w 51"/>
                  <a:gd name="T25" fmla="*/ 13 h 40"/>
                  <a:gd name="T26" fmla="*/ 35 w 51"/>
                  <a:gd name="T27" fmla="*/ 16 h 40"/>
                  <a:gd name="T28" fmla="*/ 34 w 51"/>
                  <a:gd name="T29" fmla="*/ 16 h 40"/>
                  <a:gd name="T30" fmla="*/ 27 w 51"/>
                  <a:gd name="T31" fmla="*/ 18 h 40"/>
                  <a:gd name="T32" fmla="*/ 21 w 51"/>
                  <a:gd name="T33" fmla="*/ 22 h 40"/>
                  <a:gd name="T34" fmla="*/ 16 w 51"/>
                  <a:gd name="T35" fmla="*/ 28 h 40"/>
                  <a:gd name="T36" fmla="*/ 12 w 51"/>
                  <a:gd name="T37" fmla="*/ 34 h 40"/>
                  <a:gd name="T38" fmla="*/ 7 w 51"/>
                  <a:gd name="T39" fmla="*/ 40 h 40"/>
                  <a:gd name="T40" fmla="*/ 14 w 51"/>
                  <a:gd name="T41" fmla="*/ 38 h 40"/>
                  <a:gd name="T42" fmla="*/ 19 w 51"/>
                  <a:gd name="T43" fmla="*/ 39 h 40"/>
                  <a:gd name="T44" fmla="*/ 28 w 51"/>
                  <a:gd name="T45" fmla="*/ 35 h 40"/>
                  <a:gd name="T46" fmla="*/ 35 w 51"/>
                  <a:gd name="T47" fmla="*/ 26 h 40"/>
                  <a:gd name="T48" fmla="*/ 43 w 51"/>
                  <a:gd name="T49" fmla="*/ 22 h 40"/>
                  <a:gd name="T50" fmla="*/ 48 w 51"/>
                  <a:gd name="T51" fmla="*/ 25 h 40"/>
                  <a:gd name="T52" fmla="*/ 50 w 51"/>
                  <a:gd name="T53" fmla="*/ 30 h 40"/>
                  <a:gd name="T54" fmla="*/ 50 w 51"/>
                  <a:gd name="T55" fmla="*/ 3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" h="40">
                    <a:moveTo>
                      <a:pt x="50" y="33"/>
                    </a:moveTo>
                    <a:cubicBezTo>
                      <a:pt x="50" y="31"/>
                      <a:pt x="51" y="26"/>
                      <a:pt x="50" y="24"/>
                    </a:cubicBezTo>
                    <a:cubicBezTo>
                      <a:pt x="50" y="20"/>
                      <a:pt x="48" y="14"/>
                      <a:pt x="45" y="11"/>
                    </a:cubicBezTo>
                    <a:cubicBezTo>
                      <a:pt x="42" y="7"/>
                      <a:pt x="38" y="3"/>
                      <a:pt x="31" y="1"/>
                    </a:cubicBezTo>
                    <a:cubicBezTo>
                      <a:pt x="28" y="0"/>
                      <a:pt x="25" y="0"/>
                      <a:pt x="21" y="1"/>
                    </a:cubicBezTo>
                    <a:cubicBezTo>
                      <a:pt x="18" y="2"/>
                      <a:pt x="15" y="4"/>
                      <a:pt x="12" y="7"/>
                    </a:cubicBezTo>
                    <a:cubicBezTo>
                      <a:pt x="9" y="9"/>
                      <a:pt x="5" y="14"/>
                      <a:pt x="4" y="20"/>
                    </a:cubicBezTo>
                    <a:cubicBezTo>
                      <a:pt x="3" y="22"/>
                      <a:pt x="4" y="26"/>
                      <a:pt x="4" y="29"/>
                    </a:cubicBezTo>
                    <a:cubicBezTo>
                      <a:pt x="4" y="31"/>
                      <a:pt x="3" y="33"/>
                      <a:pt x="3" y="34"/>
                    </a:cubicBezTo>
                    <a:cubicBezTo>
                      <a:pt x="2" y="35"/>
                      <a:pt x="1" y="37"/>
                      <a:pt x="0" y="38"/>
                    </a:cubicBezTo>
                    <a:cubicBezTo>
                      <a:pt x="3" y="37"/>
                      <a:pt x="4" y="37"/>
                      <a:pt x="6" y="35"/>
                    </a:cubicBezTo>
                    <a:cubicBezTo>
                      <a:pt x="8" y="32"/>
                      <a:pt x="9" y="28"/>
                      <a:pt x="10" y="26"/>
                    </a:cubicBezTo>
                    <a:cubicBezTo>
                      <a:pt x="12" y="20"/>
                      <a:pt x="17" y="15"/>
                      <a:pt x="22" y="13"/>
                    </a:cubicBezTo>
                    <a:cubicBezTo>
                      <a:pt x="29" y="11"/>
                      <a:pt x="37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2" y="17"/>
                      <a:pt x="30" y="17"/>
                      <a:pt x="27" y="18"/>
                    </a:cubicBezTo>
                    <a:cubicBezTo>
                      <a:pt x="24" y="20"/>
                      <a:pt x="22" y="21"/>
                      <a:pt x="21" y="22"/>
                    </a:cubicBezTo>
                    <a:cubicBezTo>
                      <a:pt x="19" y="24"/>
                      <a:pt x="18" y="26"/>
                      <a:pt x="16" y="28"/>
                    </a:cubicBezTo>
                    <a:cubicBezTo>
                      <a:pt x="15" y="30"/>
                      <a:pt x="14" y="32"/>
                      <a:pt x="12" y="34"/>
                    </a:cubicBezTo>
                    <a:cubicBezTo>
                      <a:pt x="11" y="36"/>
                      <a:pt x="7" y="38"/>
                      <a:pt x="7" y="40"/>
                    </a:cubicBezTo>
                    <a:cubicBezTo>
                      <a:pt x="8" y="39"/>
                      <a:pt x="12" y="38"/>
                      <a:pt x="14" y="38"/>
                    </a:cubicBezTo>
                    <a:cubicBezTo>
                      <a:pt x="15" y="38"/>
                      <a:pt x="17" y="39"/>
                      <a:pt x="19" y="39"/>
                    </a:cubicBezTo>
                    <a:cubicBezTo>
                      <a:pt x="22" y="38"/>
                      <a:pt x="26" y="37"/>
                      <a:pt x="28" y="35"/>
                    </a:cubicBezTo>
                    <a:cubicBezTo>
                      <a:pt x="31" y="33"/>
                      <a:pt x="33" y="29"/>
                      <a:pt x="35" y="26"/>
                    </a:cubicBezTo>
                    <a:cubicBezTo>
                      <a:pt x="37" y="24"/>
                      <a:pt x="40" y="21"/>
                      <a:pt x="43" y="22"/>
                    </a:cubicBezTo>
                    <a:cubicBezTo>
                      <a:pt x="45" y="23"/>
                      <a:pt x="46" y="23"/>
                      <a:pt x="48" y="25"/>
                    </a:cubicBezTo>
                    <a:cubicBezTo>
                      <a:pt x="48" y="26"/>
                      <a:pt x="49" y="28"/>
                      <a:pt x="50" y="30"/>
                    </a:cubicBezTo>
                    <a:cubicBezTo>
                      <a:pt x="50" y="31"/>
                      <a:pt x="50" y="34"/>
                      <a:pt x="5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7" name="Freeform 62"/>
              <p:cNvSpPr>
                <a:spLocks/>
              </p:cNvSpPr>
              <p:nvPr/>
            </p:nvSpPr>
            <p:spPr bwMode="auto">
              <a:xfrm>
                <a:off x="1733" y="1300"/>
                <a:ext cx="196" cy="56"/>
              </a:xfrm>
              <a:custGeom>
                <a:avLst/>
                <a:gdLst>
                  <a:gd name="T0" fmla="*/ 77 w 83"/>
                  <a:gd name="T1" fmla="*/ 10 h 24"/>
                  <a:gd name="T2" fmla="*/ 61 w 83"/>
                  <a:gd name="T3" fmla="*/ 22 h 24"/>
                  <a:gd name="T4" fmla="*/ 33 w 83"/>
                  <a:gd name="T5" fmla="*/ 19 h 24"/>
                  <a:gd name="T6" fmla="*/ 0 w 83"/>
                  <a:gd name="T7" fmla="*/ 0 h 24"/>
                  <a:gd name="T8" fmla="*/ 29 w 83"/>
                  <a:gd name="T9" fmla="*/ 8 h 24"/>
                  <a:gd name="T10" fmla="*/ 48 w 83"/>
                  <a:gd name="T11" fmla="*/ 3 h 24"/>
                  <a:gd name="T12" fmla="*/ 38 w 83"/>
                  <a:gd name="T13" fmla="*/ 10 h 24"/>
                  <a:gd name="T14" fmla="*/ 47 w 83"/>
                  <a:gd name="T15" fmla="*/ 12 h 24"/>
                  <a:gd name="T16" fmla="*/ 65 w 83"/>
                  <a:gd name="T17" fmla="*/ 6 h 24"/>
                  <a:gd name="T18" fmla="*/ 58 w 83"/>
                  <a:gd name="T19" fmla="*/ 13 h 24"/>
                  <a:gd name="T20" fmla="*/ 53 w 83"/>
                  <a:gd name="T21" fmla="*/ 16 h 24"/>
                  <a:gd name="T22" fmla="*/ 75 w 83"/>
                  <a:gd name="T23" fmla="*/ 11 h 24"/>
                  <a:gd name="T24" fmla="*/ 77 w 83"/>
                  <a:gd name="T25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24">
                    <a:moveTo>
                      <a:pt x="77" y="10"/>
                    </a:moveTo>
                    <a:cubicBezTo>
                      <a:pt x="77" y="10"/>
                      <a:pt x="71" y="20"/>
                      <a:pt x="61" y="22"/>
                    </a:cubicBezTo>
                    <a:cubicBezTo>
                      <a:pt x="51" y="24"/>
                      <a:pt x="47" y="24"/>
                      <a:pt x="33" y="19"/>
                    </a:cubicBezTo>
                    <a:cubicBezTo>
                      <a:pt x="19" y="15"/>
                      <a:pt x="0" y="0"/>
                      <a:pt x="0" y="0"/>
                    </a:cubicBezTo>
                    <a:cubicBezTo>
                      <a:pt x="0" y="0"/>
                      <a:pt x="18" y="7"/>
                      <a:pt x="29" y="8"/>
                    </a:cubicBezTo>
                    <a:cubicBezTo>
                      <a:pt x="39" y="8"/>
                      <a:pt x="46" y="3"/>
                      <a:pt x="48" y="3"/>
                    </a:cubicBezTo>
                    <a:cubicBezTo>
                      <a:pt x="49" y="3"/>
                      <a:pt x="43" y="10"/>
                      <a:pt x="38" y="10"/>
                    </a:cubicBezTo>
                    <a:cubicBezTo>
                      <a:pt x="33" y="10"/>
                      <a:pt x="42" y="11"/>
                      <a:pt x="47" y="12"/>
                    </a:cubicBezTo>
                    <a:cubicBezTo>
                      <a:pt x="53" y="12"/>
                      <a:pt x="62" y="8"/>
                      <a:pt x="65" y="6"/>
                    </a:cubicBezTo>
                    <a:cubicBezTo>
                      <a:pt x="68" y="4"/>
                      <a:pt x="63" y="11"/>
                      <a:pt x="58" y="13"/>
                    </a:cubicBezTo>
                    <a:cubicBezTo>
                      <a:pt x="54" y="15"/>
                      <a:pt x="47" y="15"/>
                      <a:pt x="53" y="16"/>
                    </a:cubicBezTo>
                    <a:cubicBezTo>
                      <a:pt x="59" y="18"/>
                      <a:pt x="67" y="18"/>
                      <a:pt x="75" y="11"/>
                    </a:cubicBezTo>
                    <a:cubicBezTo>
                      <a:pt x="83" y="1"/>
                      <a:pt x="77" y="11"/>
                      <a:pt x="7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8" name="Freeform 63"/>
              <p:cNvSpPr>
                <a:spLocks/>
              </p:cNvSpPr>
              <p:nvPr/>
            </p:nvSpPr>
            <p:spPr bwMode="auto">
              <a:xfrm>
                <a:off x="921" y="1937"/>
                <a:ext cx="68" cy="130"/>
              </a:xfrm>
              <a:custGeom>
                <a:avLst/>
                <a:gdLst>
                  <a:gd name="T0" fmla="*/ 14 w 29"/>
                  <a:gd name="T1" fmla="*/ 16 h 55"/>
                  <a:gd name="T2" fmla="*/ 15 w 29"/>
                  <a:gd name="T3" fmla="*/ 39 h 55"/>
                  <a:gd name="T4" fmla="*/ 9 w 29"/>
                  <a:gd name="T5" fmla="*/ 40 h 55"/>
                  <a:gd name="T6" fmla="*/ 1 w 29"/>
                  <a:gd name="T7" fmla="*/ 31 h 55"/>
                  <a:gd name="T8" fmla="*/ 4 w 29"/>
                  <a:gd name="T9" fmla="*/ 32 h 55"/>
                  <a:gd name="T10" fmla="*/ 2 w 29"/>
                  <a:gd name="T11" fmla="*/ 24 h 55"/>
                  <a:gd name="T12" fmla="*/ 8 w 29"/>
                  <a:gd name="T13" fmla="*/ 11 h 55"/>
                  <a:gd name="T14" fmla="*/ 25 w 29"/>
                  <a:gd name="T15" fmla="*/ 2 h 55"/>
                  <a:gd name="T16" fmla="*/ 21 w 29"/>
                  <a:gd name="T17" fmla="*/ 10 h 55"/>
                  <a:gd name="T18" fmla="*/ 27 w 29"/>
                  <a:gd name="T19" fmla="*/ 33 h 55"/>
                  <a:gd name="T20" fmla="*/ 19 w 29"/>
                  <a:gd name="T21" fmla="*/ 40 h 55"/>
                  <a:gd name="T22" fmla="*/ 19 w 29"/>
                  <a:gd name="T23" fmla="*/ 45 h 55"/>
                  <a:gd name="T24" fmla="*/ 14 w 29"/>
                  <a:gd name="T25" fmla="*/ 1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55">
                    <a:moveTo>
                      <a:pt x="14" y="16"/>
                    </a:moveTo>
                    <a:cubicBezTo>
                      <a:pt x="14" y="15"/>
                      <a:pt x="12" y="23"/>
                      <a:pt x="15" y="39"/>
                    </a:cubicBezTo>
                    <a:cubicBezTo>
                      <a:pt x="19" y="55"/>
                      <a:pt x="15" y="38"/>
                      <a:pt x="9" y="40"/>
                    </a:cubicBezTo>
                    <a:cubicBezTo>
                      <a:pt x="3" y="42"/>
                      <a:pt x="0" y="30"/>
                      <a:pt x="1" y="31"/>
                    </a:cubicBezTo>
                    <a:cubicBezTo>
                      <a:pt x="2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2" y="24"/>
                    </a:cubicBezTo>
                    <a:cubicBezTo>
                      <a:pt x="0" y="16"/>
                      <a:pt x="3" y="21"/>
                      <a:pt x="8" y="11"/>
                    </a:cubicBezTo>
                    <a:cubicBezTo>
                      <a:pt x="14" y="0"/>
                      <a:pt x="25" y="2"/>
                      <a:pt x="25" y="2"/>
                    </a:cubicBezTo>
                    <a:cubicBezTo>
                      <a:pt x="25" y="2"/>
                      <a:pt x="23" y="3"/>
                      <a:pt x="21" y="10"/>
                    </a:cubicBezTo>
                    <a:cubicBezTo>
                      <a:pt x="19" y="16"/>
                      <a:pt x="26" y="24"/>
                      <a:pt x="27" y="33"/>
                    </a:cubicBezTo>
                    <a:cubicBezTo>
                      <a:pt x="29" y="43"/>
                      <a:pt x="19" y="33"/>
                      <a:pt x="19" y="40"/>
                    </a:cubicBezTo>
                    <a:cubicBezTo>
                      <a:pt x="19" y="47"/>
                      <a:pt x="19" y="47"/>
                      <a:pt x="19" y="45"/>
                    </a:cubicBezTo>
                    <a:lnTo>
                      <a:pt x="14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9" name="Freeform 64"/>
              <p:cNvSpPr>
                <a:spLocks/>
              </p:cNvSpPr>
              <p:nvPr/>
            </p:nvSpPr>
            <p:spPr bwMode="auto">
              <a:xfrm>
                <a:off x="1100" y="650"/>
                <a:ext cx="182" cy="165"/>
              </a:xfrm>
              <a:custGeom>
                <a:avLst/>
                <a:gdLst>
                  <a:gd name="T0" fmla="*/ 62 w 77"/>
                  <a:gd name="T1" fmla="*/ 66 h 70"/>
                  <a:gd name="T2" fmla="*/ 65 w 77"/>
                  <a:gd name="T3" fmla="*/ 26 h 70"/>
                  <a:gd name="T4" fmla="*/ 25 w 77"/>
                  <a:gd name="T5" fmla="*/ 11 h 70"/>
                  <a:gd name="T6" fmla="*/ 13 w 77"/>
                  <a:gd name="T7" fmla="*/ 49 h 70"/>
                  <a:gd name="T8" fmla="*/ 42 w 77"/>
                  <a:gd name="T9" fmla="*/ 26 h 70"/>
                  <a:gd name="T10" fmla="*/ 42 w 77"/>
                  <a:gd name="T11" fmla="*/ 26 h 70"/>
                  <a:gd name="T12" fmla="*/ 25 w 77"/>
                  <a:gd name="T13" fmla="*/ 60 h 70"/>
                  <a:gd name="T14" fmla="*/ 4 w 77"/>
                  <a:gd name="T15" fmla="*/ 43 h 70"/>
                  <a:gd name="T16" fmla="*/ 9 w 77"/>
                  <a:gd name="T17" fmla="*/ 17 h 70"/>
                  <a:gd name="T18" fmla="*/ 61 w 77"/>
                  <a:gd name="T19" fmla="*/ 15 h 70"/>
                  <a:gd name="T20" fmla="*/ 65 w 77"/>
                  <a:gd name="T21" fmla="*/ 68 h 70"/>
                  <a:gd name="T22" fmla="*/ 62 w 77"/>
                  <a:gd name="T23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7" h="70">
                    <a:moveTo>
                      <a:pt x="62" y="66"/>
                    </a:moveTo>
                    <a:cubicBezTo>
                      <a:pt x="70" y="54"/>
                      <a:pt x="72" y="40"/>
                      <a:pt x="65" y="26"/>
                    </a:cubicBezTo>
                    <a:cubicBezTo>
                      <a:pt x="57" y="11"/>
                      <a:pt x="40" y="5"/>
                      <a:pt x="25" y="11"/>
                    </a:cubicBezTo>
                    <a:cubicBezTo>
                      <a:pt x="10" y="16"/>
                      <a:pt x="0" y="35"/>
                      <a:pt x="13" y="49"/>
                    </a:cubicBezTo>
                    <a:cubicBezTo>
                      <a:pt x="28" y="67"/>
                      <a:pt x="61" y="41"/>
                      <a:pt x="42" y="26"/>
                    </a:cubicBezTo>
                    <a:cubicBezTo>
                      <a:pt x="40" y="24"/>
                      <a:pt x="40" y="24"/>
                      <a:pt x="42" y="26"/>
                    </a:cubicBezTo>
                    <a:cubicBezTo>
                      <a:pt x="60" y="40"/>
                      <a:pt x="43" y="61"/>
                      <a:pt x="25" y="60"/>
                    </a:cubicBezTo>
                    <a:cubicBezTo>
                      <a:pt x="15" y="59"/>
                      <a:pt x="7" y="51"/>
                      <a:pt x="4" y="43"/>
                    </a:cubicBezTo>
                    <a:cubicBezTo>
                      <a:pt x="1" y="33"/>
                      <a:pt x="4" y="24"/>
                      <a:pt x="9" y="17"/>
                    </a:cubicBezTo>
                    <a:cubicBezTo>
                      <a:pt x="21" y="2"/>
                      <a:pt x="46" y="0"/>
                      <a:pt x="61" y="15"/>
                    </a:cubicBezTo>
                    <a:cubicBezTo>
                      <a:pt x="77" y="30"/>
                      <a:pt x="77" y="53"/>
                      <a:pt x="65" y="68"/>
                    </a:cubicBezTo>
                    <a:cubicBezTo>
                      <a:pt x="64" y="70"/>
                      <a:pt x="60" y="68"/>
                      <a:pt x="6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0" name="Freeform 65"/>
              <p:cNvSpPr>
                <a:spLocks/>
              </p:cNvSpPr>
              <p:nvPr/>
            </p:nvSpPr>
            <p:spPr bwMode="auto">
              <a:xfrm>
                <a:off x="1180" y="570"/>
                <a:ext cx="144" cy="397"/>
              </a:xfrm>
              <a:custGeom>
                <a:avLst/>
                <a:gdLst>
                  <a:gd name="T0" fmla="*/ 32 w 61"/>
                  <a:gd name="T1" fmla="*/ 0 h 168"/>
                  <a:gd name="T2" fmla="*/ 56 w 61"/>
                  <a:gd name="T3" fmla="*/ 42 h 168"/>
                  <a:gd name="T4" fmla="*/ 41 w 61"/>
                  <a:gd name="T5" fmla="*/ 84 h 168"/>
                  <a:gd name="T6" fmla="*/ 24 w 61"/>
                  <a:gd name="T7" fmla="*/ 167 h 168"/>
                  <a:gd name="T8" fmla="*/ 28 w 61"/>
                  <a:gd name="T9" fmla="*/ 168 h 168"/>
                  <a:gd name="T10" fmla="*/ 43 w 61"/>
                  <a:gd name="T11" fmla="*/ 87 h 168"/>
                  <a:gd name="T12" fmla="*/ 61 w 61"/>
                  <a:gd name="T13" fmla="*/ 46 h 168"/>
                  <a:gd name="T14" fmla="*/ 36 w 61"/>
                  <a:gd name="T15" fmla="*/ 1 h 168"/>
                  <a:gd name="T16" fmla="*/ 32 w 61"/>
                  <a:gd name="T1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168">
                    <a:moveTo>
                      <a:pt x="32" y="0"/>
                    </a:moveTo>
                    <a:cubicBezTo>
                      <a:pt x="49" y="10"/>
                      <a:pt x="55" y="27"/>
                      <a:pt x="56" y="42"/>
                    </a:cubicBezTo>
                    <a:cubicBezTo>
                      <a:pt x="58" y="60"/>
                      <a:pt x="50" y="73"/>
                      <a:pt x="41" y="84"/>
                    </a:cubicBezTo>
                    <a:cubicBezTo>
                      <a:pt x="25" y="102"/>
                      <a:pt x="0" y="130"/>
                      <a:pt x="24" y="167"/>
                    </a:cubicBezTo>
                    <a:cubicBezTo>
                      <a:pt x="24" y="168"/>
                      <a:pt x="27" y="168"/>
                      <a:pt x="28" y="168"/>
                    </a:cubicBezTo>
                    <a:cubicBezTo>
                      <a:pt x="5" y="133"/>
                      <a:pt x="28" y="105"/>
                      <a:pt x="43" y="87"/>
                    </a:cubicBezTo>
                    <a:cubicBezTo>
                      <a:pt x="53" y="76"/>
                      <a:pt x="61" y="64"/>
                      <a:pt x="61" y="46"/>
                    </a:cubicBezTo>
                    <a:cubicBezTo>
                      <a:pt x="60" y="31"/>
                      <a:pt x="53" y="12"/>
                      <a:pt x="36" y="1"/>
                    </a:cubicBezTo>
                    <a:cubicBezTo>
                      <a:pt x="35" y="1"/>
                      <a:pt x="33" y="1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1" name="Freeform 66"/>
              <p:cNvSpPr>
                <a:spLocks/>
              </p:cNvSpPr>
              <p:nvPr/>
            </p:nvSpPr>
            <p:spPr bwMode="auto">
              <a:xfrm>
                <a:off x="1213" y="811"/>
                <a:ext cx="239" cy="274"/>
              </a:xfrm>
              <a:custGeom>
                <a:avLst/>
                <a:gdLst>
                  <a:gd name="T0" fmla="*/ 64 w 101"/>
                  <a:gd name="T1" fmla="*/ 115 h 116"/>
                  <a:gd name="T2" fmla="*/ 98 w 101"/>
                  <a:gd name="T3" fmla="*/ 51 h 116"/>
                  <a:gd name="T4" fmla="*/ 49 w 101"/>
                  <a:gd name="T5" fmla="*/ 1 h 116"/>
                  <a:gd name="T6" fmla="*/ 3 w 101"/>
                  <a:gd name="T7" fmla="*/ 49 h 116"/>
                  <a:gd name="T8" fmla="*/ 23 w 101"/>
                  <a:gd name="T9" fmla="*/ 78 h 116"/>
                  <a:gd name="T10" fmla="*/ 57 w 101"/>
                  <a:gd name="T11" fmla="*/ 73 h 116"/>
                  <a:gd name="T12" fmla="*/ 63 w 101"/>
                  <a:gd name="T13" fmla="*/ 40 h 116"/>
                  <a:gd name="T14" fmla="*/ 59 w 101"/>
                  <a:gd name="T15" fmla="*/ 42 h 116"/>
                  <a:gd name="T16" fmla="*/ 45 w 101"/>
                  <a:gd name="T17" fmla="*/ 76 h 116"/>
                  <a:gd name="T18" fmla="*/ 11 w 101"/>
                  <a:gd name="T19" fmla="*/ 62 h 116"/>
                  <a:gd name="T20" fmla="*/ 11 w 101"/>
                  <a:gd name="T21" fmla="*/ 25 h 116"/>
                  <a:gd name="T22" fmla="*/ 43 w 101"/>
                  <a:gd name="T23" fmla="*/ 5 h 116"/>
                  <a:gd name="T24" fmla="*/ 94 w 101"/>
                  <a:gd name="T25" fmla="*/ 48 h 116"/>
                  <a:gd name="T26" fmla="*/ 64 w 101"/>
                  <a:gd name="T27" fmla="*/ 115 h 116"/>
                  <a:gd name="T28" fmla="*/ 64 w 101"/>
                  <a:gd name="T29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1" h="116">
                    <a:moveTo>
                      <a:pt x="64" y="115"/>
                    </a:moveTo>
                    <a:cubicBezTo>
                      <a:pt x="87" y="103"/>
                      <a:pt x="101" y="77"/>
                      <a:pt x="98" y="51"/>
                    </a:cubicBezTo>
                    <a:cubicBezTo>
                      <a:pt x="95" y="24"/>
                      <a:pt x="77" y="2"/>
                      <a:pt x="49" y="1"/>
                    </a:cubicBezTo>
                    <a:cubicBezTo>
                      <a:pt x="23" y="0"/>
                      <a:pt x="0" y="22"/>
                      <a:pt x="3" y="49"/>
                    </a:cubicBezTo>
                    <a:cubicBezTo>
                      <a:pt x="5" y="61"/>
                      <a:pt x="11" y="73"/>
                      <a:pt x="23" y="78"/>
                    </a:cubicBezTo>
                    <a:cubicBezTo>
                      <a:pt x="34" y="83"/>
                      <a:pt x="47" y="81"/>
                      <a:pt x="57" y="73"/>
                    </a:cubicBezTo>
                    <a:cubicBezTo>
                      <a:pt x="66" y="65"/>
                      <a:pt x="67" y="51"/>
                      <a:pt x="63" y="40"/>
                    </a:cubicBezTo>
                    <a:cubicBezTo>
                      <a:pt x="62" y="38"/>
                      <a:pt x="58" y="40"/>
                      <a:pt x="59" y="42"/>
                    </a:cubicBezTo>
                    <a:cubicBezTo>
                      <a:pt x="65" y="56"/>
                      <a:pt x="59" y="71"/>
                      <a:pt x="45" y="76"/>
                    </a:cubicBezTo>
                    <a:cubicBezTo>
                      <a:pt x="32" y="80"/>
                      <a:pt x="18" y="73"/>
                      <a:pt x="11" y="62"/>
                    </a:cubicBezTo>
                    <a:cubicBezTo>
                      <a:pt x="5" y="51"/>
                      <a:pt x="6" y="36"/>
                      <a:pt x="11" y="25"/>
                    </a:cubicBezTo>
                    <a:cubicBezTo>
                      <a:pt x="18" y="13"/>
                      <a:pt x="30" y="7"/>
                      <a:pt x="43" y="5"/>
                    </a:cubicBezTo>
                    <a:cubicBezTo>
                      <a:pt x="70" y="1"/>
                      <a:pt x="90" y="23"/>
                      <a:pt x="94" y="48"/>
                    </a:cubicBezTo>
                    <a:cubicBezTo>
                      <a:pt x="98" y="74"/>
                      <a:pt x="86" y="103"/>
                      <a:pt x="64" y="115"/>
                    </a:cubicBezTo>
                    <a:cubicBezTo>
                      <a:pt x="62" y="116"/>
                      <a:pt x="62" y="116"/>
                      <a:pt x="64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2" name="Freeform 67"/>
              <p:cNvSpPr>
                <a:spLocks/>
              </p:cNvSpPr>
              <p:nvPr/>
            </p:nvSpPr>
            <p:spPr bwMode="auto">
              <a:xfrm>
                <a:off x="1388" y="636"/>
                <a:ext cx="234" cy="458"/>
              </a:xfrm>
              <a:custGeom>
                <a:avLst/>
                <a:gdLst>
                  <a:gd name="T0" fmla="*/ 99 w 99"/>
                  <a:gd name="T1" fmla="*/ 2 h 194"/>
                  <a:gd name="T2" fmla="*/ 48 w 99"/>
                  <a:gd name="T3" fmla="*/ 30 h 194"/>
                  <a:gd name="T4" fmla="*/ 37 w 99"/>
                  <a:gd name="T5" fmla="*/ 88 h 194"/>
                  <a:gd name="T6" fmla="*/ 1 w 99"/>
                  <a:gd name="T7" fmla="*/ 194 h 194"/>
                  <a:gd name="T8" fmla="*/ 1 w 99"/>
                  <a:gd name="T9" fmla="*/ 194 h 194"/>
                  <a:gd name="T10" fmla="*/ 32 w 99"/>
                  <a:gd name="T11" fmla="*/ 91 h 194"/>
                  <a:gd name="T12" fmla="*/ 41 w 99"/>
                  <a:gd name="T13" fmla="*/ 31 h 194"/>
                  <a:gd name="T14" fmla="*/ 99 w 99"/>
                  <a:gd name="T15" fmla="*/ 2 h 194"/>
                  <a:gd name="T16" fmla="*/ 99 w 99"/>
                  <a:gd name="T17" fmla="*/ 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94">
                    <a:moveTo>
                      <a:pt x="99" y="2"/>
                    </a:moveTo>
                    <a:cubicBezTo>
                      <a:pt x="76" y="0"/>
                      <a:pt x="59" y="15"/>
                      <a:pt x="48" y="30"/>
                    </a:cubicBezTo>
                    <a:cubicBezTo>
                      <a:pt x="34" y="48"/>
                      <a:pt x="34" y="69"/>
                      <a:pt x="37" y="88"/>
                    </a:cubicBezTo>
                    <a:cubicBezTo>
                      <a:pt x="41" y="121"/>
                      <a:pt x="49" y="171"/>
                      <a:pt x="1" y="194"/>
                    </a:cubicBezTo>
                    <a:cubicBezTo>
                      <a:pt x="0" y="194"/>
                      <a:pt x="2" y="193"/>
                      <a:pt x="1" y="194"/>
                    </a:cubicBezTo>
                    <a:cubicBezTo>
                      <a:pt x="47" y="172"/>
                      <a:pt x="37" y="122"/>
                      <a:pt x="32" y="91"/>
                    </a:cubicBezTo>
                    <a:cubicBezTo>
                      <a:pt x="29" y="70"/>
                      <a:pt x="29" y="51"/>
                      <a:pt x="41" y="31"/>
                    </a:cubicBezTo>
                    <a:cubicBezTo>
                      <a:pt x="51" y="15"/>
                      <a:pt x="75" y="0"/>
                      <a:pt x="99" y="2"/>
                    </a:cubicBezTo>
                    <a:cubicBezTo>
                      <a:pt x="99" y="2"/>
                      <a:pt x="99" y="2"/>
                      <a:pt x="9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3" name="Freeform 68"/>
              <p:cNvSpPr>
                <a:spLocks/>
              </p:cNvSpPr>
              <p:nvPr/>
            </p:nvSpPr>
            <p:spPr bwMode="auto">
              <a:xfrm>
                <a:off x="1343" y="1018"/>
                <a:ext cx="331" cy="282"/>
              </a:xfrm>
              <a:custGeom>
                <a:avLst/>
                <a:gdLst>
                  <a:gd name="T0" fmla="*/ 4 w 140"/>
                  <a:gd name="T1" fmla="*/ 59 h 119"/>
                  <a:gd name="T2" fmla="*/ 67 w 140"/>
                  <a:gd name="T3" fmla="*/ 7 h 119"/>
                  <a:gd name="T4" fmla="*/ 131 w 140"/>
                  <a:gd name="T5" fmla="*/ 57 h 119"/>
                  <a:gd name="T6" fmla="*/ 74 w 140"/>
                  <a:gd name="T7" fmla="*/ 108 h 119"/>
                  <a:gd name="T8" fmla="*/ 50 w 140"/>
                  <a:gd name="T9" fmla="*/ 72 h 119"/>
                  <a:gd name="T10" fmla="*/ 84 w 140"/>
                  <a:gd name="T11" fmla="*/ 46 h 119"/>
                  <a:gd name="T12" fmla="*/ 86 w 140"/>
                  <a:gd name="T13" fmla="*/ 43 h 119"/>
                  <a:gd name="T14" fmla="*/ 53 w 140"/>
                  <a:gd name="T15" fmla="*/ 54 h 119"/>
                  <a:gd name="T16" fmla="*/ 49 w 140"/>
                  <a:gd name="T17" fmla="*/ 90 h 119"/>
                  <a:gd name="T18" fmla="*/ 116 w 140"/>
                  <a:gd name="T19" fmla="*/ 104 h 119"/>
                  <a:gd name="T20" fmla="*/ 127 w 140"/>
                  <a:gd name="T21" fmla="*/ 33 h 119"/>
                  <a:gd name="T22" fmla="*/ 57 w 140"/>
                  <a:gd name="T23" fmla="*/ 5 h 119"/>
                  <a:gd name="T24" fmla="*/ 1 w 140"/>
                  <a:gd name="T25" fmla="*/ 58 h 119"/>
                  <a:gd name="T26" fmla="*/ 4 w 140"/>
                  <a:gd name="T27" fmla="*/ 5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0" h="119">
                    <a:moveTo>
                      <a:pt x="4" y="59"/>
                    </a:moveTo>
                    <a:cubicBezTo>
                      <a:pt x="12" y="30"/>
                      <a:pt x="37" y="10"/>
                      <a:pt x="67" y="7"/>
                    </a:cubicBezTo>
                    <a:cubicBezTo>
                      <a:pt x="99" y="5"/>
                      <a:pt x="127" y="25"/>
                      <a:pt x="131" y="57"/>
                    </a:cubicBezTo>
                    <a:cubicBezTo>
                      <a:pt x="136" y="89"/>
                      <a:pt x="106" y="117"/>
                      <a:pt x="74" y="108"/>
                    </a:cubicBezTo>
                    <a:cubicBezTo>
                      <a:pt x="59" y="103"/>
                      <a:pt x="49" y="88"/>
                      <a:pt x="50" y="72"/>
                    </a:cubicBezTo>
                    <a:cubicBezTo>
                      <a:pt x="50" y="54"/>
                      <a:pt x="67" y="42"/>
                      <a:pt x="84" y="46"/>
                    </a:cubicBezTo>
                    <a:cubicBezTo>
                      <a:pt x="87" y="47"/>
                      <a:pt x="88" y="43"/>
                      <a:pt x="86" y="43"/>
                    </a:cubicBezTo>
                    <a:cubicBezTo>
                      <a:pt x="74" y="40"/>
                      <a:pt x="60" y="44"/>
                      <a:pt x="53" y="54"/>
                    </a:cubicBezTo>
                    <a:cubicBezTo>
                      <a:pt x="45" y="64"/>
                      <a:pt x="44" y="78"/>
                      <a:pt x="49" y="90"/>
                    </a:cubicBezTo>
                    <a:cubicBezTo>
                      <a:pt x="60" y="116"/>
                      <a:pt x="95" y="119"/>
                      <a:pt x="116" y="104"/>
                    </a:cubicBezTo>
                    <a:cubicBezTo>
                      <a:pt x="138" y="88"/>
                      <a:pt x="140" y="56"/>
                      <a:pt x="127" y="33"/>
                    </a:cubicBezTo>
                    <a:cubicBezTo>
                      <a:pt x="113" y="8"/>
                      <a:pt x="83" y="0"/>
                      <a:pt x="57" y="5"/>
                    </a:cubicBezTo>
                    <a:cubicBezTo>
                      <a:pt x="30" y="10"/>
                      <a:pt x="8" y="32"/>
                      <a:pt x="1" y="58"/>
                    </a:cubicBezTo>
                    <a:cubicBezTo>
                      <a:pt x="0" y="60"/>
                      <a:pt x="4" y="62"/>
                      <a:pt x="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4" name="Freeform 69"/>
              <p:cNvSpPr>
                <a:spLocks/>
              </p:cNvSpPr>
              <p:nvPr/>
            </p:nvSpPr>
            <p:spPr bwMode="auto">
              <a:xfrm>
                <a:off x="1398" y="641"/>
                <a:ext cx="75" cy="163"/>
              </a:xfrm>
              <a:custGeom>
                <a:avLst/>
                <a:gdLst>
                  <a:gd name="T0" fmla="*/ 28 w 32"/>
                  <a:gd name="T1" fmla="*/ 32 h 69"/>
                  <a:gd name="T2" fmla="*/ 22 w 32"/>
                  <a:gd name="T3" fmla="*/ 17 h 69"/>
                  <a:gd name="T4" fmla="*/ 19 w 32"/>
                  <a:gd name="T5" fmla="*/ 21 h 69"/>
                  <a:gd name="T6" fmla="*/ 15 w 32"/>
                  <a:gd name="T7" fmla="*/ 11 h 69"/>
                  <a:gd name="T8" fmla="*/ 11 w 32"/>
                  <a:gd name="T9" fmla="*/ 16 h 69"/>
                  <a:gd name="T10" fmla="*/ 3 w 32"/>
                  <a:gd name="T11" fmla="*/ 6 h 69"/>
                  <a:gd name="T12" fmla="*/ 9 w 32"/>
                  <a:gd name="T13" fmla="*/ 4 h 69"/>
                  <a:gd name="T14" fmla="*/ 4 w 32"/>
                  <a:gd name="T15" fmla="*/ 1 h 69"/>
                  <a:gd name="T16" fmla="*/ 0 w 32"/>
                  <a:gd name="T17" fmla="*/ 8 h 69"/>
                  <a:gd name="T18" fmla="*/ 3 w 32"/>
                  <a:gd name="T19" fmla="*/ 16 h 69"/>
                  <a:gd name="T20" fmla="*/ 5 w 32"/>
                  <a:gd name="T21" fmla="*/ 24 h 69"/>
                  <a:gd name="T22" fmla="*/ 1 w 32"/>
                  <a:gd name="T23" fmla="*/ 23 h 69"/>
                  <a:gd name="T24" fmla="*/ 3 w 32"/>
                  <a:gd name="T25" fmla="*/ 28 h 69"/>
                  <a:gd name="T26" fmla="*/ 7 w 32"/>
                  <a:gd name="T27" fmla="*/ 33 h 69"/>
                  <a:gd name="T28" fmla="*/ 4 w 32"/>
                  <a:gd name="T29" fmla="*/ 34 h 69"/>
                  <a:gd name="T30" fmla="*/ 5 w 32"/>
                  <a:gd name="T31" fmla="*/ 39 h 69"/>
                  <a:gd name="T32" fmla="*/ 24 w 32"/>
                  <a:gd name="T33" fmla="*/ 60 h 69"/>
                  <a:gd name="T34" fmla="*/ 26 w 32"/>
                  <a:gd name="T35" fmla="*/ 68 h 69"/>
                  <a:gd name="T36" fmla="*/ 24 w 32"/>
                  <a:gd name="T37" fmla="*/ 60 h 69"/>
                  <a:gd name="T38" fmla="*/ 27 w 32"/>
                  <a:gd name="T39" fmla="*/ 41 h 69"/>
                  <a:gd name="T40" fmla="*/ 28 w 32"/>
                  <a:gd name="T41" fmla="*/ 3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" h="69">
                    <a:moveTo>
                      <a:pt x="28" y="32"/>
                    </a:moveTo>
                    <a:cubicBezTo>
                      <a:pt x="23" y="35"/>
                      <a:pt x="24" y="18"/>
                      <a:pt x="22" y="17"/>
                    </a:cubicBezTo>
                    <a:cubicBezTo>
                      <a:pt x="20" y="16"/>
                      <a:pt x="19" y="21"/>
                      <a:pt x="19" y="21"/>
                    </a:cubicBezTo>
                    <a:cubicBezTo>
                      <a:pt x="19" y="21"/>
                      <a:pt x="17" y="12"/>
                      <a:pt x="15" y="11"/>
                    </a:cubicBezTo>
                    <a:cubicBezTo>
                      <a:pt x="12" y="10"/>
                      <a:pt x="11" y="15"/>
                      <a:pt x="11" y="16"/>
                    </a:cubicBezTo>
                    <a:cubicBezTo>
                      <a:pt x="11" y="17"/>
                      <a:pt x="2" y="11"/>
                      <a:pt x="3" y="6"/>
                    </a:cubicBezTo>
                    <a:cubicBezTo>
                      <a:pt x="4" y="0"/>
                      <a:pt x="9" y="4"/>
                      <a:pt x="9" y="4"/>
                    </a:cubicBezTo>
                    <a:cubicBezTo>
                      <a:pt x="9" y="4"/>
                      <a:pt x="7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10"/>
                      <a:pt x="1" y="12"/>
                      <a:pt x="3" y="16"/>
                    </a:cubicBezTo>
                    <a:cubicBezTo>
                      <a:pt x="5" y="20"/>
                      <a:pt x="5" y="24"/>
                      <a:pt x="5" y="24"/>
                    </a:cubicBezTo>
                    <a:cubicBezTo>
                      <a:pt x="5" y="24"/>
                      <a:pt x="2" y="22"/>
                      <a:pt x="1" y="23"/>
                    </a:cubicBezTo>
                    <a:cubicBezTo>
                      <a:pt x="0" y="25"/>
                      <a:pt x="0" y="26"/>
                      <a:pt x="3" y="28"/>
                    </a:cubicBezTo>
                    <a:cubicBezTo>
                      <a:pt x="5" y="30"/>
                      <a:pt x="7" y="33"/>
                      <a:pt x="7" y="33"/>
                    </a:cubicBezTo>
                    <a:cubicBezTo>
                      <a:pt x="7" y="33"/>
                      <a:pt x="4" y="33"/>
                      <a:pt x="4" y="34"/>
                    </a:cubicBezTo>
                    <a:cubicBezTo>
                      <a:pt x="3" y="36"/>
                      <a:pt x="3" y="37"/>
                      <a:pt x="5" y="39"/>
                    </a:cubicBezTo>
                    <a:cubicBezTo>
                      <a:pt x="8" y="40"/>
                      <a:pt x="20" y="50"/>
                      <a:pt x="24" y="60"/>
                    </a:cubicBezTo>
                    <a:cubicBezTo>
                      <a:pt x="28" y="69"/>
                      <a:pt x="26" y="68"/>
                      <a:pt x="26" y="68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59"/>
                      <a:pt x="21" y="47"/>
                      <a:pt x="27" y="41"/>
                    </a:cubicBezTo>
                    <a:cubicBezTo>
                      <a:pt x="32" y="35"/>
                      <a:pt x="28" y="32"/>
                      <a:pt x="2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5" name="Freeform 70"/>
              <p:cNvSpPr>
                <a:spLocks/>
              </p:cNvSpPr>
              <p:nvPr/>
            </p:nvSpPr>
            <p:spPr bwMode="auto">
              <a:xfrm>
                <a:off x="1466" y="752"/>
                <a:ext cx="109" cy="85"/>
              </a:xfrm>
              <a:custGeom>
                <a:avLst/>
                <a:gdLst>
                  <a:gd name="T0" fmla="*/ 11 w 46"/>
                  <a:gd name="T1" fmla="*/ 25 h 36"/>
                  <a:gd name="T2" fmla="*/ 30 w 46"/>
                  <a:gd name="T3" fmla="*/ 29 h 36"/>
                  <a:gd name="T4" fmla="*/ 27 w 46"/>
                  <a:gd name="T5" fmla="*/ 27 h 36"/>
                  <a:gd name="T6" fmla="*/ 36 w 46"/>
                  <a:gd name="T7" fmla="*/ 22 h 36"/>
                  <a:gd name="T8" fmla="*/ 35 w 46"/>
                  <a:gd name="T9" fmla="*/ 14 h 36"/>
                  <a:gd name="T10" fmla="*/ 46 w 46"/>
                  <a:gd name="T11" fmla="*/ 3 h 36"/>
                  <a:gd name="T12" fmla="*/ 35 w 46"/>
                  <a:gd name="T13" fmla="*/ 5 h 36"/>
                  <a:gd name="T14" fmla="*/ 30 w 46"/>
                  <a:gd name="T15" fmla="*/ 7 h 36"/>
                  <a:gd name="T16" fmla="*/ 29 w 46"/>
                  <a:gd name="T17" fmla="*/ 3 h 36"/>
                  <a:gd name="T18" fmla="*/ 23 w 46"/>
                  <a:gd name="T19" fmla="*/ 3 h 36"/>
                  <a:gd name="T20" fmla="*/ 19 w 46"/>
                  <a:gd name="T21" fmla="*/ 6 h 36"/>
                  <a:gd name="T22" fmla="*/ 15 w 46"/>
                  <a:gd name="T23" fmla="*/ 0 h 36"/>
                  <a:gd name="T24" fmla="*/ 7 w 46"/>
                  <a:gd name="T25" fmla="*/ 14 h 36"/>
                  <a:gd name="T26" fmla="*/ 8 w 46"/>
                  <a:gd name="T27" fmla="*/ 21 h 36"/>
                  <a:gd name="T28" fmla="*/ 0 w 46"/>
                  <a:gd name="T29" fmla="*/ 21 h 36"/>
                  <a:gd name="T30" fmla="*/ 11 w 46"/>
                  <a:gd name="T31" fmla="*/ 26 h 36"/>
                  <a:gd name="T32" fmla="*/ 11 w 46"/>
                  <a:gd name="T33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" h="36">
                    <a:moveTo>
                      <a:pt x="11" y="25"/>
                    </a:moveTo>
                    <a:cubicBezTo>
                      <a:pt x="12" y="34"/>
                      <a:pt x="24" y="36"/>
                      <a:pt x="30" y="29"/>
                    </a:cubicBezTo>
                    <a:cubicBezTo>
                      <a:pt x="29" y="28"/>
                      <a:pt x="28" y="28"/>
                      <a:pt x="27" y="27"/>
                    </a:cubicBezTo>
                    <a:cubicBezTo>
                      <a:pt x="29" y="25"/>
                      <a:pt x="33" y="25"/>
                      <a:pt x="36" y="22"/>
                    </a:cubicBezTo>
                    <a:cubicBezTo>
                      <a:pt x="38" y="19"/>
                      <a:pt x="39" y="16"/>
                      <a:pt x="35" y="14"/>
                    </a:cubicBezTo>
                    <a:cubicBezTo>
                      <a:pt x="36" y="11"/>
                      <a:pt x="42" y="4"/>
                      <a:pt x="46" y="3"/>
                    </a:cubicBezTo>
                    <a:cubicBezTo>
                      <a:pt x="43" y="3"/>
                      <a:pt x="38" y="4"/>
                      <a:pt x="35" y="5"/>
                    </a:cubicBezTo>
                    <a:cubicBezTo>
                      <a:pt x="33" y="5"/>
                      <a:pt x="31" y="7"/>
                      <a:pt x="30" y="7"/>
                    </a:cubicBezTo>
                    <a:cubicBezTo>
                      <a:pt x="29" y="6"/>
                      <a:pt x="30" y="4"/>
                      <a:pt x="29" y="3"/>
                    </a:cubicBezTo>
                    <a:cubicBezTo>
                      <a:pt x="28" y="3"/>
                      <a:pt x="24" y="3"/>
                      <a:pt x="23" y="3"/>
                    </a:cubicBezTo>
                    <a:cubicBezTo>
                      <a:pt x="21" y="4"/>
                      <a:pt x="20" y="5"/>
                      <a:pt x="19" y="6"/>
                    </a:cubicBezTo>
                    <a:cubicBezTo>
                      <a:pt x="14" y="7"/>
                      <a:pt x="18" y="1"/>
                      <a:pt x="15" y="0"/>
                    </a:cubicBezTo>
                    <a:cubicBezTo>
                      <a:pt x="10" y="5"/>
                      <a:pt x="6" y="7"/>
                      <a:pt x="7" y="14"/>
                    </a:cubicBezTo>
                    <a:cubicBezTo>
                      <a:pt x="7" y="16"/>
                      <a:pt x="10" y="20"/>
                      <a:pt x="8" y="21"/>
                    </a:cubicBezTo>
                    <a:cubicBezTo>
                      <a:pt x="6" y="22"/>
                      <a:pt x="1" y="21"/>
                      <a:pt x="0" y="21"/>
                    </a:cubicBezTo>
                    <a:cubicBezTo>
                      <a:pt x="2" y="25"/>
                      <a:pt x="13" y="18"/>
                      <a:pt x="11" y="26"/>
                    </a:cubicBezTo>
                    <a:lnTo>
                      <a:pt x="11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6" name="Freeform 71"/>
              <p:cNvSpPr>
                <a:spLocks/>
              </p:cNvSpPr>
              <p:nvPr/>
            </p:nvSpPr>
            <p:spPr bwMode="auto">
              <a:xfrm>
                <a:off x="1683" y="808"/>
                <a:ext cx="88" cy="118"/>
              </a:xfrm>
              <a:custGeom>
                <a:avLst/>
                <a:gdLst>
                  <a:gd name="T0" fmla="*/ 22 w 37"/>
                  <a:gd name="T1" fmla="*/ 40 h 50"/>
                  <a:gd name="T2" fmla="*/ 33 w 37"/>
                  <a:gd name="T3" fmla="*/ 24 h 50"/>
                  <a:gd name="T4" fmla="*/ 30 w 37"/>
                  <a:gd name="T5" fmla="*/ 26 h 50"/>
                  <a:gd name="T6" fmla="*/ 28 w 37"/>
                  <a:gd name="T7" fmla="*/ 16 h 50"/>
                  <a:gd name="T8" fmla="*/ 20 w 37"/>
                  <a:gd name="T9" fmla="*/ 14 h 50"/>
                  <a:gd name="T10" fmla="*/ 14 w 37"/>
                  <a:gd name="T11" fmla="*/ 0 h 50"/>
                  <a:gd name="T12" fmla="*/ 12 w 37"/>
                  <a:gd name="T13" fmla="*/ 11 h 50"/>
                  <a:gd name="T14" fmla="*/ 12 w 37"/>
                  <a:gd name="T15" fmla="*/ 16 h 50"/>
                  <a:gd name="T16" fmla="*/ 8 w 37"/>
                  <a:gd name="T17" fmla="*/ 16 h 50"/>
                  <a:gd name="T18" fmla="*/ 6 w 37"/>
                  <a:gd name="T19" fmla="*/ 21 h 50"/>
                  <a:gd name="T20" fmla="*/ 7 w 37"/>
                  <a:gd name="T21" fmla="*/ 26 h 50"/>
                  <a:gd name="T22" fmla="*/ 0 w 37"/>
                  <a:gd name="T23" fmla="*/ 28 h 50"/>
                  <a:gd name="T24" fmla="*/ 10 w 37"/>
                  <a:gd name="T25" fmla="*/ 40 h 50"/>
                  <a:gd name="T26" fmla="*/ 17 w 37"/>
                  <a:gd name="T27" fmla="*/ 42 h 50"/>
                  <a:gd name="T28" fmla="*/ 15 w 37"/>
                  <a:gd name="T29" fmla="*/ 50 h 50"/>
                  <a:gd name="T30" fmla="*/ 23 w 37"/>
                  <a:gd name="T31" fmla="*/ 40 h 50"/>
                  <a:gd name="T32" fmla="*/ 22 w 37"/>
                  <a:gd name="T33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50">
                    <a:moveTo>
                      <a:pt x="22" y="40"/>
                    </a:moveTo>
                    <a:cubicBezTo>
                      <a:pt x="31" y="42"/>
                      <a:pt x="37" y="32"/>
                      <a:pt x="33" y="24"/>
                    </a:cubicBezTo>
                    <a:cubicBezTo>
                      <a:pt x="32" y="25"/>
                      <a:pt x="31" y="25"/>
                      <a:pt x="30" y="26"/>
                    </a:cubicBezTo>
                    <a:cubicBezTo>
                      <a:pt x="28" y="23"/>
                      <a:pt x="30" y="19"/>
                      <a:pt x="28" y="16"/>
                    </a:cubicBezTo>
                    <a:cubicBezTo>
                      <a:pt x="26" y="13"/>
                      <a:pt x="24" y="11"/>
                      <a:pt x="20" y="14"/>
                    </a:cubicBezTo>
                    <a:cubicBezTo>
                      <a:pt x="18" y="12"/>
                      <a:pt x="13" y="4"/>
                      <a:pt x="14" y="0"/>
                    </a:cubicBezTo>
                    <a:cubicBezTo>
                      <a:pt x="12" y="3"/>
                      <a:pt x="12" y="8"/>
                      <a:pt x="12" y="11"/>
                    </a:cubicBezTo>
                    <a:cubicBezTo>
                      <a:pt x="12" y="12"/>
                      <a:pt x="13" y="15"/>
                      <a:pt x="12" y="16"/>
                    </a:cubicBezTo>
                    <a:cubicBezTo>
                      <a:pt x="10" y="17"/>
                      <a:pt x="9" y="15"/>
                      <a:pt x="8" y="16"/>
                    </a:cubicBezTo>
                    <a:cubicBezTo>
                      <a:pt x="7" y="17"/>
                      <a:pt x="6" y="20"/>
                      <a:pt x="6" y="21"/>
                    </a:cubicBezTo>
                    <a:cubicBezTo>
                      <a:pt x="6" y="23"/>
                      <a:pt x="7" y="24"/>
                      <a:pt x="7" y="26"/>
                    </a:cubicBezTo>
                    <a:cubicBezTo>
                      <a:pt x="7" y="31"/>
                      <a:pt x="2" y="25"/>
                      <a:pt x="0" y="28"/>
                    </a:cubicBezTo>
                    <a:cubicBezTo>
                      <a:pt x="3" y="34"/>
                      <a:pt x="3" y="39"/>
                      <a:pt x="10" y="40"/>
                    </a:cubicBezTo>
                    <a:cubicBezTo>
                      <a:pt x="13" y="41"/>
                      <a:pt x="17" y="39"/>
                      <a:pt x="17" y="42"/>
                    </a:cubicBezTo>
                    <a:cubicBezTo>
                      <a:pt x="17" y="44"/>
                      <a:pt x="15" y="48"/>
                      <a:pt x="15" y="50"/>
                    </a:cubicBezTo>
                    <a:cubicBezTo>
                      <a:pt x="19" y="49"/>
                      <a:pt x="16" y="36"/>
                      <a:pt x="23" y="40"/>
                    </a:cubicBezTo>
                    <a:lnTo>
                      <a:pt x="22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7" name="Freeform 72"/>
              <p:cNvSpPr>
                <a:spLocks/>
              </p:cNvSpPr>
              <p:nvPr/>
            </p:nvSpPr>
            <p:spPr bwMode="auto">
              <a:xfrm>
                <a:off x="1790" y="945"/>
                <a:ext cx="156" cy="64"/>
              </a:xfrm>
              <a:custGeom>
                <a:avLst/>
                <a:gdLst>
                  <a:gd name="T0" fmla="*/ 26 w 66"/>
                  <a:gd name="T1" fmla="*/ 25 h 27"/>
                  <a:gd name="T2" fmla="*/ 40 w 66"/>
                  <a:gd name="T3" fmla="*/ 26 h 27"/>
                  <a:gd name="T4" fmla="*/ 40 w 66"/>
                  <a:gd name="T5" fmla="*/ 22 h 27"/>
                  <a:gd name="T6" fmla="*/ 50 w 66"/>
                  <a:gd name="T7" fmla="*/ 22 h 27"/>
                  <a:gd name="T8" fmla="*/ 49 w 66"/>
                  <a:gd name="T9" fmla="*/ 17 h 27"/>
                  <a:gd name="T10" fmla="*/ 62 w 66"/>
                  <a:gd name="T11" fmla="*/ 14 h 27"/>
                  <a:gd name="T12" fmla="*/ 59 w 66"/>
                  <a:gd name="T13" fmla="*/ 20 h 27"/>
                  <a:gd name="T14" fmla="*/ 65 w 66"/>
                  <a:gd name="T15" fmla="*/ 17 h 27"/>
                  <a:gd name="T16" fmla="*/ 63 w 66"/>
                  <a:gd name="T17" fmla="*/ 11 h 27"/>
                  <a:gd name="T18" fmla="*/ 55 w 66"/>
                  <a:gd name="T19" fmla="*/ 10 h 27"/>
                  <a:gd name="T20" fmla="*/ 48 w 66"/>
                  <a:gd name="T21" fmla="*/ 8 h 27"/>
                  <a:gd name="T22" fmla="*/ 51 w 66"/>
                  <a:gd name="T23" fmla="*/ 4 h 27"/>
                  <a:gd name="T24" fmla="*/ 47 w 66"/>
                  <a:gd name="T25" fmla="*/ 4 h 27"/>
                  <a:gd name="T26" fmla="*/ 39 w 66"/>
                  <a:gd name="T27" fmla="*/ 6 h 27"/>
                  <a:gd name="T28" fmla="*/ 42 w 66"/>
                  <a:gd name="T29" fmla="*/ 2 h 27"/>
                  <a:gd name="T30" fmla="*/ 37 w 66"/>
                  <a:gd name="T31" fmla="*/ 1 h 27"/>
                  <a:gd name="T32" fmla="*/ 9 w 66"/>
                  <a:gd name="T33" fmla="*/ 9 h 27"/>
                  <a:gd name="T34" fmla="*/ 1 w 66"/>
                  <a:gd name="T35" fmla="*/ 6 h 27"/>
                  <a:gd name="T36" fmla="*/ 9 w 66"/>
                  <a:gd name="T37" fmla="*/ 9 h 27"/>
                  <a:gd name="T38" fmla="*/ 20 w 66"/>
                  <a:gd name="T39" fmla="*/ 20 h 27"/>
                  <a:gd name="T40" fmla="*/ 26 w 66"/>
                  <a:gd name="T41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6" h="27">
                    <a:moveTo>
                      <a:pt x="26" y="25"/>
                    </a:moveTo>
                    <a:cubicBezTo>
                      <a:pt x="27" y="18"/>
                      <a:pt x="39" y="27"/>
                      <a:pt x="40" y="26"/>
                    </a:cubicBezTo>
                    <a:cubicBezTo>
                      <a:pt x="42" y="25"/>
                      <a:pt x="40" y="22"/>
                      <a:pt x="40" y="22"/>
                    </a:cubicBezTo>
                    <a:cubicBezTo>
                      <a:pt x="40" y="22"/>
                      <a:pt x="47" y="24"/>
                      <a:pt x="50" y="22"/>
                    </a:cubicBezTo>
                    <a:cubicBezTo>
                      <a:pt x="53" y="20"/>
                      <a:pt x="50" y="17"/>
                      <a:pt x="49" y="17"/>
                    </a:cubicBezTo>
                    <a:cubicBezTo>
                      <a:pt x="49" y="17"/>
                      <a:pt x="59" y="11"/>
                      <a:pt x="62" y="14"/>
                    </a:cubicBezTo>
                    <a:cubicBezTo>
                      <a:pt x="65" y="18"/>
                      <a:pt x="59" y="20"/>
                      <a:pt x="59" y="20"/>
                    </a:cubicBezTo>
                    <a:cubicBezTo>
                      <a:pt x="59" y="20"/>
                      <a:pt x="64" y="20"/>
                      <a:pt x="65" y="17"/>
                    </a:cubicBezTo>
                    <a:cubicBezTo>
                      <a:pt x="66" y="14"/>
                      <a:pt x="65" y="12"/>
                      <a:pt x="63" y="11"/>
                    </a:cubicBezTo>
                    <a:cubicBezTo>
                      <a:pt x="61" y="10"/>
                      <a:pt x="59" y="10"/>
                      <a:pt x="55" y="10"/>
                    </a:cubicBezTo>
                    <a:cubicBezTo>
                      <a:pt x="50" y="9"/>
                      <a:pt x="48" y="8"/>
                      <a:pt x="48" y="8"/>
                    </a:cubicBezTo>
                    <a:cubicBezTo>
                      <a:pt x="48" y="8"/>
                      <a:pt x="52" y="6"/>
                      <a:pt x="51" y="4"/>
                    </a:cubicBezTo>
                    <a:cubicBezTo>
                      <a:pt x="51" y="3"/>
                      <a:pt x="50" y="3"/>
                      <a:pt x="47" y="4"/>
                    </a:cubicBezTo>
                    <a:cubicBezTo>
                      <a:pt x="44" y="5"/>
                      <a:pt x="39" y="6"/>
                      <a:pt x="39" y="6"/>
                    </a:cubicBezTo>
                    <a:cubicBezTo>
                      <a:pt x="39" y="6"/>
                      <a:pt x="42" y="3"/>
                      <a:pt x="42" y="2"/>
                    </a:cubicBezTo>
                    <a:cubicBezTo>
                      <a:pt x="41" y="0"/>
                      <a:pt x="40" y="0"/>
                      <a:pt x="37" y="1"/>
                    </a:cubicBezTo>
                    <a:cubicBezTo>
                      <a:pt x="34" y="3"/>
                      <a:pt x="19" y="9"/>
                      <a:pt x="9" y="9"/>
                    </a:cubicBezTo>
                    <a:cubicBezTo>
                      <a:pt x="0" y="8"/>
                      <a:pt x="1" y="6"/>
                      <a:pt x="1" y="6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20" y="12"/>
                      <a:pt x="20" y="20"/>
                    </a:cubicBezTo>
                    <a:cubicBezTo>
                      <a:pt x="20" y="27"/>
                      <a:pt x="26" y="25"/>
                      <a:pt x="2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8" name="Freeform 73"/>
              <p:cNvSpPr>
                <a:spLocks/>
              </p:cNvSpPr>
              <p:nvPr/>
            </p:nvSpPr>
            <p:spPr bwMode="auto">
              <a:xfrm>
                <a:off x="1643" y="1104"/>
                <a:ext cx="175" cy="224"/>
              </a:xfrm>
              <a:custGeom>
                <a:avLst/>
                <a:gdLst>
                  <a:gd name="T0" fmla="*/ 22 w 74"/>
                  <a:gd name="T1" fmla="*/ 67 h 95"/>
                  <a:gd name="T2" fmla="*/ 59 w 74"/>
                  <a:gd name="T3" fmla="*/ 86 h 95"/>
                  <a:gd name="T4" fmla="*/ 50 w 74"/>
                  <a:gd name="T5" fmla="*/ 67 h 95"/>
                  <a:gd name="T6" fmla="*/ 35 w 74"/>
                  <a:gd name="T7" fmla="*/ 59 h 95"/>
                  <a:gd name="T8" fmla="*/ 40 w 74"/>
                  <a:gd name="T9" fmla="*/ 53 h 95"/>
                  <a:gd name="T10" fmla="*/ 18 w 74"/>
                  <a:gd name="T11" fmla="*/ 38 h 95"/>
                  <a:gd name="T12" fmla="*/ 23 w 74"/>
                  <a:gd name="T13" fmla="*/ 6 h 95"/>
                  <a:gd name="T14" fmla="*/ 31 w 74"/>
                  <a:gd name="T15" fmla="*/ 2 h 95"/>
                  <a:gd name="T16" fmla="*/ 15 w 74"/>
                  <a:gd name="T17" fmla="*/ 9 h 95"/>
                  <a:gd name="T18" fmla="*/ 22 w 74"/>
                  <a:gd name="T19" fmla="*/ 6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95">
                    <a:moveTo>
                      <a:pt x="22" y="67"/>
                    </a:moveTo>
                    <a:cubicBezTo>
                      <a:pt x="25" y="72"/>
                      <a:pt x="43" y="95"/>
                      <a:pt x="59" y="86"/>
                    </a:cubicBezTo>
                    <a:cubicBezTo>
                      <a:pt x="74" y="76"/>
                      <a:pt x="62" y="57"/>
                      <a:pt x="50" y="67"/>
                    </a:cubicBezTo>
                    <a:cubicBezTo>
                      <a:pt x="42" y="75"/>
                      <a:pt x="33" y="64"/>
                      <a:pt x="35" y="59"/>
                    </a:cubicBezTo>
                    <a:cubicBezTo>
                      <a:pt x="36" y="55"/>
                      <a:pt x="40" y="53"/>
                      <a:pt x="40" y="53"/>
                    </a:cubicBezTo>
                    <a:cubicBezTo>
                      <a:pt x="40" y="53"/>
                      <a:pt x="23" y="53"/>
                      <a:pt x="18" y="38"/>
                    </a:cubicBezTo>
                    <a:cubicBezTo>
                      <a:pt x="12" y="24"/>
                      <a:pt x="16" y="11"/>
                      <a:pt x="23" y="6"/>
                    </a:cubicBezTo>
                    <a:cubicBezTo>
                      <a:pt x="29" y="1"/>
                      <a:pt x="31" y="2"/>
                      <a:pt x="31" y="2"/>
                    </a:cubicBezTo>
                    <a:cubicBezTo>
                      <a:pt x="31" y="2"/>
                      <a:pt x="22" y="0"/>
                      <a:pt x="15" y="9"/>
                    </a:cubicBezTo>
                    <a:cubicBezTo>
                      <a:pt x="0" y="30"/>
                      <a:pt x="19" y="63"/>
                      <a:pt x="22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9" name="Freeform 74"/>
              <p:cNvSpPr>
                <a:spLocks/>
              </p:cNvSpPr>
              <p:nvPr/>
            </p:nvSpPr>
            <p:spPr bwMode="auto">
              <a:xfrm>
                <a:off x="1058" y="1614"/>
                <a:ext cx="158" cy="186"/>
              </a:xfrm>
              <a:custGeom>
                <a:avLst/>
                <a:gdLst>
                  <a:gd name="T0" fmla="*/ 57 w 67"/>
                  <a:gd name="T1" fmla="*/ 34 h 79"/>
                  <a:gd name="T2" fmla="*/ 50 w 67"/>
                  <a:gd name="T3" fmla="*/ 71 h 79"/>
                  <a:gd name="T4" fmla="*/ 41 w 67"/>
                  <a:gd name="T5" fmla="*/ 57 h 79"/>
                  <a:gd name="T6" fmla="*/ 44 w 67"/>
                  <a:gd name="T7" fmla="*/ 40 h 79"/>
                  <a:gd name="T8" fmla="*/ 36 w 67"/>
                  <a:gd name="T9" fmla="*/ 41 h 79"/>
                  <a:gd name="T10" fmla="*/ 37 w 67"/>
                  <a:gd name="T11" fmla="*/ 18 h 79"/>
                  <a:gd name="T12" fmla="*/ 9 w 67"/>
                  <a:gd name="T13" fmla="*/ 7 h 79"/>
                  <a:gd name="T14" fmla="*/ 0 w 67"/>
                  <a:gd name="T15" fmla="*/ 12 h 79"/>
                  <a:gd name="T16" fmla="*/ 16 w 67"/>
                  <a:gd name="T17" fmla="*/ 2 h 79"/>
                  <a:gd name="T18" fmla="*/ 57 w 67"/>
                  <a:gd name="T19" fmla="*/ 3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79">
                    <a:moveTo>
                      <a:pt x="57" y="34"/>
                    </a:moveTo>
                    <a:cubicBezTo>
                      <a:pt x="59" y="38"/>
                      <a:pt x="67" y="63"/>
                      <a:pt x="50" y="71"/>
                    </a:cubicBezTo>
                    <a:cubicBezTo>
                      <a:pt x="34" y="79"/>
                      <a:pt x="26" y="61"/>
                      <a:pt x="41" y="57"/>
                    </a:cubicBezTo>
                    <a:cubicBezTo>
                      <a:pt x="51" y="53"/>
                      <a:pt x="49" y="41"/>
                      <a:pt x="44" y="40"/>
                    </a:cubicBezTo>
                    <a:cubicBezTo>
                      <a:pt x="39" y="39"/>
                      <a:pt x="36" y="41"/>
                      <a:pt x="36" y="41"/>
                    </a:cubicBezTo>
                    <a:cubicBezTo>
                      <a:pt x="36" y="41"/>
                      <a:pt x="45" y="29"/>
                      <a:pt x="37" y="18"/>
                    </a:cubicBezTo>
                    <a:cubicBezTo>
                      <a:pt x="29" y="7"/>
                      <a:pt x="17" y="4"/>
                      <a:pt x="9" y="7"/>
                    </a:cubicBezTo>
                    <a:cubicBezTo>
                      <a:pt x="1" y="10"/>
                      <a:pt x="0" y="12"/>
                      <a:pt x="0" y="12"/>
                    </a:cubicBezTo>
                    <a:cubicBezTo>
                      <a:pt x="0" y="12"/>
                      <a:pt x="5" y="4"/>
                      <a:pt x="16" y="2"/>
                    </a:cubicBezTo>
                    <a:cubicBezTo>
                      <a:pt x="41" y="0"/>
                      <a:pt x="56" y="30"/>
                      <a:pt x="57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0" name="Freeform 75"/>
              <p:cNvSpPr>
                <a:spLocks/>
              </p:cNvSpPr>
              <p:nvPr/>
            </p:nvSpPr>
            <p:spPr bwMode="auto">
              <a:xfrm>
                <a:off x="729" y="1590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10 w 12"/>
                  <a:gd name="T3" fmla="*/ 9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0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1" name="Freeform 76"/>
              <p:cNvSpPr>
                <a:spLocks/>
              </p:cNvSpPr>
              <p:nvPr/>
            </p:nvSpPr>
            <p:spPr bwMode="auto">
              <a:xfrm>
                <a:off x="729" y="1590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9 h 11"/>
                  <a:gd name="T14" fmla="*/ 3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8" y="10"/>
                      <a:pt x="7" y="10"/>
                    </a:cubicBezTo>
                    <a:cubicBezTo>
                      <a:pt x="6" y="10"/>
                      <a:pt x="5" y="9"/>
                      <a:pt x="4" y="9"/>
                    </a:cubicBezTo>
                    <a:cubicBezTo>
                      <a:pt x="4" y="8"/>
                      <a:pt x="4" y="8"/>
                      <a:pt x="3" y="8"/>
                    </a:cubicBezTo>
                    <a:cubicBezTo>
                      <a:pt x="2" y="7"/>
                      <a:pt x="1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7" y="1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0" y="7"/>
                      <a:pt x="1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2" name="Freeform 77"/>
              <p:cNvSpPr>
                <a:spLocks/>
              </p:cNvSpPr>
              <p:nvPr/>
            </p:nvSpPr>
            <p:spPr bwMode="auto">
              <a:xfrm>
                <a:off x="720" y="1564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2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2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2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3" name="Freeform 78"/>
              <p:cNvSpPr>
                <a:spLocks/>
              </p:cNvSpPr>
              <p:nvPr/>
            </p:nvSpPr>
            <p:spPr bwMode="auto">
              <a:xfrm>
                <a:off x="720" y="1564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2 h 11"/>
                  <a:gd name="T4" fmla="*/ 11 w 12"/>
                  <a:gd name="T5" fmla="*/ 6 h 11"/>
                  <a:gd name="T6" fmla="*/ 11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2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2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1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10" y="3"/>
                      <a:pt x="11" y="5"/>
                      <a:pt x="11" y="6"/>
                    </a:cubicBezTo>
                    <a:cubicBezTo>
                      <a:pt x="11" y="7"/>
                      <a:pt x="11" y="8"/>
                      <a:pt x="11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6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4" name="Freeform 79"/>
              <p:cNvSpPr>
                <a:spLocks/>
              </p:cNvSpPr>
              <p:nvPr/>
            </p:nvSpPr>
            <p:spPr bwMode="auto">
              <a:xfrm>
                <a:off x="668" y="1465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5" name="Freeform 80"/>
              <p:cNvSpPr>
                <a:spLocks/>
              </p:cNvSpPr>
              <p:nvPr/>
            </p:nvSpPr>
            <p:spPr bwMode="auto">
              <a:xfrm>
                <a:off x="668" y="1465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10" y="3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7" y="10"/>
                    </a:cubicBezTo>
                    <a:cubicBezTo>
                      <a:pt x="6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6" name="Freeform 81"/>
              <p:cNvSpPr>
                <a:spLocks/>
              </p:cNvSpPr>
              <p:nvPr/>
            </p:nvSpPr>
            <p:spPr bwMode="auto">
              <a:xfrm>
                <a:off x="710" y="1538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11 w 13"/>
                  <a:gd name="T3" fmla="*/ 9 h 11"/>
                  <a:gd name="T4" fmla="*/ 4 w 13"/>
                  <a:gd name="T5" fmla="*/ 9 h 11"/>
                  <a:gd name="T6" fmla="*/ 2 w 13"/>
                  <a:gd name="T7" fmla="*/ 1 h 11"/>
                  <a:gd name="T8" fmla="*/ 9 w 13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12" y="4"/>
                      <a:pt x="13" y="7"/>
                      <a:pt x="11" y="9"/>
                    </a:cubicBezTo>
                    <a:cubicBezTo>
                      <a:pt x="10" y="11"/>
                      <a:pt x="6" y="11"/>
                      <a:pt x="4" y="9"/>
                    </a:cubicBezTo>
                    <a:cubicBezTo>
                      <a:pt x="1" y="6"/>
                      <a:pt x="0" y="3"/>
                      <a:pt x="2" y="1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7" name="Freeform 82"/>
              <p:cNvSpPr>
                <a:spLocks/>
              </p:cNvSpPr>
              <p:nvPr/>
            </p:nvSpPr>
            <p:spPr bwMode="auto">
              <a:xfrm>
                <a:off x="710" y="1538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9 w 13"/>
                  <a:gd name="T3" fmla="*/ 2 h 11"/>
                  <a:gd name="T4" fmla="*/ 11 w 13"/>
                  <a:gd name="T5" fmla="*/ 6 h 11"/>
                  <a:gd name="T6" fmla="*/ 11 w 13"/>
                  <a:gd name="T7" fmla="*/ 9 h 11"/>
                  <a:gd name="T8" fmla="*/ 11 w 13"/>
                  <a:gd name="T9" fmla="*/ 9 h 11"/>
                  <a:gd name="T10" fmla="*/ 8 w 13"/>
                  <a:gd name="T11" fmla="*/ 10 h 11"/>
                  <a:gd name="T12" fmla="*/ 4 w 13"/>
                  <a:gd name="T13" fmla="*/ 8 h 11"/>
                  <a:gd name="T14" fmla="*/ 4 w 13"/>
                  <a:gd name="T15" fmla="*/ 8 h 11"/>
                  <a:gd name="T16" fmla="*/ 2 w 13"/>
                  <a:gd name="T17" fmla="*/ 5 h 11"/>
                  <a:gd name="T18" fmla="*/ 2 w 13"/>
                  <a:gd name="T19" fmla="*/ 2 h 11"/>
                  <a:gd name="T20" fmla="*/ 2 w 13"/>
                  <a:gd name="T21" fmla="*/ 2 h 11"/>
                  <a:gd name="T22" fmla="*/ 5 w 13"/>
                  <a:gd name="T23" fmla="*/ 1 h 11"/>
                  <a:gd name="T24" fmla="*/ 9 w 13"/>
                  <a:gd name="T25" fmla="*/ 2 h 11"/>
                  <a:gd name="T26" fmla="*/ 9 w 13"/>
                  <a:gd name="T27" fmla="*/ 2 h 11"/>
                  <a:gd name="T28" fmla="*/ 9 w 13"/>
                  <a:gd name="T29" fmla="*/ 2 h 11"/>
                  <a:gd name="T30" fmla="*/ 10 w 13"/>
                  <a:gd name="T31" fmla="*/ 2 h 11"/>
                  <a:gd name="T32" fmla="*/ 9 w 13"/>
                  <a:gd name="T33" fmla="*/ 1 h 11"/>
                  <a:gd name="T34" fmla="*/ 5 w 13"/>
                  <a:gd name="T35" fmla="*/ 0 h 11"/>
                  <a:gd name="T36" fmla="*/ 2 w 13"/>
                  <a:gd name="T37" fmla="*/ 1 h 11"/>
                  <a:gd name="T38" fmla="*/ 1 w 13"/>
                  <a:gd name="T39" fmla="*/ 1 h 11"/>
                  <a:gd name="T40" fmla="*/ 1 w 13"/>
                  <a:gd name="T41" fmla="*/ 5 h 11"/>
                  <a:gd name="T42" fmla="*/ 3 w 13"/>
                  <a:gd name="T43" fmla="*/ 9 h 11"/>
                  <a:gd name="T44" fmla="*/ 4 w 13"/>
                  <a:gd name="T45" fmla="*/ 9 h 11"/>
                  <a:gd name="T46" fmla="*/ 8 w 13"/>
                  <a:gd name="T47" fmla="*/ 11 h 11"/>
                  <a:gd name="T48" fmla="*/ 12 w 13"/>
                  <a:gd name="T49" fmla="*/ 10 h 11"/>
                  <a:gd name="T50" fmla="*/ 12 w 13"/>
                  <a:gd name="T51" fmla="*/ 9 h 11"/>
                  <a:gd name="T52" fmla="*/ 12 w 13"/>
                  <a:gd name="T53" fmla="*/ 5 h 11"/>
                  <a:gd name="T54" fmla="*/ 10 w 13"/>
                  <a:gd name="T55" fmla="*/ 2 h 11"/>
                  <a:gd name="T56" fmla="*/ 9 w 13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10" y="3"/>
                      <a:pt x="11" y="5"/>
                      <a:pt x="11" y="6"/>
                    </a:cubicBezTo>
                    <a:cubicBezTo>
                      <a:pt x="12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6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8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5" y="0"/>
                    </a:cubicBezTo>
                    <a:cubicBezTo>
                      <a:pt x="4" y="0"/>
                      <a:pt x="2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1" y="6"/>
                      <a:pt x="2" y="8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10"/>
                      <a:pt x="7" y="11"/>
                      <a:pt x="8" y="11"/>
                    </a:cubicBezTo>
                    <a:cubicBezTo>
                      <a:pt x="9" y="11"/>
                      <a:pt x="11" y="11"/>
                      <a:pt x="12" y="10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8"/>
                      <a:pt x="13" y="7"/>
                      <a:pt x="12" y="5"/>
                    </a:cubicBezTo>
                    <a:cubicBezTo>
                      <a:pt x="12" y="4"/>
                      <a:pt x="11" y="3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8" name="Freeform 83"/>
              <p:cNvSpPr>
                <a:spLocks/>
              </p:cNvSpPr>
              <p:nvPr/>
            </p:nvSpPr>
            <p:spPr bwMode="auto">
              <a:xfrm>
                <a:off x="699" y="1512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4 w 12"/>
                  <a:gd name="T5" fmla="*/ 9 h 11"/>
                  <a:gd name="T6" fmla="*/ 2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2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4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9" name="Freeform 84"/>
              <p:cNvSpPr>
                <a:spLocks/>
              </p:cNvSpPr>
              <p:nvPr/>
            </p:nvSpPr>
            <p:spPr bwMode="auto">
              <a:xfrm>
                <a:off x="699" y="1512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1 w 12"/>
                  <a:gd name="T7" fmla="*/ 9 h 11"/>
                  <a:gd name="T8" fmla="*/ 11 w 12"/>
                  <a:gd name="T9" fmla="*/ 9 h 11"/>
                  <a:gd name="T10" fmla="*/ 8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2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1 w 12"/>
                  <a:gd name="T41" fmla="*/ 5 h 11"/>
                  <a:gd name="T42" fmla="*/ 3 w 12"/>
                  <a:gd name="T43" fmla="*/ 9 h 11"/>
                  <a:gd name="T44" fmla="*/ 4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9" y="2"/>
                      <a:pt x="9" y="2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1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0" name="Freeform 85"/>
              <p:cNvSpPr>
                <a:spLocks/>
              </p:cNvSpPr>
              <p:nvPr/>
            </p:nvSpPr>
            <p:spPr bwMode="auto">
              <a:xfrm>
                <a:off x="684" y="1489"/>
                <a:ext cx="29" cy="25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1" name="Freeform 86"/>
              <p:cNvSpPr>
                <a:spLocks/>
              </p:cNvSpPr>
              <p:nvPr/>
            </p:nvSpPr>
            <p:spPr bwMode="auto">
              <a:xfrm>
                <a:off x="684" y="1489"/>
                <a:ext cx="29" cy="25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2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2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7" y="10"/>
                    </a:cubicBezTo>
                    <a:cubicBezTo>
                      <a:pt x="6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2" name="Freeform 87"/>
              <p:cNvSpPr>
                <a:spLocks/>
              </p:cNvSpPr>
              <p:nvPr/>
            </p:nvSpPr>
            <p:spPr bwMode="auto">
              <a:xfrm>
                <a:off x="649" y="1441"/>
                <a:ext cx="28" cy="26"/>
              </a:xfrm>
              <a:custGeom>
                <a:avLst/>
                <a:gdLst>
                  <a:gd name="T0" fmla="*/ 8 w 12"/>
                  <a:gd name="T1" fmla="*/ 2 h 11"/>
                  <a:gd name="T2" fmla="*/ 10 w 12"/>
                  <a:gd name="T3" fmla="*/ 10 h 11"/>
                  <a:gd name="T4" fmla="*/ 3 w 12"/>
                  <a:gd name="T5" fmla="*/ 9 h 11"/>
                  <a:gd name="T6" fmla="*/ 1 w 12"/>
                  <a:gd name="T7" fmla="*/ 2 h 11"/>
                  <a:gd name="T8" fmla="*/ 8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8" y="2"/>
                    </a:moveTo>
                    <a:cubicBezTo>
                      <a:pt x="11" y="5"/>
                      <a:pt x="12" y="8"/>
                      <a:pt x="10" y="10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0" y="7"/>
                      <a:pt x="0" y="4"/>
                      <a:pt x="1" y="2"/>
                    </a:cubicBezTo>
                    <a:cubicBezTo>
                      <a:pt x="3" y="0"/>
                      <a:pt x="6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3" name="Freeform 88"/>
              <p:cNvSpPr>
                <a:spLocks/>
              </p:cNvSpPr>
              <p:nvPr/>
            </p:nvSpPr>
            <p:spPr bwMode="auto">
              <a:xfrm>
                <a:off x="649" y="1441"/>
                <a:ext cx="28" cy="26"/>
              </a:xfrm>
              <a:custGeom>
                <a:avLst/>
                <a:gdLst>
                  <a:gd name="T0" fmla="*/ 8 w 12"/>
                  <a:gd name="T1" fmla="*/ 2 h 11"/>
                  <a:gd name="T2" fmla="*/ 8 w 12"/>
                  <a:gd name="T3" fmla="*/ 3 h 11"/>
                  <a:gd name="T4" fmla="*/ 10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9 h 11"/>
                  <a:gd name="T14" fmla="*/ 3 w 12"/>
                  <a:gd name="T15" fmla="*/ 9 h 11"/>
                  <a:gd name="T16" fmla="*/ 1 w 12"/>
                  <a:gd name="T17" fmla="*/ 5 h 11"/>
                  <a:gd name="T18" fmla="*/ 1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3 h 11"/>
                  <a:gd name="T26" fmla="*/ 8 w 12"/>
                  <a:gd name="T27" fmla="*/ 3 h 11"/>
                  <a:gd name="T28" fmla="*/ 8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4 w 12"/>
                  <a:gd name="T35" fmla="*/ 0 h 11"/>
                  <a:gd name="T36" fmla="*/ 1 w 12"/>
                  <a:gd name="T37" fmla="*/ 2 h 11"/>
                  <a:gd name="T38" fmla="*/ 1 w 12"/>
                  <a:gd name="T39" fmla="*/ 2 h 11"/>
                  <a:gd name="T40" fmla="*/ 0 w 12"/>
                  <a:gd name="T41" fmla="*/ 6 h 11"/>
                  <a:gd name="T42" fmla="*/ 3 w 12"/>
                  <a:gd name="T43" fmla="*/ 9 h 11"/>
                  <a:gd name="T44" fmla="*/ 3 w 12"/>
                  <a:gd name="T45" fmla="*/ 10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1 w 12"/>
                  <a:gd name="T53" fmla="*/ 6 h 11"/>
                  <a:gd name="T54" fmla="*/ 9 w 12"/>
                  <a:gd name="T55" fmla="*/ 2 h 11"/>
                  <a:gd name="T56" fmla="*/ 8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8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8" y="10"/>
                      <a:pt x="7" y="10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3" y="9"/>
                      <a:pt x="3" y="9"/>
                    </a:cubicBezTo>
                    <a:cubicBezTo>
                      <a:pt x="2" y="8"/>
                      <a:pt x="1" y="6"/>
                      <a:pt x="1" y="5"/>
                    </a:cubicBezTo>
                    <a:cubicBezTo>
                      <a:pt x="1" y="4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1" y="8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1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1" y="6"/>
                    </a:cubicBezTo>
                    <a:cubicBezTo>
                      <a:pt x="11" y="5"/>
                      <a:pt x="10" y="3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4" name="Freeform 89"/>
              <p:cNvSpPr>
                <a:spLocks/>
              </p:cNvSpPr>
              <p:nvPr/>
            </p:nvSpPr>
            <p:spPr bwMode="auto">
              <a:xfrm>
                <a:off x="628" y="1420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5" name="Freeform 90"/>
              <p:cNvSpPr>
                <a:spLocks/>
              </p:cNvSpPr>
              <p:nvPr/>
            </p:nvSpPr>
            <p:spPr bwMode="auto">
              <a:xfrm>
                <a:off x="628" y="1420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2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2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7" y="10"/>
                    </a:cubicBezTo>
                    <a:cubicBezTo>
                      <a:pt x="6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1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6" name="Freeform 91"/>
              <p:cNvSpPr>
                <a:spLocks/>
              </p:cNvSpPr>
              <p:nvPr/>
            </p:nvSpPr>
            <p:spPr bwMode="auto">
              <a:xfrm>
                <a:off x="741" y="1588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10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5"/>
                      <a:pt x="12" y="8"/>
                      <a:pt x="11" y="10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4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7" name="Freeform 92"/>
              <p:cNvSpPr>
                <a:spLocks/>
              </p:cNvSpPr>
              <p:nvPr/>
            </p:nvSpPr>
            <p:spPr bwMode="auto">
              <a:xfrm>
                <a:off x="741" y="1588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9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3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2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10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10" y="4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8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6" y="1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5" y="11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8" name="Freeform 93"/>
              <p:cNvSpPr>
                <a:spLocks/>
              </p:cNvSpPr>
              <p:nvPr/>
            </p:nvSpPr>
            <p:spPr bwMode="auto">
              <a:xfrm>
                <a:off x="732" y="1562"/>
                <a:ext cx="30" cy="26"/>
              </a:xfrm>
              <a:custGeom>
                <a:avLst/>
                <a:gdLst>
                  <a:gd name="T0" fmla="*/ 9 w 13"/>
                  <a:gd name="T1" fmla="*/ 2 h 11"/>
                  <a:gd name="T2" fmla="*/ 11 w 13"/>
                  <a:gd name="T3" fmla="*/ 9 h 11"/>
                  <a:gd name="T4" fmla="*/ 4 w 13"/>
                  <a:gd name="T5" fmla="*/ 9 h 11"/>
                  <a:gd name="T6" fmla="*/ 2 w 13"/>
                  <a:gd name="T7" fmla="*/ 2 h 11"/>
                  <a:gd name="T8" fmla="*/ 9 w 13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12" y="4"/>
                      <a:pt x="13" y="8"/>
                      <a:pt x="11" y="9"/>
                    </a:cubicBezTo>
                    <a:cubicBezTo>
                      <a:pt x="10" y="11"/>
                      <a:pt x="6" y="11"/>
                      <a:pt x="4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9" name="Freeform 94"/>
              <p:cNvSpPr>
                <a:spLocks/>
              </p:cNvSpPr>
              <p:nvPr/>
            </p:nvSpPr>
            <p:spPr bwMode="auto">
              <a:xfrm>
                <a:off x="732" y="1562"/>
                <a:ext cx="30" cy="26"/>
              </a:xfrm>
              <a:custGeom>
                <a:avLst/>
                <a:gdLst>
                  <a:gd name="T0" fmla="*/ 9 w 13"/>
                  <a:gd name="T1" fmla="*/ 2 h 11"/>
                  <a:gd name="T2" fmla="*/ 9 w 13"/>
                  <a:gd name="T3" fmla="*/ 3 h 11"/>
                  <a:gd name="T4" fmla="*/ 11 w 13"/>
                  <a:gd name="T5" fmla="*/ 6 h 11"/>
                  <a:gd name="T6" fmla="*/ 11 w 13"/>
                  <a:gd name="T7" fmla="*/ 9 h 11"/>
                  <a:gd name="T8" fmla="*/ 11 w 13"/>
                  <a:gd name="T9" fmla="*/ 9 h 11"/>
                  <a:gd name="T10" fmla="*/ 8 w 13"/>
                  <a:gd name="T11" fmla="*/ 10 h 11"/>
                  <a:gd name="T12" fmla="*/ 4 w 13"/>
                  <a:gd name="T13" fmla="*/ 9 h 11"/>
                  <a:gd name="T14" fmla="*/ 4 w 13"/>
                  <a:gd name="T15" fmla="*/ 8 h 11"/>
                  <a:gd name="T16" fmla="*/ 2 w 13"/>
                  <a:gd name="T17" fmla="*/ 5 h 11"/>
                  <a:gd name="T18" fmla="*/ 2 w 13"/>
                  <a:gd name="T19" fmla="*/ 2 h 11"/>
                  <a:gd name="T20" fmla="*/ 2 w 13"/>
                  <a:gd name="T21" fmla="*/ 2 h 11"/>
                  <a:gd name="T22" fmla="*/ 5 w 13"/>
                  <a:gd name="T23" fmla="*/ 1 h 11"/>
                  <a:gd name="T24" fmla="*/ 9 w 13"/>
                  <a:gd name="T25" fmla="*/ 2 h 11"/>
                  <a:gd name="T26" fmla="*/ 9 w 13"/>
                  <a:gd name="T27" fmla="*/ 3 h 11"/>
                  <a:gd name="T28" fmla="*/ 9 w 13"/>
                  <a:gd name="T29" fmla="*/ 2 h 11"/>
                  <a:gd name="T30" fmla="*/ 10 w 13"/>
                  <a:gd name="T31" fmla="*/ 2 h 11"/>
                  <a:gd name="T32" fmla="*/ 9 w 13"/>
                  <a:gd name="T33" fmla="*/ 2 h 11"/>
                  <a:gd name="T34" fmla="*/ 5 w 13"/>
                  <a:gd name="T35" fmla="*/ 0 h 11"/>
                  <a:gd name="T36" fmla="*/ 1 w 13"/>
                  <a:gd name="T37" fmla="*/ 1 h 11"/>
                  <a:gd name="T38" fmla="*/ 1 w 13"/>
                  <a:gd name="T39" fmla="*/ 1 h 11"/>
                  <a:gd name="T40" fmla="*/ 1 w 13"/>
                  <a:gd name="T41" fmla="*/ 5 h 11"/>
                  <a:gd name="T42" fmla="*/ 3 w 13"/>
                  <a:gd name="T43" fmla="*/ 9 h 11"/>
                  <a:gd name="T44" fmla="*/ 4 w 13"/>
                  <a:gd name="T45" fmla="*/ 9 h 11"/>
                  <a:gd name="T46" fmla="*/ 8 w 13"/>
                  <a:gd name="T47" fmla="*/ 11 h 11"/>
                  <a:gd name="T48" fmla="*/ 12 w 13"/>
                  <a:gd name="T49" fmla="*/ 10 h 11"/>
                  <a:gd name="T50" fmla="*/ 12 w 13"/>
                  <a:gd name="T51" fmla="*/ 10 h 11"/>
                  <a:gd name="T52" fmla="*/ 12 w 13"/>
                  <a:gd name="T53" fmla="*/ 6 h 11"/>
                  <a:gd name="T54" fmla="*/ 10 w 13"/>
                  <a:gd name="T55" fmla="*/ 2 h 11"/>
                  <a:gd name="T56" fmla="*/ 9 w 13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6" y="10"/>
                      <a:pt x="4" y="9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1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5" y="10"/>
                      <a:pt x="7" y="11"/>
                      <a:pt x="8" y="11"/>
                    </a:cubicBezTo>
                    <a:cubicBezTo>
                      <a:pt x="9" y="11"/>
                      <a:pt x="11" y="11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9"/>
                      <a:pt x="13" y="7"/>
                      <a:pt x="12" y="6"/>
                    </a:cubicBezTo>
                    <a:cubicBezTo>
                      <a:pt x="12" y="4"/>
                      <a:pt x="11" y="3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0" name="Freeform 95"/>
              <p:cNvSpPr>
                <a:spLocks/>
              </p:cNvSpPr>
              <p:nvPr/>
            </p:nvSpPr>
            <p:spPr bwMode="auto">
              <a:xfrm>
                <a:off x="680" y="1463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2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1" name="Freeform 96"/>
              <p:cNvSpPr>
                <a:spLocks/>
              </p:cNvSpPr>
              <p:nvPr/>
            </p:nvSpPr>
            <p:spPr bwMode="auto">
              <a:xfrm>
                <a:off x="680" y="1463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10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3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10"/>
                    </a:cubicBezTo>
                    <a:cubicBezTo>
                      <a:pt x="5" y="11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2" name="Freeform 97"/>
              <p:cNvSpPr>
                <a:spLocks/>
              </p:cNvSpPr>
              <p:nvPr/>
            </p:nvSpPr>
            <p:spPr bwMode="auto">
              <a:xfrm>
                <a:off x="725" y="1536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0 w 12"/>
                  <a:gd name="T3" fmla="*/ 9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0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0" y="7"/>
                      <a:pt x="0" y="3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3" name="Freeform 98"/>
              <p:cNvSpPr>
                <a:spLocks/>
              </p:cNvSpPr>
              <p:nvPr/>
            </p:nvSpPr>
            <p:spPr bwMode="auto">
              <a:xfrm>
                <a:off x="725" y="1536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0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9 h 11"/>
                  <a:gd name="T14" fmla="*/ 3 w 12"/>
                  <a:gd name="T15" fmla="*/ 8 h 11"/>
                  <a:gd name="T16" fmla="*/ 1 w 12"/>
                  <a:gd name="T17" fmla="*/ 5 h 11"/>
                  <a:gd name="T18" fmla="*/ 1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8" y="10"/>
                      <a:pt x="7" y="10"/>
                    </a:cubicBezTo>
                    <a:cubicBezTo>
                      <a:pt x="6" y="10"/>
                      <a:pt x="5" y="9"/>
                      <a:pt x="4" y="9"/>
                    </a:cubicBezTo>
                    <a:cubicBezTo>
                      <a:pt x="4" y="8"/>
                      <a:pt x="3" y="8"/>
                      <a:pt x="3" y="8"/>
                    </a:cubicBezTo>
                    <a:cubicBezTo>
                      <a:pt x="2" y="7"/>
                      <a:pt x="1" y="6"/>
                      <a:pt x="1" y="5"/>
                    </a:cubicBezTo>
                    <a:cubicBezTo>
                      <a:pt x="1" y="4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7" y="1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0" y="7"/>
                      <a:pt x="1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4" name="Freeform 99"/>
              <p:cNvSpPr>
                <a:spLocks/>
              </p:cNvSpPr>
              <p:nvPr/>
            </p:nvSpPr>
            <p:spPr bwMode="auto">
              <a:xfrm>
                <a:off x="710" y="1510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11 w 13"/>
                  <a:gd name="T3" fmla="*/ 10 h 11"/>
                  <a:gd name="T4" fmla="*/ 4 w 13"/>
                  <a:gd name="T5" fmla="*/ 9 h 11"/>
                  <a:gd name="T6" fmla="*/ 2 w 13"/>
                  <a:gd name="T7" fmla="*/ 2 h 11"/>
                  <a:gd name="T8" fmla="*/ 9 w 13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12" y="4"/>
                      <a:pt x="13" y="8"/>
                      <a:pt x="11" y="10"/>
                    </a:cubicBezTo>
                    <a:cubicBezTo>
                      <a:pt x="10" y="11"/>
                      <a:pt x="6" y="11"/>
                      <a:pt x="4" y="9"/>
                    </a:cubicBezTo>
                    <a:cubicBezTo>
                      <a:pt x="1" y="7"/>
                      <a:pt x="0" y="4"/>
                      <a:pt x="2" y="2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5" name="Freeform 100"/>
              <p:cNvSpPr>
                <a:spLocks/>
              </p:cNvSpPr>
              <p:nvPr/>
            </p:nvSpPr>
            <p:spPr bwMode="auto">
              <a:xfrm>
                <a:off x="710" y="1510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9 w 13"/>
                  <a:gd name="T3" fmla="*/ 3 h 11"/>
                  <a:gd name="T4" fmla="*/ 11 w 13"/>
                  <a:gd name="T5" fmla="*/ 6 h 11"/>
                  <a:gd name="T6" fmla="*/ 11 w 13"/>
                  <a:gd name="T7" fmla="*/ 9 h 11"/>
                  <a:gd name="T8" fmla="*/ 11 w 13"/>
                  <a:gd name="T9" fmla="*/ 9 h 11"/>
                  <a:gd name="T10" fmla="*/ 8 w 13"/>
                  <a:gd name="T11" fmla="*/ 10 h 11"/>
                  <a:gd name="T12" fmla="*/ 4 w 13"/>
                  <a:gd name="T13" fmla="*/ 9 h 11"/>
                  <a:gd name="T14" fmla="*/ 4 w 13"/>
                  <a:gd name="T15" fmla="*/ 8 h 11"/>
                  <a:gd name="T16" fmla="*/ 2 w 13"/>
                  <a:gd name="T17" fmla="*/ 5 h 11"/>
                  <a:gd name="T18" fmla="*/ 2 w 13"/>
                  <a:gd name="T19" fmla="*/ 2 h 11"/>
                  <a:gd name="T20" fmla="*/ 2 w 13"/>
                  <a:gd name="T21" fmla="*/ 2 h 11"/>
                  <a:gd name="T22" fmla="*/ 5 w 13"/>
                  <a:gd name="T23" fmla="*/ 1 h 11"/>
                  <a:gd name="T24" fmla="*/ 9 w 13"/>
                  <a:gd name="T25" fmla="*/ 3 h 11"/>
                  <a:gd name="T26" fmla="*/ 9 w 13"/>
                  <a:gd name="T27" fmla="*/ 3 h 11"/>
                  <a:gd name="T28" fmla="*/ 9 w 13"/>
                  <a:gd name="T29" fmla="*/ 2 h 11"/>
                  <a:gd name="T30" fmla="*/ 10 w 13"/>
                  <a:gd name="T31" fmla="*/ 2 h 11"/>
                  <a:gd name="T32" fmla="*/ 9 w 13"/>
                  <a:gd name="T33" fmla="*/ 2 h 11"/>
                  <a:gd name="T34" fmla="*/ 5 w 13"/>
                  <a:gd name="T35" fmla="*/ 0 h 11"/>
                  <a:gd name="T36" fmla="*/ 1 w 13"/>
                  <a:gd name="T37" fmla="*/ 1 h 11"/>
                  <a:gd name="T38" fmla="*/ 1 w 13"/>
                  <a:gd name="T39" fmla="*/ 2 h 11"/>
                  <a:gd name="T40" fmla="*/ 1 w 13"/>
                  <a:gd name="T41" fmla="*/ 5 h 11"/>
                  <a:gd name="T42" fmla="*/ 3 w 13"/>
                  <a:gd name="T43" fmla="*/ 9 h 11"/>
                  <a:gd name="T44" fmla="*/ 4 w 13"/>
                  <a:gd name="T45" fmla="*/ 10 h 11"/>
                  <a:gd name="T46" fmla="*/ 8 w 13"/>
                  <a:gd name="T47" fmla="*/ 11 h 11"/>
                  <a:gd name="T48" fmla="*/ 12 w 13"/>
                  <a:gd name="T49" fmla="*/ 10 h 11"/>
                  <a:gd name="T50" fmla="*/ 12 w 13"/>
                  <a:gd name="T51" fmla="*/ 10 h 11"/>
                  <a:gd name="T52" fmla="*/ 12 w 13"/>
                  <a:gd name="T53" fmla="*/ 6 h 11"/>
                  <a:gd name="T54" fmla="*/ 10 w 13"/>
                  <a:gd name="T55" fmla="*/ 2 h 11"/>
                  <a:gd name="T56" fmla="*/ 9 w 13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2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6" y="10"/>
                      <a:pt x="4" y="9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0" y="4"/>
                      <a:pt x="1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5" y="11"/>
                      <a:pt x="7" y="11"/>
                      <a:pt x="8" y="11"/>
                    </a:cubicBezTo>
                    <a:cubicBezTo>
                      <a:pt x="9" y="11"/>
                      <a:pt x="11" y="11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9"/>
                      <a:pt x="13" y="7"/>
                      <a:pt x="12" y="6"/>
                    </a:cubicBezTo>
                    <a:cubicBezTo>
                      <a:pt x="12" y="4"/>
                      <a:pt x="11" y="3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6" name="Freeform 101"/>
              <p:cNvSpPr>
                <a:spLocks/>
              </p:cNvSpPr>
              <p:nvPr/>
            </p:nvSpPr>
            <p:spPr bwMode="auto">
              <a:xfrm>
                <a:off x="696" y="1486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2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7" name="Freeform 102"/>
              <p:cNvSpPr>
                <a:spLocks/>
              </p:cNvSpPr>
              <p:nvPr/>
            </p:nvSpPr>
            <p:spPr bwMode="auto">
              <a:xfrm>
                <a:off x="696" y="1486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10"/>
                      <a:pt x="4" y="9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3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8" name="Freeform 103"/>
              <p:cNvSpPr>
                <a:spLocks/>
              </p:cNvSpPr>
              <p:nvPr/>
            </p:nvSpPr>
            <p:spPr bwMode="auto">
              <a:xfrm>
                <a:off x="661" y="1439"/>
                <a:ext cx="28" cy="28"/>
              </a:xfrm>
              <a:custGeom>
                <a:avLst/>
                <a:gdLst>
                  <a:gd name="T0" fmla="*/ 9 w 12"/>
                  <a:gd name="T1" fmla="*/ 3 h 12"/>
                  <a:gd name="T2" fmla="*/ 11 w 12"/>
                  <a:gd name="T3" fmla="*/ 10 h 12"/>
                  <a:gd name="T4" fmla="*/ 3 w 12"/>
                  <a:gd name="T5" fmla="*/ 9 h 12"/>
                  <a:gd name="T6" fmla="*/ 1 w 12"/>
                  <a:gd name="T7" fmla="*/ 2 h 12"/>
                  <a:gd name="T8" fmla="*/ 9 w 12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9" y="3"/>
                    </a:moveTo>
                    <a:cubicBezTo>
                      <a:pt x="11" y="5"/>
                      <a:pt x="12" y="8"/>
                      <a:pt x="11" y="10"/>
                    </a:cubicBezTo>
                    <a:cubicBezTo>
                      <a:pt x="9" y="12"/>
                      <a:pt x="6" y="11"/>
                      <a:pt x="3" y="9"/>
                    </a:cubicBezTo>
                    <a:cubicBezTo>
                      <a:pt x="1" y="7"/>
                      <a:pt x="0" y="4"/>
                      <a:pt x="1" y="2"/>
                    </a:cubicBezTo>
                    <a:cubicBezTo>
                      <a:pt x="3" y="0"/>
                      <a:pt x="6" y="1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9" name="Freeform 104"/>
              <p:cNvSpPr>
                <a:spLocks/>
              </p:cNvSpPr>
              <p:nvPr/>
            </p:nvSpPr>
            <p:spPr bwMode="auto">
              <a:xfrm>
                <a:off x="661" y="1439"/>
                <a:ext cx="28" cy="28"/>
              </a:xfrm>
              <a:custGeom>
                <a:avLst/>
                <a:gdLst>
                  <a:gd name="T0" fmla="*/ 9 w 12"/>
                  <a:gd name="T1" fmla="*/ 3 h 12"/>
                  <a:gd name="T2" fmla="*/ 8 w 12"/>
                  <a:gd name="T3" fmla="*/ 3 h 12"/>
                  <a:gd name="T4" fmla="*/ 11 w 12"/>
                  <a:gd name="T5" fmla="*/ 6 h 12"/>
                  <a:gd name="T6" fmla="*/ 10 w 12"/>
                  <a:gd name="T7" fmla="*/ 9 h 12"/>
                  <a:gd name="T8" fmla="*/ 10 w 12"/>
                  <a:gd name="T9" fmla="*/ 10 h 12"/>
                  <a:gd name="T10" fmla="*/ 7 w 12"/>
                  <a:gd name="T11" fmla="*/ 11 h 12"/>
                  <a:gd name="T12" fmla="*/ 4 w 12"/>
                  <a:gd name="T13" fmla="*/ 9 h 12"/>
                  <a:gd name="T14" fmla="*/ 4 w 12"/>
                  <a:gd name="T15" fmla="*/ 9 h 12"/>
                  <a:gd name="T16" fmla="*/ 1 w 12"/>
                  <a:gd name="T17" fmla="*/ 5 h 12"/>
                  <a:gd name="T18" fmla="*/ 2 w 12"/>
                  <a:gd name="T19" fmla="*/ 3 h 12"/>
                  <a:gd name="T20" fmla="*/ 2 w 12"/>
                  <a:gd name="T21" fmla="*/ 2 h 12"/>
                  <a:gd name="T22" fmla="*/ 4 w 12"/>
                  <a:gd name="T23" fmla="*/ 1 h 12"/>
                  <a:gd name="T24" fmla="*/ 8 w 12"/>
                  <a:gd name="T25" fmla="*/ 3 h 12"/>
                  <a:gd name="T26" fmla="*/ 8 w 12"/>
                  <a:gd name="T27" fmla="*/ 3 h 12"/>
                  <a:gd name="T28" fmla="*/ 9 w 12"/>
                  <a:gd name="T29" fmla="*/ 3 h 12"/>
                  <a:gd name="T30" fmla="*/ 9 w 12"/>
                  <a:gd name="T31" fmla="*/ 2 h 12"/>
                  <a:gd name="T32" fmla="*/ 9 w 12"/>
                  <a:gd name="T33" fmla="*/ 2 h 12"/>
                  <a:gd name="T34" fmla="*/ 4 w 12"/>
                  <a:gd name="T35" fmla="*/ 0 h 12"/>
                  <a:gd name="T36" fmla="*/ 1 w 12"/>
                  <a:gd name="T37" fmla="*/ 2 h 12"/>
                  <a:gd name="T38" fmla="*/ 1 w 12"/>
                  <a:gd name="T39" fmla="*/ 2 h 12"/>
                  <a:gd name="T40" fmla="*/ 0 w 12"/>
                  <a:gd name="T41" fmla="*/ 6 h 12"/>
                  <a:gd name="T42" fmla="*/ 3 w 12"/>
                  <a:gd name="T43" fmla="*/ 10 h 12"/>
                  <a:gd name="T44" fmla="*/ 3 w 12"/>
                  <a:gd name="T45" fmla="*/ 10 h 12"/>
                  <a:gd name="T46" fmla="*/ 7 w 12"/>
                  <a:gd name="T47" fmla="*/ 12 h 12"/>
                  <a:gd name="T48" fmla="*/ 11 w 12"/>
                  <a:gd name="T49" fmla="*/ 10 h 12"/>
                  <a:gd name="T50" fmla="*/ 11 w 12"/>
                  <a:gd name="T51" fmla="*/ 10 h 12"/>
                  <a:gd name="T52" fmla="*/ 12 w 12"/>
                  <a:gd name="T53" fmla="*/ 6 h 12"/>
                  <a:gd name="T54" fmla="*/ 9 w 12"/>
                  <a:gd name="T55" fmla="*/ 2 h 12"/>
                  <a:gd name="T56" fmla="*/ 9 w 12"/>
                  <a:gd name="T5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2">
                    <a:moveTo>
                      <a:pt x="9" y="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10" y="4"/>
                      <a:pt x="10" y="5"/>
                      <a:pt x="11" y="6"/>
                    </a:cubicBezTo>
                    <a:cubicBezTo>
                      <a:pt x="11" y="8"/>
                      <a:pt x="11" y="9"/>
                      <a:pt x="10" y="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9" y="11"/>
                      <a:pt x="7" y="11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8"/>
                      <a:pt x="2" y="7"/>
                      <a:pt x="1" y="5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6" y="1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1" y="7"/>
                      <a:pt x="2" y="9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5" y="11"/>
                      <a:pt x="6" y="12"/>
                      <a:pt x="7" y="12"/>
                    </a:cubicBezTo>
                    <a:cubicBezTo>
                      <a:pt x="9" y="12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8"/>
                      <a:pt x="12" y="6"/>
                    </a:cubicBezTo>
                    <a:cubicBezTo>
                      <a:pt x="11" y="5"/>
                      <a:pt x="10" y="3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0" name="Freeform 105"/>
              <p:cNvSpPr>
                <a:spLocks/>
              </p:cNvSpPr>
              <p:nvPr/>
            </p:nvSpPr>
            <p:spPr bwMode="auto">
              <a:xfrm>
                <a:off x="640" y="1418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1" name="Freeform 106"/>
              <p:cNvSpPr>
                <a:spLocks/>
              </p:cNvSpPr>
              <p:nvPr/>
            </p:nvSpPr>
            <p:spPr bwMode="auto">
              <a:xfrm>
                <a:off x="640" y="1418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3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8" y="2"/>
                      <a:pt x="8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1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2" name="Freeform 107"/>
              <p:cNvSpPr>
                <a:spLocks/>
              </p:cNvSpPr>
              <p:nvPr/>
            </p:nvSpPr>
            <p:spPr bwMode="auto">
              <a:xfrm>
                <a:off x="753" y="1656"/>
                <a:ext cx="26" cy="26"/>
              </a:xfrm>
              <a:custGeom>
                <a:avLst/>
                <a:gdLst>
                  <a:gd name="T0" fmla="*/ 7 w 11"/>
                  <a:gd name="T1" fmla="*/ 0 h 11"/>
                  <a:gd name="T2" fmla="*/ 10 w 11"/>
                  <a:gd name="T3" fmla="*/ 7 h 11"/>
                  <a:gd name="T4" fmla="*/ 4 w 11"/>
                  <a:gd name="T5" fmla="*/ 11 h 11"/>
                  <a:gd name="T6" fmla="*/ 1 w 11"/>
                  <a:gd name="T7" fmla="*/ 4 h 11"/>
                  <a:gd name="T8" fmla="*/ 7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7" y="0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10" y="10"/>
                      <a:pt x="7" y="11"/>
                      <a:pt x="4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3" name="Freeform 108"/>
              <p:cNvSpPr>
                <a:spLocks/>
              </p:cNvSpPr>
              <p:nvPr/>
            </p:nvSpPr>
            <p:spPr bwMode="auto">
              <a:xfrm>
                <a:off x="753" y="1654"/>
                <a:ext cx="28" cy="31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2 h 13"/>
                  <a:gd name="T6" fmla="*/ 10 w 12"/>
                  <a:gd name="T7" fmla="*/ 8 h 13"/>
                  <a:gd name="T8" fmla="*/ 9 w 12"/>
                  <a:gd name="T9" fmla="*/ 10 h 13"/>
                  <a:gd name="T10" fmla="*/ 4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3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1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6"/>
                      <a:pt x="10" y="8"/>
                    </a:cubicBezTo>
                    <a:cubicBezTo>
                      <a:pt x="10" y="8"/>
                      <a:pt x="9" y="9"/>
                      <a:pt x="9" y="10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7"/>
                      <a:pt x="2" y="5"/>
                    </a:cubicBezTo>
                    <a:cubicBezTo>
                      <a:pt x="2" y="5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1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5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4" name="Freeform 109"/>
              <p:cNvSpPr>
                <a:spLocks/>
              </p:cNvSpPr>
              <p:nvPr/>
            </p:nvSpPr>
            <p:spPr bwMode="auto">
              <a:xfrm>
                <a:off x="741" y="1633"/>
                <a:ext cx="26" cy="28"/>
              </a:xfrm>
              <a:custGeom>
                <a:avLst/>
                <a:gdLst>
                  <a:gd name="T0" fmla="*/ 7 w 11"/>
                  <a:gd name="T1" fmla="*/ 0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4 h 12"/>
                  <a:gd name="T8" fmla="*/ 7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0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5" name="Freeform 110"/>
              <p:cNvSpPr>
                <a:spLocks/>
              </p:cNvSpPr>
              <p:nvPr/>
            </p:nvSpPr>
            <p:spPr bwMode="auto">
              <a:xfrm>
                <a:off x="741" y="1630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3 h 13"/>
                  <a:gd name="T6" fmla="*/ 10 w 11"/>
                  <a:gd name="T7" fmla="*/ 8 h 13"/>
                  <a:gd name="T8" fmla="*/ 9 w 11"/>
                  <a:gd name="T9" fmla="*/ 10 h 13"/>
                  <a:gd name="T10" fmla="*/ 4 w 11"/>
                  <a:gd name="T11" fmla="*/ 11 h 13"/>
                  <a:gd name="T12" fmla="*/ 3 w 11"/>
                  <a:gd name="T13" fmla="*/ 11 h 13"/>
                  <a:gd name="T14" fmla="*/ 2 w 11"/>
                  <a:gd name="T15" fmla="*/ 6 h 13"/>
                  <a:gd name="T16" fmla="*/ 3 w 11"/>
                  <a:gd name="T17" fmla="*/ 4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1 h 13"/>
                  <a:gd name="T24" fmla="*/ 2 w 11"/>
                  <a:gd name="T25" fmla="*/ 3 h 13"/>
                  <a:gd name="T26" fmla="*/ 1 w 11"/>
                  <a:gd name="T27" fmla="*/ 5 h 13"/>
                  <a:gd name="T28" fmla="*/ 2 w 11"/>
                  <a:gd name="T29" fmla="*/ 12 h 13"/>
                  <a:gd name="T30" fmla="*/ 4 w 11"/>
                  <a:gd name="T31" fmla="*/ 12 h 13"/>
                  <a:gd name="T32" fmla="*/ 10 w 11"/>
                  <a:gd name="T33" fmla="*/ 10 h 13"/>
                  <a:gd name="T34" fmla="*/ 11 w 11"/>
                  <a:gd name="T35" fmla="*/ 8 h 13"/>
                  <a:gd name="T36" fmla="*/ 9 w 11"/>
                  <a:gd name="T37" fmla="*/ 2 h 13"/>
                  <a:gd name="T38" fmla="*/ 7 w 11"/>
                  <a:gd name="T39" fmla="*/ 1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0" y="6"/>
                      <a:pt x="10" y="8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3" y="11"/>
                      <a:pt x="3" y="11"/>
                    </a:cubicBezTo>
                    <a:cubicBezTo>
                      <a:pt x="2" y="10"/>
                      <a:pt x="1" y="8"/>
                      <a:pt x="2" y="6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2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0" y="9"/>
                      <a:pt x="11" y="8"/>
                    </a:cubicBezTo>
                    <a:cubicBezTo>
                      <a:pt x="11" y="6"/>
                      <a:pt x="11" y="3"/>
                      <a:pt x="9" y="2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6" name="Freeform 111"/>
              <p:cNvSpPr>
                <a:spLocks/>
              </p:cNvSpPr>
              <p:nvPr/>
            </p:nvSpPr>
            <p:spPr bwMode="auto">
              <a:xfrm>
                <a:off x="680" y="1557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2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9" y="2"/>
                      <a:pt x="11" y="5"/>
                      <a:pt x="10" y="8"/>
                    </a:cubicBezTo>
                    <a:cubicBezTo>
                      <a:pt x="9" y="11"/>
                      <a:pt x="6" y="12"/>
                      <a:pt x="4" y="12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4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7" name="Freeform 112"/>
              <p:cNvSpPr>
                <a:spLocks/>
              </p:cNvSpPr>
              <p:nvPr/>
            </p:nvSpPr>
            <p:spPr bwMode="auto">
              <a:xfrm>
                <a:off x="680" y="1557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2 h 13"/>
                  <a:gd name="T6" fmla="*/ 9 w 11"/>
                  <a:gd name="T7" fmla="*/ 7 h 13"/>
                  <a:gd name="T8" fmla="*/ 8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1 w 11"/>
                  <a:gd name="T15" fmla="*/ 5 h 13"/>
                  <a:gd name="T16" fmla="*/ 2 w 11"/>
                  <a:gd name="T17" fmla="*/ 3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1 h 13"/>
                  <a:gd name="T24" fmla="*/ 1 w 11"/>
                  <a:gd name="T25" fmla="*/ 3 h 13"/>
                  <a:gd name="T26" fmla="*/ 0 w 11"/>
                  <a:gd name="T27" fmla="*/ 5 h 13"/>
                  <a:gd name="T28" fmla="*/ 2 w 11"/>
                  <a:gd name="T29" fmla="*/ 11 h 13"/>
                  <a:gd name="T30" fmla="*/ 4 w 11"/>
                  <a:gd name="T31" fmla="*/ 12 h 13"/>
                  <a:gd name="T32" fmla="*/ 9 w 11"/>
                  <a:gd name="T33" fmla="*/ 10 h 13"/>
                  <a:gd name="T34" fmla="*/ 10 w 11"/>
                  <a:gd name="T35" fmla="*/ 8 h 13"/>
                  <a:gd name="T36" fmla="*/ 8 w 11"/>
                  <a:gd name="T37" fmla="*/ 1 h 13"/>
                  <a:gd name="T38" fmla="*/ 7 w 11"/>
                  <a:gd name="T39" fmla="*/ 1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9" y="3"/>
                      <a:pt x="10" y="5"/>
                      <a:pt x="9" y="7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7" y="11"/>
                      <a:pt x="5" y="11"/>
                      <a:pt x="4" y="11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1" y="9"/>
                      <a:pt x="1" y="7"/>
                      <a:pt x="1" y="5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3" y="2"/>
                      <a:pt x="5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1" y="3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7"/>
                      <a:pt x="0" y="10"/>
                      <a:pt x="2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9" y="10"/>
                    </a:cubicBezTo>
                    <a:cubicBezTo>
                      <a:pt x="10" y="9"/>
                      <a:pt x="10" y="9"/>
                      <a:pt x="10" y="8"/>
                    </a:cubicBezTo>
                    <a:cubicBezTo>
                      <a:pt x="11" y="5"/>
                      <a:pt x="10" y="3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8" name="Freeform 113"/>
              <p:cNvSpPr>
                <a:spLocks/>
              </p:cNvSpPr>
              <p:nvPr/>
            </p:nvSpPr>
            <p:spPr bwMode="auto">
              <a:xfrm>
                <a:off x="729" y="1609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5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9" name="Freeform 114"/>
              <p:cNvSpPr>
                <a:spLocks/>
              </p:cNvSpPr>
              <p:nvPr/>
            </p:nvSpPr>
            <p:spPr bwMode="auto">
              <a:xfrm>
                <a:off x="729" y="1609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7 w 11"/>
                  <a:gd name="T3" fmla="*/ 1 h 12"/>
                  <a:gd name="T4" fmla="*/ 8 w 11"/>
                  <a:gd name="T5" fmla="*/ 2 h 12"/>
                  <a:gd name="T6" fmla="*/ 10 w 11"/>
                  <a:gd name="T7" fmla="*/ 7 h 12"/>
                  <a:gd name="T8" fmla="*/ 9 w 11"/>
                  <a:gd name="T9" fmla="*/ 9 h 12"/>
                  <a:gd name="T10" fmla="*/ 4 w 11"/>
                  <a:gd name="T11" fmla="*/ 11 h 12"/>
                  <a:gd name="T12" fmla="*/ 3 w 11"/>
                  <a:gd name="T13" fmla="*/ 10 h 12"/>
                  <a:gd name="T14" fmla="*/ 2 w 11"/>
                  <a:gd name="T15" fmla="*/ 5 h 12"/>
                  <a:gd name="T16" fmla="*/ 2 w 11"/>
                  <a:gd name="T17" fmla="*/ 3 h 12"/>
                  <a:gd name="T18" fmla="*/ 7 w 11"/>
                  <a:gd name="T19" fmla="*/ 1 h 12"/>
                  <a:gd name="T20" fmla="*/ 7 w 11"/>
                  <a:gd name="T21" fmla="*/ 1 h 12"/>
                  <a:gd name="T22" fmla="*/ 7 w 11"/>
                  <a:gd name="T23" fmla="*/ 0 h 12"/>
                  <a:gd name="T24" fmla="*/ 2 w 11"/>
                  <a:gd name="T25" fmla="*/ 2 h 12"/>
                  <a:gd name="T26" fmla="*/ 0 w 11"/>
                  <a:gd name="T27" fmla="*/ 5 h 12"/>
                  <a:gd name="T28" fmla="*/ 2 w 11"/>
                  <a:gd name="T29" fmla="*/ 11 h 12"/>
                  <a:gd name="T30" fmla="*/ 4 w 11"/>
                  <a:gd name="T31" fmla="*/ 12 h 12"/>
                  <a:gd name="T32" fmla="*/ 9 w 11"/>
                  <a:gd name="T33" fmla="*/ 10 h 12"/>
                  <a:gd name="T34" fmla="*/ 11 w 11"/>
                  <a:gd name="T35" fmla="*/ 8 h 12"/>
                  <a:gd name="T36" fmla="*/ 9 w 11"/>
                  <a:gd name="T37" fmla="*/ 1 h 12"/>
                  <a:gd name="T38" fmla="*/ 7 w 11"/>
                  <a:gd name="T39" fmla="*/ 0 h 12"/>
                  <a:gd name="T40" fmla="*/ 7 w 11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9" y="3"/>
                      <a:pt x="10" y="5"/>
                      <a:pt x="10" y="7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7" y="11"/>
                      <a:pt x="6" y="11"/>
                      <a:pt x="4" y="11"/>
                    </a:cubicBezTo>
                    <a:cubicBezTo>
                      <a:pt x="4" y="11"/>
                      <a:pt x="3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2"/>
                      <a:pt x="9" y="10"/>
                    </a:cubicBezTo>
                    <a:cubicBezTo>
                      <a:pt x="10" y="9"/>
                      <a:pt x="10" y="8"/>
                      <a:pt x="11" y="8"/>
                    </a:cubicBezTo>
                    <a:cubicBezTo>
                      <a:pt x="11" y="5"/>
                      <a:pt x="11" y="2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0" name="Freeform 115"/>
              <p:cNvSpPr>
                <a:spLocks/>
              </p:cNvSpPr>
              <p:nvPr/>
            </p:nvSpPr>
            <p:spPr bwMode="auto">
              <a:xfrm>
                <a:off x="715" y="1590"/>
                <a:ext cx="24" cy="28"/>
              </a:xfrm>
              <a:custGeom>
                <a:avLst/>
                <a:gdLst>
                  <a:gd name="T0" fmla="*/ 7 w 10"/>
                  <a:gd name="T1" fmla="*/ 0 h 12"/>
                  <a:gd name="T2" fmla="*/ 10 w 10"/>
                  <a:gd name="T3" fmla="*/ 7 h 12"/>
                  <a:gd name="T4" fmla="*/ 4 w 10"/>
                  <a:gd name="T5" fmla="*/ 11 h 12"/>
                  <a:gd name="T6" fmla="*/ 1 w 10"/>
                  <a:gd name="T7" fmla="*/ 4 h 12"/>
                  <a:gd name="T8" fmla="*/ 7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7" y="0"/>
                    </a:moveTo>
                    <a:cubicBezTo>
                      <a:pt x="9" y="1"/>
                      <a:pt x="10" y="4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0"/>
                      <a:pt x="0" y="7"/>
                      <a:pt x="1" y="4"/>
                    </a:cubicBezTo>
                    <a:cubicBezTo>
                      <a:pt x="1" y="1"/>
                      <a:pt x="4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1" name="Freeform 116"/>
              <p:cNvSpPr>
                <a:spLocks/>
              </p:cNvSpPr>
              <p:nvPr/>
            </p:nvSpPr>
            <p:spPr bwMode="auto">
              <a:xfrm>
                <a:off x="713" y="1588"/>
                <a:ext cx="28" cy="30"/>
              </a:xfrm>
              <a:custGeom>
                <a:avLst/>
                <a:gdLst>
                  <a:gd name="T0" fmla="*/ 8 w 12"/>
                  <a:gd name="T1" fmla="*/ 1 h 13"/>
                  <a:gd name="T2" fmla="*/ 7 w 12"/>
                  <a:gd name="T3" fmla="*/ 2 h 13"/>
                  <a:gd name="T4" fmla="*/ 9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4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8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8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8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9" y="3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9"/>
                      <a:pt x="10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3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4" y="1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9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2" name="Freeform 117"/>
              <p:cNvSpPr>
                <a:spLocks/>
              </p:cNvSpPr>
              <p:nvPr/>
            </p:nvSpPr>
            <p:spPr bwMode="auto">
              <a:xfrm>
                <a:off x="699" y="1574"/>
                <a:ext cx="23" cy="28"/>
              </a:xfrm>
              <a:custGeom>
                <a:avLst/>
                <a:gdLst>
                  <a:gd name="T0" fmla="*/ 6 w 10"/>
                  <a:gd name="T1" fmla="*/ 0 h 12"/>
                  <a:gd name="T2" fmla="*/ 9 w 10"/>
                  <a:gd name="T3" fmla="*/ 7 h 12"/>
                  <a:gd name="T4" fmla="*/ 3 w 10"/>
                  <a:gd name="T5" fmla="*/ 11 h 12"/>
                  <a:gd name="T6" fmla="*/ 0 w 10"/>
                  <a:gd name="T7" fmla="*/ 4 h 12"/>
                  <a:gd name="T8" fmla="*/ 6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9" y="1"/>
                      <a:pt x="10" y="4"/>
                      <a:pt x="9" y="7"/>
                    </a:cubicBezTo>
                    <a:cubicBezTo>
                      <a:pt x="9" y="10"/>
                      <a:pt x="6" y="12"/>
                      <a:pt x="3" y="11"/>
                    </a:cubicBezTo>
                    <a:cubicBezTo>
                      <a:pt x="1" y="10"/>
                      <a:pt x="0" y="7"/>
                      <a:pt x="0" y="4"/>
                    </a:cubicBezTo>
                    <a:cubicBezTo>
                      <a:pt x="1" y="1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3" name="Freeform 118"/>
              <p:cNvSpPr>
                <a:spLocks/>
              </p:cNvSpPr>
              <p:nvPr/>
            </p:nvSpPr>
            <p:spPr bwMode="auto">
              <a:xfrm>
                <a:off x="696" y="1571"/>
                <a:ext cx="29" cy="31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4" name="Freeform 119"/>
              <p:cNvSpPr>
                <a:spLocks/>
              </p:cNvSpPr>
              <p:nvPr/>
            </p:nvSpPr>
            <p:spPr bwMode="auto">
              <a:xfrm>
                <a:off x="659" y="1545"/>
                <a:ext cx="25" cy="29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5" name="Freeform 120"/>
              <p:cNvSpPr>
                <a:spLocks/>
              </p:cNvSpPr>
              <p:nvPr/>
            </p:nvSpPr>
            <p:spPr bwMode="auto">
              <a:xfrm>
                <a:off x="659" y="1545"/>
                <a:ext cx="25" cy="29"/>
              </a:xfrm>
              <a:custGeom>
                <a:avLst/>
                <a:gdLst>
                  <a:gd name="T0" fmla="*/ 7 w 11"/>
                  <a:gd name="T1" fmla="*/ 1 h 12"/>
                  <a:gd name="T2" fmla="*/ 7 w 11"/>
                  <a:gd name="T3" fmla="*/ 1 h 12"/>
                  <a:gd name="T4" fmla="*/ 8 w 11"/>
                  <a:gd name="T5" fmla="*/ 2 h 12"/>
                  <a:gd name="T6" fmla="*/ 10 w 11"/>
                  <a:gd name="T7" fmla="*/ 7 h 12"/>
                  <a:gd name="T8" fmla="*/ 9 w 11"/>
                  <a:gd name="T9" fmla="*/ 9 h 12"/>
                  <a:gd name="T10" fmla="*/ 4 w 11"/>
                  <a:gd name="T11" fmla="*/ 11 h 12"/>
                  <a:gd name="T12" fmla="*/ 3 w 11"/>
                  <a:gd name="T13" fmla="*/ 10 h 12"/>
                  <a:gd name="T14" fmla="*/ 2 w 11"/>
                  <a:gd name="T15" fmla="*/ 5 h 12"/>
                  <a:gd name="T16" fmla="*/ 3 w 11"/>
                  <a:gd name="T17" fmla="*/ 3 h 12"/>
                  <a:gd name="T18" fmla="*/ 7 w 11"/>
                  <a:gd name="T19" fmla="*/ 1 h 12"/>
                  <a:gd name="T20" fmla="*/ 7 w 11"/>
                  <a:gd name="T21" fmla="*/ 1 h 12"/>
                  <a:gd name="T22" fmla="*/ 7 w 11"/>
                  <a:gd name="T23" fmla="*/ 0 h 12"/>
                  <a:gd name="T24" fmla="*/ 2 w 11"/>
                  <a:gd name="T25" fmla="*/ 2 h 12"/>
                  <a:gd name="T26" fmla="*/ 1 w 11"/>
                  <a:gd name="T27" fmla="*/ 5 h 12"/>
                  <a:gd name="T28" fmla="*/ 2 w 11"/>
                  <a:gd name="T29" fmla="*/ 11 h 12"/>
                  <a:gd name="T30" fmla="*/ 4 w 11"/>
                  <a:gd name="T31" fmla="*/ 12 h 12"/>
                  <a:gd name="T32" fmla="*/ 10 w 11"/>
                  <a:gd name="T33" fmla="*/ 10 h 12"/>
                  <a:gd name="T34" fmla="*/ 11 w 11"/>
                  <a:gd name="T35" fmla="*/ 7 h 12"/>
                  <a:gd name="T36" fmla="*/ 9 w 11"/>
                  <a:gd name="T37" fmla="*/ 1 h 12"/>
                  <a:gd name="T38" fmla="*/ 7 w 11"/>
                  <a:gd name="T39" fmla="*/ 0 h 12"/>
                  <a:gd name="T40" fmla="*/ 7 w 11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8" y="10"/>
                      <a:pt x="6" y="11"/>
                      <a:pt x="4" y="11"/>
                    </a:cubicBezTo>
                    <a:cubicBezTo>
                      <a:pt x="4" y="11"/>
                      <a:pt x="4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1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1"/>
                      <a:pt x="10" y="10"/>
                    </a:cubicBezTo>
                    <a:cubicBezTo>
                      <a:pt x="10" y="9"/>
                      <a:pt x="11" y="8"/>
                      <a:pt x="11" y="7"/>
                    </a:cubicBezTo>
                    <a:cubicBezTo>
                      <a:pt x="11" y="5"/>
                      <a:pt x="11" y="2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6" name="Freeform 121"/>
              <p:cNvSpPr>
                <a:spLocks/>
              </p:cNvSpPr>
              <p:nvPr/>
            </p:nvSpPr>
            <p:spPr bwMode="auto">
              <a:xfrm>
                <a:off x="637" y="1533"/>
                <a:ext cx="26" cy="29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5"/>
                      <a:pt x="10" y="8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7" name="Freeform 122"/>
              <p:cNvSpPr>
                <a:spLocks/>
              </p:cNvSpPr>
              <p:nvPr/>
            </p:nvSpPr>
            <p:spPr bwMode="auto">
              <a:xfrm>
                <a:off x="637" y="1533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2 h 13"/>
                  <a:gd name="T6" fmla="*/ 10 w 11"/>
                  <a:gd name="T7" fmla="*/ 7 h 13"/>
                  <a:gd name="T8" fmla="*/ 9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2 w 11"/>
                  <a:gd name="T15" fmla="*/ 5 h 13"/>
                  <a:gd name="T16" fmla="*/ 3 w 11"/>
                  <a:gd name="T17" fmla="*/ 3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1 h 13"/>
                  <a:gd name="T24" fmla="*/ 2 w 11"/>
                  <a:gd name="T25" fmla="*/ 3 h 13"/>
                  <a:gd name="T26" fmla="*/ 1 w 11"/>
                  <a:gd name="T27" fmla="*/ 5 h 13"/>
                  <a:gd name="T28" fmla="*/ 2 w 11"/>
                  <a:gd name="T29" fmla="*/ 11 h 13"/>
                  <a:gd name="T30" fmla="*/ 4 w 11"/>
                  <a:gd name="T31" fmla="*/ 12 h 13"/>
                  <a:gd name="T32" fmla="*/ 10 w 11"/>
                  <a:gd name="T33" fmla="*/ 10 h 13"/>
                  <a:gd name="T34" fmla="*/ 11 w 11"/>
                  <a:gd name="T35" fmla="*/ 8 h 13"/>
                  <a:gd name="T36" fmla="*/ 9 w 11"/>
                  <a:gd name="T37" fmla="*/ 1 h 13"/>
                  <a:gd name="T38" fmla="*/ 7 w 11"/>
                  <a:gd name="T39" fmla="*/ 1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8" y="11"/>
                      <a:pt x="6" y="11"/>
                      <a:pt x="4" y="11"/>
                    </a:cubicBezTo>
                    <a:cubicBezTo>
                      <a:pt x="4" y="11"/>
                      <a:pt x="3" y="11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9"/>
                      <a:pt x="10" y="9"/>
                      <a:pt x="11" y="8"/>
                    </a:cubicBezTo>
                    <a:cubicBezTo>
                      <a:pt x="11" y="5"/>
                      <a:pt x="11" y="3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8" name="Freeform 123"/>
              <p:cNvSpPr>
                <a:spLocks/>
              </p:cNvSpPr>
              <p:nvPr/>
            </p:nvSpPr>
            <p:spPr bwMode="auto">
              <a:xfrm>
                <a:off x="765" y="1644"/>
                <a:ext cx="23" cy="29"/>
              </a:xfrm>
              <a:custGeom>
                <a:avLst/>
                <a:gdLst>
                  <a:gd name="T0" fmla="*/ 6 w 10"/>
                  <a:gd name="T1" fmla="*/ 1 h 12"/>
                  <a:gd name="T2" fmla="*/ 9 w 10"/>
                  <a:gd name="T3" fmla="*/ 8 h 12"/>
                  <a:gd name="T4" fmla="*/ 3 w 10"/>
                  <a:gd name="T5" fmla="*/ 12 h 12"/>
                  <a:gd name="T6" fmla="*/ 0 w 10"/>
                  <a:gd name="T7" fmla="*/ 5 h 12"/>
                  <a:gd name="T8" fmla="*/ 6 w 10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6" y="1"/>
                    </a:moveTo>
                    <a:cubicBezTo>
                      <a:pt x="9" y="2"/>
                      <a:pt x="10" y="5"/>
                      <a:pt x="9" y="8"/>
                    </a:cubicBezTo>
                    <a:cubicBezTo>
                      <a:pt x="9" y="11"/>
                      <a:pt x="6" y="12"/>
                      <a:pt x="3" y="12"/>
                    </a:cubicBezTo>
                    <a:cubicBezTo>
                      <a:pt x="1" y="11"/>
                      <a:pt x="0" y="8"/>
                      <a:pt x="0" y="5"/>
                    </a:cubicBezTo>
                    <a:cubicBezTo>
                      <a:pt x="1" y="2"/>
                      <a:pt x="4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9" name="Freeform 124"/>
              <p:cNvSpPr>
                <a:spLocks/>
              </p:cNvSpPr>
              <p:nvPr/>
            </p:nvSpPr>
            <p:spPr bwMode="auto">
              <a:xfrm>
                <a:off x="762" y="1644"/>
                <a:ext cx="29" cy="31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2 h 13"/>
                  <a:gd name="T6" fmla="*/ 10 w 12"/>
                  <a:gd name="T7" fmla="*/ 8 h 13"/>
                  <a:gd name="T8" fmla="*/ 9 w 12"/>
                  <a:gd name="T9" fmla="*/ 9 h 13"/>
                  <a:gd name="T10" fmla="*/ 4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3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1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1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6"/>
                      <a:pt x="10" y="8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5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3" y="11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9"/>
                      <a:pt x="11" y="9"/>
                      <a:pt x="11" y="8"/>
                    </a:cubicBezTo>
                    <a:cubicBezTo>
                      <a:pt x="12" y="5"/>
                      <a:pt x="11" y="3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0" name="Freeform 125"/>
              <p:cNvSpPr>
                <a:spLocks/>
              </p:cNvSpPr>
              <p:nvPr/>
            </p:nvSpPr>
            <p:spPr bwMode="auto">
              <a:xfrm>
                <a:off x="751" y="1623"/>
                <a:ext cx="26" cy="28"/>
              </a:xfrm>
              <a:custGeom>
                <a:avLst/>
                <a:gdLst>
                  <a:gd name="T0" fmla="*/ 7 w 11"/>
                  <a:gd name="T1" fmla="*/ 0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4 h 12"/>
                  <a:gd name="T8" fmla="*/ 7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0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1" name="Freeform 126"/>
              <p:cNvSpPr>
                <a:spLocks/>
              </p:cNvSpPr>
              <p:nvPr/>
            </p:nvSpPr>
            <p:spPr bwMode="auto">
              <a:xfrm>
                <a:off x="751" y="1621"/>
                <a:ext cx="28" cy="30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4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7 w 12"/>
                  <a:gd name="T21" fmla="*/ 1 h 13"/>
                  <a:gd name="T22" fmla="*/ 7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7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0" y="6"/>
                      <a:pt x="10" y="8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2" name="Freeform 127"/>
              <p:cNvSpPr>
                <a:spLocks/>
              </p:cNvSpPr>
              <p:nvPr/>
            </p:nvSpPr>
            <p:spPr bwMode="auto">
              <a:xfrm>
                <a:off x="689" y="1548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9" y="2"/>
                      <a:pt x="11" y="5"/>
                      <a:pt x="10" y="8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4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3" name="Freeform 128"/>
              <p:cNvSpPr>
                <a:spLocks/>
              </p:cNvSpPr>
              <p:nvPr/>
            </p:nvSpPr>
            <p:spPr bwMode="auto">
              <a:xfrm>
                <a:off x="689" y="1548"/>
                <a:ext cx="26" cy="30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2 h 13"/>
                  <a:gd name="T6" fmla="*/ 9 w 11"/>
                  <a:gd name="T7" fmla="*/ 7 h 13"/>
                  <a:gd name="T8" fmla="*/ 8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1 w 11"/>
                  <a:gd name="T15" fmla="*/ 5 h 13"/>
                  <a:gd name="T16" fmla="*/ 2 w 11"/>
                  <a:gd name="T17" fmla="*/ 3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0 h 13"/>
                  <a:gd name="T24" fmla="*/ 1 w 11"/>
                  <a:gd name="T25" fmla="*/ 3 h 13"/>
                  <a:gd name="T26" fmla="*/ 0 w 11"/>
                  <a:gd name="T27" fmla="*/ 5 h 13"/>
                  <a:gd name="T28" fmla="*/ 2 w 11"/>
                  <a:gd name="T29" fmla="*/ 11 h 13"/>
                  <a:gd name="T30" fmla="*/ 4 w 11"/>
                  <a:gd name="T31" fmla="*/ 12 h 13"/>
                  <a:gd name="T32" fmla="*/ 9 w 11"/>
                  <a:gd name="T33" fmla="*/ 10 h 13"/>
                  <a:gd name="T34" fmla="*/ 10 w 11"/>
                  <a:gd name="T35" fmla="*/ 8 h 13"/>
                  <a:gd name="T36" fmla="*/ 9 w 11"/>
                  <a:gd name="T37" fmla="*/ 1 h 13"/>
                  <a:gd name="T38" fmla="*/ 7 w 11"/>
                  <a:gd name="T39" fmla="*/ 0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9" y="3"/>
                      <a:pt x="10" y="5"/>
                      <a:pt x="9" y="7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7" y="11"/>
                      <a:pt x="6" y="11"/>
                      <a:pt x="4" y="11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1" y="9"/>
                      <a:pt x="1" y="7"/>
                      <a:pt x="1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3" y="2"/>
                      <a:pt x="5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1" y="3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0" y="7"/>
                      <a:pt x="0" y="10"/>
                      <a:pt x="2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9" y="10"/>
                    </a:cubicBezTo>
                    <a:cubicBezTo>
                      <a:pt x="10" y="9"/>
                      <a:pt x="10" y="9"/>
                      <a:pt x="10" y="8"/>
                    </a:cubicBezTo>
                    <a:cubicBezTo>
                      <a:pt x="11" y="5"/>
                      <a:pt x="10" y="3"/>
                      <a:pt x="9" y="1"/>
                    </a:cubicBezTo>
                    <a:cubicBezTo>
                      <a:pt x="8" y="1"/>
                      <a:pt x="8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4" name="Freeform 129"/>
              <p:cNvSpPr>
                <a:spLocks/>
              </p:cNvSpPr>
              <p:nvPr/>
            </p:nvSpPr>
            <p:spPr bwMode="auto">
              <a:xfrm>
                <a:off x="739" y="1600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4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5" name="Freeform 130"/>
              <p:cNvSpPr>
                <a:spLocks/>
              </p:cNvSpPr>
              <p:nvPr/>
            </p:nvSpPr>
            <p:spPr bwMode="auto">
              <a:xfrm>
                <a:off x="739" y="1600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7 w 11"/>
                  <a:gd name="T3" fmla="*/ 1 h 12"/>
                  <a:gd name="T4" fmla="*/ 8 w 11"/>
                  <a:gd name="T5" fmla="*/ 2 h 12"/>
                  <a:gd name="T6" fmla="*/ 10 w 11"/>
                  <a:gd name="T7" fmla="*/ 7 h 12"/>
                  <a:gd name="T8" fmla="*/ 9 w 11"/>
                  <a:gd name="T9" fmla="*/ 9 h 12"/>
                  <a:gd name="T10" fmla="*/ 4 w 11"/>
                  <a:gd name="T11" fmla="*/ 11 h 12"/>
                  <a:gd name="T12" fmla="*/ 3 w 11"/>
                  <a:gd name="T13" fmla="*/ 10 h 12"/>
                  <a:gd name="T14" fmla="*/ 2 w 11"/>
                  <a:gd name="T15" fmla="*/ 5 h 12"/>
                  <a:gd name="T16" fmla="*/ 2 w 11"/>
                  <a:gd name="T17" fmla="*/ 3 h 12"/>
                  <a:gd name="T18" fmla="*/ 7 w 11"/>
                  <a:gd name="T19" fmla="*/ 1 h 12"/>
                  <a:gd name="T20" fmla="*/ 7 w 11"/>
                  <a:gd name="T21" fmla="*/ 1 h 12"/>
                  <a:gd name="T22" fmla="*/ 7 w 11"/>
                  <a:gd name="T23" fmla="*/ 0 h 12"/>
                  <a:gd name="T24" fmla="*/ 2 w 11"/>
                  <a:gd name="T25" fmla="*/ 2 h 12"/>
                  <a:gd name="T26" fmla="*/ 1 w 11"/>
                  <a:gd name="T27" fmla="*/ 5 h 12"/>
                  <a:gd name="T28" fmla="*/ 2 w 11"/>
                  <a:gd name="T29" fmla="*/ 11 h 12"/>
                  <a:gd name="T30" fmla="*/ 4 w 11"/>
                  <a:gd name="T31" fmla="*/ 12 h 12"/>
                  <a:gd name="T32" fmla="*/ 9 w 11"/>
                  <a:gd name="T33" fmla="*/ 10 h 12"/>
                  <a:gd name="T34" fmla="*/ 11 w 11"/>
                  <a:gd name="T35" fmla="*/ 7 h 12"/>
                  <a:gd name="T36" fmla="*/ 9 w 11"/>
                  <a:gd name="T37" fmla="*/ 1 h 12"/>
                  <a:gd name="T38" fmla="*/ 7 w 11"/>
                  <a:gd name="T39" fmla="*/ 0 h 12"/>
                  <a:gd name="T40" fmla="*/ 7 w 11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9" y="3"/>
                      <a:pt x="10" y="5"/>
                      <a:pt x="10" y="7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7" y="11"/>
                      <a:pt x="6" y="11"/>
                      <a:pt x="4" y="11"/>
                    </a:cubicBezTo>
                    <a:cubicBezTo>
                      <a:pt x="4" y="11"/>
                      <a:pt x="3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1"/>
                      <a:pt x="9" y="10"/>
                    </a:cubicBezTo>
                    <a:cubicBezTo>
                      <a:pt x="10" y="9"/>
                      <a:pt x="10" y="8"/>
                      <a:pt x="11" y="7"/>
                    </a:cubicBezTo>
                    <a:cubicBezTo>
                      <a:pt x="11" y="5"/>
                      <a:pt x="11" y="2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6" name="Freeform 131"/>
              <p:cNvSpPr>
                <a:spLocks/>
              </p:cNvSpPr>
              <p:nvPr/>
            </p:nvSpPr>
            <p:spPr bwMode="auto">
              <a:xfrm>
                <a:off x="725" y="1581"/>
                <a:ext cx="23" cy="28"/>
              </a:xfrm>
              <a:custGeom>
                <a:avLst/>
                <a:gdLst>
                  <a:gd name="T0" fmla="*/ 7 w 10"/>
                  <a:gd name="T1" fmla="*/ 0 h 12"/>
                  <a:gd name="T2" fmla="*/ 10 w 10"/>
                  <a:gd name="T3" fmla="*/ 7 h 12"/>
                  <a:gd name="T4" fmla="*/ 4 w 10"/>
                  <a:gd name="T5" fmla="*/ 11 h 12"/>
                  <a:gd name="T6" fmla="*/ 1 w 10"/>
                  <a:gd name="T7" fmla="*/ 4 h 12"/>
                  <a:gd name="T8" fmla="*/ 7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7" y="0"/>
                    </a:moveTo>
                    <a:cubicBezTo>
                      <a:pt x="9" y="1"/>
                      <a:pt x="10" y="4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0"/>
                      <a:pt x="0" y="7"/>
                      <a:pt x="1" y="4"/>
                    </a:cubicBezTo>
                    <a:cubicBezTo>
                      <a:pt x="1" y="1"/>
                      <a:pt x="4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7" name="Freeform 132"/>
              <p:cNvSpPr>
                <a:spLocks/>
              </p:cNvSpPr>
              <p:nvPr/>
            </p:nvSpPr>
            <p:spPr bwMode="auto">
              <a:xfrm>
                <a:off x="722" y="1578"/>
                <a:ext cx="29" cy="31"/>
              </a:xfrm>
              <a:custGeom>
                <a:avLst/>
                <a:gdLst>
                  <a:gd name="T0" fmla="*/ 8 w 12"/>
                  <a:gd name="T1" fmla="*/ 1 h 13"/>
                  <a:gd name="T2" fmla="*/ 8 w 12"/>
                  <a:gd name="T3" fmla="*/ 2 h 13"/>
                  <a:gd name="T4" fmla="*/ 9 w 12"/>
                  <a:gd name="T5" fmla="*/ 2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4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8 w 12"/>
                  <a:gd name="T19" fmla="*/ 2 h 13"/>
                  <a:gd name="T20" fmla="*/ 8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8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8" y="1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8"/>
                      <a:pt x="10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2" y="10"/>
                      <a:pt x="1" y="7"/>
                      <a:pt x="2" y="5"/>
                    </a:cubicBezTo>
                    <a:cubicBezTo>
                      <a:pt x="2" y="5"/>
                      <a:pt x="3" y="4"/>
                      <a:pt x="3" y="4"/>
                    </a:cubicBezTo>
                    <a:cubicBezTo>
                      <a:pt x="4" y="2"/>
                      <a:pt x="6" y="1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4" y="1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9" y="12"/>
                      <a:pt x="10" y="10"/>
                    </a:cubicBezTo>
                    <a:cubicBezTo>
                      <a:pt x="11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8" name="Freeform 133"/>
              <p:cNvSpPr>
                <a:spLocks/>
              </p:cNvSpPr>
              <p:nvPr/>
            </p:nvSpPr>
            <p:spPr bwMode="auto">
              <a:xfrm>
                <a:off x="708" y="1564"/>
                <a:ext cx="24" cy="28"/>
              </a:xfrm>
              <a:custGeom>
                <a:avLst/>
                <a:gdLst>
                  <a:gd name="T0" fmla="*/ 6 w 10"/>
                  <a:gd name="T1" fmla="*/ 0 h 12"/>
                  <a:gd name="T2" fmla="*/ 9 w 10"/>
                  <a:gd name="T3" fmla="*/ 7 h 12"/>
                  <a:gd name="T4" fmla="*/ 3 w 10"/>
                  <a:gd name="T5" fmla="*/ 11 h 12"/>
                  <a:gd name="T6" fmla="*/ 0 w 10"/>
                  <a:gd name="T7" fmla="*/ 4 h 12"/>
                  <a:gd name="T8" fmla="*/ 6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9" y="1"/>
                      <a:pt x="10" y="4"/>
                      <a:pt x="9" y="7"/>
                    </a:cubicBezTo>
                    <a:cubicBezTo>
                      <a:pt x="9" y="10"/>
                      <a:pt x="6" y="12"/>
                      <a:pt x="3" y="11"/>
                    </a:cubicBezTo>
                    <a:cubicBezTo>
                      <a:pt x="1" y="10"/>
                      <a:pt x="0" y="7"/>
                      <a:pt x="0" y="4"/>
                    </a:cubicBezTo>
                    <a:cubicBezTo>
                      <a:pt x="1" y="1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9" name="Freeform 134"/>
              <p:cNvSpPr>
                <a:spLocks/>
              </p:cNvSpPr>
              <p:nvPr/>
            </p:nvSpPr>
            <p:spPr bwMode="auto">
              <a:xfrm>
                <a:off x="706" y="1562"/>
                <a:ext cx="28" cy="30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8"/>
                      <a:pt x="9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9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0" name="Freeform 135"/>
              <p:cNvSpPr>
                <a:spLocks/>
              </p:cNvSpPr>
              <p:nvPr/>
            </p:nvSpPr>
            <p:spPr bwMode="auto">
              <a:xfrm>
                <a:off x="668" y="1536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7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1" name="Freeform 136"/>
              <p:cNvSpPr>
                <a:spLocks/>
              </p:cNvSpPr>
              <p:nvPr/>
            </p:nvSpPr>
            <p:spPr bwMode="auto">
              <a:xfrm>
                <a:off x="668" y="1536"/>
                <a:ext cx="28" cy="28"/>
              </a:xfrm>
              <a:custGeom>
                <a:avLst/>
                <a:gdLst>
                  <a:gd name="T0" fmla="*/ 7 w 12"/>
                  <a:gd name="T1" fmla="*/ 1 h 12"/>
                  <a:gd name="T2" fmla="*/ 7 w 12"/>
                  <a:gd name="T3" fmla="*/ 1 h 12"/>
                  <a:gd name="T4" fmla="*/ 8 w 12"/>
                  <a:gd name="T5" fmla="*/ 2 h 12"/>
                  <a:gd name="T6" fmla="*/ 10 w 12"/>
                  <a:gd name="T7" fmla="*/ 7 h 12"/>
                  <a:gd name="T8" fmla="*/ 9 w 12"/>
                  <a:gd name="T9" fmla="*/ 9 h 12"/>
                  <a:gd name="T10" fmla="*/ 4 w 12"/>
                  <a:gd name="T11" fmla="*/ 11 h 12"/>
                  <a:gd name="T12" fmla="*/ 3 w 12"/>
                  <a:gd name="T13" fmla="*/ 10 h 12"/>
                  <a:gd name="T14" fmla="*/ 2 w 12"/>
                  <a:gd name="T15" fmla="*/ 5 h 12"/>
                  <a:gd name="T16" fmla="*/ 3 w 12"/>
                  <a:gd name="T17" fmla="*/ 3 h 12"/>
                  <a:gd name="T18" fmla="*/ 7 w 12"/>
                  <a:gd name="T19" fmla="*/ 1 h 12"/>
                  <a:gd name="T20" fmla="*/ 7 w 12"/>
                  <a:gd name="T21" fmla="*/ 1 h 12"/>
                  <a:gd name="T22" fmla="*/ 7 w 12"/>
                  <a:gd name="T23" fmla="*/ 0 h 12"/>
                  <a:gd name="T24" fmla="*/ 2 w 12"/>
                  <a:gd name="T25" fmla="*/ 2 h 12"/>
                  <a:gd name="T26" fmla="*/ 1 w 12"/>
                  <a:gd name="T27" fmla="*/ 4 h 12"/>
                  <a:gd name="T28" fmla="*/ 3 w 12"/>
                  <a:gd name="T29" fmla="*/ 11 h 12"/>
                  <a:gd name="T30" fmla="*/ 4 w 12"/>
                  <a:gd name="T31" fmla="*/ 12 h 12"/>
                  <a:gd name="T32" fmla="*/ 10 w 12"/>
                  <a:gd name="T33" fmla="*/ 10 h 12"/>
                  <a:gd name="T34" fmla="*/ 11 w 12"/>
                  <a:gd name="T35" fmla="*/ 7 h 12"/>
                  <a:gd name="T36" fmla="*/ 9 w 12"/>
                  <a:gd name="T37" fmla="*/ 1 h 12"/>
                  <a:gd name="T38" fmla="*/ 7 w 12"/>
                  <a:gd name="T39" fmla="*/ 0 h 12"/>
                  <a:gd name="T40" fmla="*/ 7 w 12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8" y="10"/>
                      <a:pt x="6" y="11"/>
                      <a:pt x="4" y="11"/>
                    </a:cubicBezTo>
                    <a:cubicBezTo>
                      <a:pt x="4" y="11"/>
                      <a:pt x="4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3"/>
                      <a:pt x="3" y="3"/>
                    </a:cubicBezTo>
                    <a:cubicBezTo>
                      <a:pt x="4" y="1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0" y="7"/>
                      <a:pt x="1" y="10"/>
                      <a:pt x="3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1"/>
                      <a:pt x="10" y="10"/>
                    </a:cubicBezTo>
                    <a:cubicBezTo>
                      <a:pt x="10" y="9"/>
                      <a:pt x="11" y="8"/>
                      <a:pt x="11" y="7"/>
                    </a:cubicBezTo>
                    <a:cubicBezTo>
                      <a:pt x="12" y="5"/>
                      <a:pt x="11" y="2"/>
                      <a:pt x="9" y="1"/>
                    </a:cubicBezTo>
                    <a:cubicBezTo>
                      <a:pt x="9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2" name="Freeform 137"/>
              <p:cNvSpPr>
                <a:spLocks/>
              </p:cNvSpPr>
              <p:nvPr/>
            </p:nvSpPr>
            <p:spPr bwMode="auto">
              <a:xfrm>
                <a:off x="647" y="1524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5"/>
                      <a:pt x="10" y="8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3" name="Freeform 138"/>
              <p:cNvSpPr>
                <a:spLocks/>
              </p:cNvSpPr>
              <p:nvPr/>
            </p:nvSpPr>
            <p:spPr bwMode="auto">
              <a:xfrm>
                <a:off x="647" y="1524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1 h 13"/>
                  <a:gd name="T4" fmla="*/ 8 w 11"/>
                  <a:gd name="T5" fmla="*/ 2 h 13"/>
                  <a:gd name="T6" fmla="*/ 10 w 11"/>
                  <a:gd name="T7" fmla="*/ 7 h 13"/>
                  <a:gd name="T8" fmla="*/ 9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2 w 11"/>
                  <a:gd name="T15" fmla="*/ 5 h 13"/>
                  <a:gd name="T16" fmla="*/ 3 w 11"/>
                  <a:gd name="T17" fmla="*/ 3 h 13"/>
                  <a:gd name="T18" fmla="*/ 7 w 11"/>
                  <a:gd name="T19" fmla="*/ 1 h 13"/>
                  <a:gd name="T20" fmla="*/ 7 w 11"/>
                  <a:gd name="T21" fmla="*/ 1 h 13"/>
                  <a:gd name="T22" fmla="*/ 7 w 11"/>
                  <a:gd name="T23" fmla="*/ 0 h 13"/>
                  <a:gd name="T24" fmla="*/ 2 w 11"/>
                  <a:gd name="T25" fmla="*/ 3 h 13"/>
                  <a:gd name="T26" fmla="*/ 1 w 11"/>
                  <a:gd name="T27" fmla="*/ 5 h 13"/>
                  <a:gd name="T28" fmla="*/ 3 w 11"/>
                  <a:gd name="T29" fmla="*/ 11 h 13"/>
                  <a:gd name="T30" fmla="*/ 4 w 11"/>
                  <a:gd name="T31" fmla="*/ 12 h 13"/>
                  <a:gd name="T32" fmla="*/ 10 w 11"/>
                  <a:gd name="T33" fmla="*/ 10 h 13"/>
                  <a:gd name="T34" fmla="*/ 11 w 11"/>
                  <a:gd name="T35" fmla="*/ 8 h 13"/>
                  <a:gd name="T36" fmla="*/ 9 w 11"/>
                  <a:gd name="T37" fmla="*/ 1 h 13"/>
                  <a:gd name="T38" fmla="*/ 7 w 11"/>
                  <a:gd name="T39" fmla="*/ 0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8" y="11"/>
                      <a:pt x="6" y="11"/>
                      <a:pt x="4" y="11"/>
                    </a:cubicBezTo>
                    <a:cubicBezTo>
                      <a:pt x="4" y="11"/>
                      <a:pt x="4" y="11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3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9"/>
                      <a:pt x="11" y="9"/>
                      <a:pt x="11" y="8"/>
                    </a:cubicBezTo>
                    <a:cubicBezTo>
                      <a:pt x="11" y="5"/>
                      <a:pt x="11" y="3"/>
                      <a:pt x="9" y="1"/>
                    </a:cubicBezTo>
                    <a:cubicBezTo>
                      <a:pt x="9" y="1"/>
                      <a:pt x="8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4" name="Freeform 139"/>
              <p:cNvSpPr>
                <a:spLocks/>
              </p:cNvSpPr>
              <p:nvPr/>
            </p:nvSpPr>
            <p:spPr bwMode="auto">
              <a:xfrm>
                <a:off x="1180" y="1061"/>
                <a:ext cx="154" cy="163"/>
              </a:xfrm>
              <a:custGeom>
                <a:avLst/>
                <a:gdLst>
                  <a:gd name="T0" fmla="*/ 62 w 65"/>
                  <a:gd name="T1" fmla="*/ 69 h 69"/>
                  <a:gd name="T2" fmla="*/ 45 w 65"/>
                  <a:gd name="T3" fmla="*/ 49 h 69"/>
                  <a:gd name="T4" fmla="*/ 57 w 65"/>
                  <a:gd name="T5" fmla="*/ 50 h 69"/>
                  <a:gd name="T6" fmla="*/ 34 w 65"/>
                  <a:gd name="T7" fmla="*/ 33 h 69"/>
                  <a:gd name="T8" fmla="*/ 50 w 65"/>
                  <a:gd name="T9" fmla="*/ 36 h 69"/>
                  <a:gd name="T10" fmla="*/ 16 w 65"/>
                  <a:gd name="T11" fmla="*/ 18 h 69"/>
                  <a:gd name="T12" fmla="*/ 1 w 65"/>
                  <a:gd name="T13" fmla="*/ 0 h 69"/>
                  <a:gd name="T14" fmla="*/ 39 w 65"/>
                  <a:gd name="T15" fmla="*/ 15 h 69"/>
                  <a:gd name="T16" fmla="*/ 62 w 65"/>
                  <a:gd name="T17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9">
                    <a:moveTo>
                      <a:pt x="62" y="69"/>
                    </a:moveTo>
                    <a:cubicBezTo>
                      <a:pt x="63" y="61"/>
                      <a:pt x="51" y="43"/>
                      <a:pt x="45" y="49"/>
                    </a:cubicBezTo>
                    <a:cubicBezTo>
                      <a:pt x="44" y="45"/>
                      <a:pt x="52" y="42"/>
                      <a:pt x="57" y="50"/>
                    </a:cubicBezTo>
                    <a:cubicBezTo>
                      <a:pt x="60" y="43"/>
                      <a:pt x="40" y="35"/>
                      <a:pt x="34" y="33"/>
                    </a:cubicBezTo>
                    <a:cubicBezTo>
                      <a:pt x="37" y="31"/>
                      <a:pt x="45" y="33"/>
                      <a:pt x="50" y="36"/>
                    </a:cubicBezTo>
                    <a:cubicBezTo>
                      <a:pt x="47" y="26"/>
                      <a:pt x="24" y="26"/>
                      <a:pt x="16" y="18"/>
                    </a:cubicBezTo>
                    <a:cubicBezTo>
                      <a:pt x="43" y="15"/>
                      <a:pt x="0" y="10"/>
                      <a:pt x="1" y="0"/>
                    </a:cubicBezTo>
                    <a:cubicBezTo>
                      <a:pt x="5" y="8"/>
                      <a:pt x="24" y="6"/>
                      <a:pt x="39" y="15"/>
                    </a:cubicBezTo>
                    <a:cubicBezTo>
                      <a:pt x="64" y="31"/>
                      <a:pt x="65" y="52"/>
                      <a:pt x="62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5" name="Freeform 140"/>
              <p:cNvSpPr>
                <a:spLocks/>
              </p:cNvSpPr>
              <p:nvPr/>
            </p:nvSpPr>
            <p:spPr bwMode="auto">
              <a:xfrm>
                <a:off x="1124" y="1014"/>
                <a:ext cx="130" cy="73"/>
              </a:xfrm>
              <a:custGeom>
                <a:avLst/>
                <a:gdLst>
                  <a:gd name="T0" fmla="*/ 40 w 55"/>
                  <a:gd name="T1" fmla="*/ 11 h 31"/>
                  <a:gd name="T2" fmla="*/ 44 w 55"/>
                  <a:gd name="T3" fmla="*/ 16 h 31"/>
                  <a:gd name="T4" fmla="*/ 55 w 55"/>
                  <a:gd name="T5" fmla="*/ 31 h 31"/>
                  <a:gd name="T6" fmla="*/ 0 w 55"/>
                  <a:gd name="T7" fmla="*/ 3 h 31"/>
                  <a:gd name="T8" fmla="*/ 17 w 55"/>
                  <a:gd name="T9" fmla="*/ 10 h 31"/>
                  <a:gd name="T10" fmla="*/ 8 w 55"/>
                  <a:gd name="T11" fmla="*/ 0 h 31"/>
                  <a:gd name="T12" fmla="*/ 26 w 55"/>
                  <a:gd name="T13" fmla="*/ 12 h 31"/>
                  <a:gd name="T14" fmla="*/ 19 w 55"/>
                  <a:gd name="T15" fmla="*/ 2 h 31"/>
                  <a:gd name="T16" fmla="*/ 38 w 55"/>
                  <a:gd name="T17" fmla="*/ 15 h 31"/>
                  <a:gd name="T18" fmla="*/ 40 w 55"/>
                  <a:gd name="T19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31">
                    <a:moveTo>
                      <a:pt x="40" y="11"/>
                    </a:moveTo>
                    <a:cubicBezTo>
                      <a:pt x="40" y="11"/>
                      <a:pt x="44" y="16"/>
                      <a:pt x="44" y="16"/>
                    </a:cubicBezTo>
                    <a:cubicBezTo>
                      <a:pt x="53" y="26"/>
                      <a:pt x="43" y="22"/>
                      <a:pt x="55" y="31"/>
                    </a:cubicBezTo>
                    <a:cubicBezTo>
                      <a:pt x="29" y="16"/>
                      <a:pt x="33" y="26"/>
                      <a:pt x="0" y="3"/>
                    </a:cubicBezTo>
                    <a:cubicBezTo>
                      <a:pt x="10" y="9"/>
                      <a:pt x="9" y="5"/>
                      <a:pt x="17" y="10"/>
                    </a:cubicBezTo>
                    <a:cubicBezTo>
                      <a:pt x="15" y="6"/>
                      <a:pt x="13" y="5"/>
                      <a:pt x="8" y="0"/>
                    </a:cubicBezTo>
                    <a:cubicBezTo>
                      <a:pt x="13" y="2"/>
                      <a:pt x="21" y="6"/>
                      <a:pt x="26" y="12"/>
                    </a:cubicBezTo>
                    <a:cubicBezTo>
                      <a:pt x="29" y="12"/>
                      <a:pt x="18" y="1"/>
                      <a:pt x="19" y="2"/>
                    </a:cubicBezTo>
                    <a:cubicBezTo>
                      <a:pt x="36" y="11"/>
                      <a:pt x="33" y="11"/>
                      <a:pt x="38" y="15"/>
                    </a:cubicBezTo>
                    <a:cubicBezTo>
                      <a:pt x="39" y="14"/>
                      <a:pt x="40" y="14"/>
                      <a:pt x="4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6" name="Freeform 141"/>
              <p:cNvSpPr>
                <a:spLocks/>
              </p:cNvSpPr>
              <p:nvPr/>
            </p:nvSpPr>
            <p:spPr bwMode="auto">
              <a:xfrm>
                <a:off x="1247" y="1047"/>
                <a:ext cx="96" cy="101"/>
              </a:xfrm>
              <a:custGeom>
                <a:avLst/>
                <a:gdLst>
                  <a:gd name="T0" fmla="*/ 26 w 41"/>
                  <a:gd name="T1" fmla="*/ 0 h 43"/>
                  <a:gd name="T2" fmla="*/ 30 w 41"/>
                  <a:gd name="T3" fmla="*/ 43 h 43"/>
                  <a:gd name="T4" fmla="*/ 0 w 41"/>
                  <a:gd name="T5" fmla="*/ 0 h 43"/>
                  <a:gd name="T6" fmla="*/ 15 w 41"/>
                  <a:gd name="T7" fmla="*/ 13 h 43"/>
                  <a:gd name="T8" fmla="*/ 26 w 41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3">
                    <a:moveTo>
                      <a:pt x="26" y="0"/>
                    </a:moveTo>
                    <a:cubicBezTo>
                      <a:pt x="16" y="17"/>
                      <a:pt x="41" y="31"/>
                      <a:pt x="30" y="43"/>
                    </a:cubicBezTo>
                    <a:cubicBezTo>
                      <a:pt x="37" y="26"/>
                      <a:pt x="0" y="15"/>
                      <a:pt x="0" y="0"/>
                    </a:cubicBezTo>
                    <a:cubicBezTo>
                      <a:pt x="3" y="6"/>
                      <a:pt x="8" y="10"/>
                      <a:pt x="15" y="13"/>
                    </a:cubicBezTo>
                    <a:cubicBezTo>
                      <a:pt x="19" y="12"/>
                      <a:pt x="16" y="5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7" name="Freeform 142"/>
              <p:cNvSpPr>
                <a:spLocks/>
              </p:cNvSpPr>
              <p:nvPr/>
            </p:nvSpPr>
            <p:spPr bwMode="auto">
              <a:xfrm>
                <a:off x="1464" y="943"/>
                <a:ext cx="198" cy="92"/>
              </a:xfrm>
              <a:custGeom>
                <a:avLst/>
                <a:gdLst>
                  <a:gd name="T0" fmla="*/ 0 w 84"/>
                  <a:gd name="T1" fmla="*/ 16 h 39"/>
                  <a:gd name="T2" fmla="*/ 24 w 84"/>
                  <a:gd name="T3" fmla="*/ 21 h 39"/>
                  <a:gd name="T4" fmla="*/ 19 w 84"/>
                  <a:gd name="T5" fmla="*/ 12 h 39"/>
                  <a:gd name="T6" fmla="*/ 42 w 84"/>
                  <a:gd name="T7" fmla="*/ 23 h 39"/>
                  <a:gd name="T8" fmla="*/ 35 w 84"/>
                  <a:gd name="T9" fmla="*/ 12 h 39"/>
                  <a:gd name="T10" fmla="*/ 62 w 84"/>
                  <a:gd name="T11" fmla="*/ 30 h 39"/>
                  <a:gd name="T12" fmla="*/ 84 w 84"/>
                  <a:gd name="T13" fmla="*/ 35 h 39"/>
                  <a:gd name="T14" fmla="*/ 58 w 84"/>
                  <a:gd name="T15" fmla="*/ 12 h 39"/>
                  <a:gd name="T16" fmla="*/ 0 w 84"/>
                  <a:gd name="T17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39">
                    <a:moveTo>
                      <a:pt x="0" y="16"/>
                    </a:moveTo>
                    <a:cubicBezTo>
                      <a:pt x="7" y="13"/>
                      <a:pt x="28" y="14"/>
                      <a:pt x="24" y="21"/>
                    </a:cubicBezTo>
                    <a:cubicBezTo>
                      <a:pt x="28" y="20"/>
                      <a:pt x="28" y="13"/>
                      <a:pt x="19" y="12"/>
                    </a:cubicBezTo>
                    <a:cubicBezTo>
                      <a:pt x="25" y="7"/>
                      <a:pt x="38" y="19"/>
                      <a:pt x="42" y="23"/>
                    </a:cubicBezTo>
                    <a:cubicBezTo>
                      <a:pt x="43" y="20"/>
                      <a:pt x="39" y="14"/>
                      <a:pt x="35" y="12"/>
                    </a:cubicBezTo>
                    <a:cubicBezTo>
                      <a:pt x="45" y="10"/>
                      <a:pt x="52" y="28"/>
                      <a:pt x="62" y="30"/>
                    </a:cubicBezTo>
                    <a:cubicBezTo>
                      <a:pt x="56" y="9"/>
                      <a:pt x="74" y="39"/>
                      <a:pt x="84" y="35"/>
                    </a:cubicBezTo>
                    <a:cubicBezTo>
                      <a:pt x="74" y="35"/>
                      <a:pt x="70" y="19"/>
                      <a:pt x="58" y="12"/>
                    </a:cubicBezTo>
                    <a:cubicBezTo>
                      <a:pt x="35" y="0"/>
                      <a:pt x="15" y="7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8" name="Freeform 143"/>
              <p:cNvSpPr>
                <a:spLocks/>
              </p:cNvSpPr>
              <p:nvPr/>
            </p:nvSpPr>
            <p:spPr bwMode="auto">
              <a:xfrm>
                <a:off x="1615" y="981"/>
                <a:ext cx="102" cy="73"/>
              </a:xfrm>
              <a:custGeom>
                <a:avLst/>
                <a:gdLst>
                  <a:gd name="T0" fmla="*/ 23 w 43"/>
                  <a:gd name="T1" fmla="*/ 4 h 31"/>
                  <a:gd name="T2" fmla="*/ 17 w 43"/>
                  <a:gd name="T3" fmla="*/ 2 h 31"/>
                  <a:gd name="T4" fmla="*/ 0 w 43"/>
                  <a:gd name="T5" fmla="*/ 0 h 31"/>
                  <a:gd name="T6" fmla="*/ 42 w 43"/>
                  <a:gd name="T7" fmla="*/ 31 h 31"/>
                  <a:gd name="T8" fmla="*/ 31 w 43"/>
                  <a:gd name="T9" fmla="*/ 20 h 31"/>
                  <a:gd name="T10" fmla="*/ 43 w 43"/>
                  <a:gd name="T11" fmla="*/ 23 h 31"/>
                  <a:gd name="T12" fmla="*/ 27 w 43"/>
                  <a:gd name="T13" fmla="*/ 14 h 31"/>
                  <a:gd name="T14" fmla="*/ 38 w 43"/>
                  <a:gd name="T15" fmla="*/ 15 h 31"/>
                  <a:gd name="T16" fmla="*/ 19 w 43"/>
                  <a:gd name="T17" fmla="*/ 7 h 31"/>
                  <a:gd name="T18" fmla="*/ 23 w 43"/>
                  <a:gd name="T19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31">
                    <a:moveTo>
                      <a:pt x="23" y="4"/>
                    </a:moveTo>
                    <a:cubicBezTo>
                      <a:pt x="23" y="3"/>
                      <a:pt x="17" y="2"/>
                      <a:pt x="17" y="2"/>
                    </a:cubicBezTo>
                    <a:cubicBezTo>
                      <a:pt x="5" y="0"/>
                      <a:pt x="12" y="5"/>
                      <a:pt x="0" y="0"/>
                    </a:cubicBezTo>
                    <a:cubicBezTo>
                      <a:pt x="22" y="14"/>
                      <a:pt x="11" y="15"/>
                      <a:pt x="42" y="31"/>
                    </a:cubicBezTo>
                    <a:cubicBezTo>
                      <a:pt x="34" y="26"/>
                      <a:pt x="38" y="24"/>
                      <a:pt x="31" y="20"/>
                    </a:cubicBezTo>
                    <a:cubicBezTo>
                      <a:pt x="36" y="20"/>
                      <a:pt x="37" y="21"/>
                      <a:pt x="43" y="23"/>
                    </a:cubicBezTo>
                    <a:cubicBezTo>
                      <a:pt x="40" y="20"/>
                      <a:pt x="33" y="16"/>
                      <a:pt x="27" y="14"/>
                    </a:cubicBezTo>
                    <a:cubicBezTo>
                      <a:pt x="25" y="12"/>
                      <a:pt x="39" y="16"/>
                      <a:pt x="38" y="15"/>
                    </a:cubicBezTo>
                    <a:cubicBezTo>
                      <a:pt x="24" y="6"/>
                      <a:pt x="25" y="9"/>
                      <a:pt x="19" y="7"/>
                    </a:cubicBezTo>
                    <a:cubicBezTo>
                      <a:pt x="21" y="5"/>
                      <a:pt x="20" y="5"/>
                      <a:pt x="2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9" name="Freeform 144"/>
              <p:cNvSpPr>
                <a:spLocks/>
              </p:cNvSpPr>
              <p:nvPr/>
            </p:nvSpPr>
            <p:spPr bwMode="auto">
              <a:xfrm>
                <a:off x="1537" y="922"/>
                <a:ext cx="118" cy="63"/>
              </a:xfrm>
              <a:custGeom>
                <a:avLst/>
                <a:gdLst>
                  <a:gd name="T0" fmla="*/ 41 w 50"/>
                  <a:gd name="T1" fmla="*/ 0 h 27"/>
                  <a:gd name="T2" fmla="*/ 0 w 50"/>
                  <a:gd name="T3" fmla="*/ 15 h 27"/>
                  <a:gd name="T4" fmla="*/ 50 w 50"/>
                  <a:gd name="T5" fmla="*/ 20 h 27"/>
                  <a:gd name="T6" fmla="*/ 33 w 50"/>
                  <a:gd name="T7" fmla="*/ 14 h 27"/>
                  <a:gd name="T8" fmla="*/ 41 w 50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7">
                    <a:moveTo>
                      <a:pt x="41" y="0"/>
                    </a:moveTo>
                    <a:cubicBezTo>
                      <a:pt x="29" y="15"/>
                      <a:pt x="8" y="2"/>
                      <a:pt x="0" y="15"/>
                    </a:cubicBezTo>
                    <a:cubicBezTo>
                      <a:pt x="13" y="3"/>
                      <a:pt x="35" y="27"/>
                      <a:pt x="50" y="20"/>
                    </a:cubicBezTo>
                    <a:cubicBezTo>
                      <a:pt x="42" y="20"/>
                      <a:pt x="38" y="18"/>
                      <a:pt x="33" y="14"/>
                    </a:cubicBezTo>
                    <a:cubicBezTo>
                      <a:pt x="32" y="11"/>
                      <a:pt x="40" y="1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0" name="Freeform 145"/>
              <p:cNvSpPr>
                <a:spLocks/>
              </p:cNvSpPr>
              <p:nvPr/>
            </p:nvSpPr>
            <p:spPr bwMode="auto">
              <a:xfrm>
                <a:off x="1490" y="1115"/>
                <a:ext cx="127" cy="156"/>
              </a:xfrm>
              <a:custGeom>
                <a:avLst/>
                <a:gdLst>
                  <a:gd name="T0" fmla="*/ 13 w 54"/>
                  <a:gd name="T1" fmla="*/ 1 h 66"/>
                  <a:gd name="T2" fmla="*/ 46 w 54"/>
                  <a:gd name="T3" fmla="*/ 18 h 66"/>
                  <a:gd name="T4" fmla="*/ 38 w 54"/>
                  <a:gd name="T5" fmla="*/ 57 h 66"/>
                  <a:gd name="T6" fmla="*/ 15 w 54"/>
                  <a:gd name="T7" fmla="*/ 59 h 66"/>
                  <a:gd name="T8" fmla="*/ 4 w 54"/>
                  <a:gd name="T9" fmla="*/ 49 h 66"/>
                  <a:gd name="T10" fmla="*/ 4 w 54"/>
                  <a:gd name="T11" fmla="*/ 29 h 66"/>
                  <a:gd name="T12" fmla="*/ 25 w 54"/>
                  <a:gd name="T13" fmla="*/ 24 h 66"/>
                  <a:gd name="T14" fmla="*/ 30 w 54"/>
                  <a:gd name="T15" fmla="*/ 44 h 66"/>
                  <a:gd name="T16" fmla="*/ 12 w 54"/>
                  <a:gd name="T17" fmla="*/ 38 h 66"/>
                  <a:gd name="T18" fmla="*/ 13 w 54"/>
                  <a:gd name="T19" fmla="*/ 39 h 66"/>
                  <a:gd name="T20" fmla="*/ 31 w 54"/>
                  <a:gd name="T21" fmla="*/ 41 h 66"/>
                  <a:gd name="T22" fmla="*/ 20 w 54"/>
                  <a:gd name="T23" fmla="*/ 23 h 66"/>
                  <a:gd name="T24" fmla="*/ 2 w 54"/>
                  <a:gd name="T25" fmla="*/ 36 h 66"/>
                  <a:gd name="T26" fmla="*/ 12 w 54"/>
                  <a:gd name="T27" fmla="*/ 57 h 66"/>
                  <a:gd name="T28" fmla="*/ 50 w 54"/>
                  <a:gd name="T29" fmla="*/ 39 h 66"/>
                  <a:gd name="T30" fmla="*/ 23 w 54"/>
                  <a:gd name="T31" fmla="*/ 3 h 66"/>
                  <a:gd name="T32" fmla="*/ 14 w 54"/>
                  <a:gd name="T33" fmla="*/ 2 h 66"/>
                  <a:gd name="T34" fmla="*/ 13 w 54"/>
                  <a:gd name="T35" fmla="*/ 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4" h="66">
                    <a:moveTo>
                      <a:pt x="13" y="1"/>
                    </a:moveTo>
                    <a:cubicBezTo>
                      <a:pt x="26" y="0"/>
                      <a:pt x="39" y="7"/>
                      <a:pt x="46" y="18"/>
                    </a:cubicBezTo>
                    <a:cubicBezTo>
                      <a:pt x="54" y="31"/>
                      <a:pt x="52" y="48"/>
                      <a:pt x="38" y="57"/>
                    </a:cubicBezTo>
                    <a:cubicBezTo>
                      <a:pt x="31" y="61"/>
                      <a:pt x="23" y="62"/>
                      <a:pt x="15" y="59"/>
                    </a:cubicBezTo>
                    <a:cubicBezTo>
                      <a:pt x="10" y="57"/>
                      <a:pt x="6" y="53"/>
                      <a:pt x="4" y="49"/>
                    </a:cubicBezTo>
                    <a:cubicBezTo>
                      <a:pt x="0" y="43"/>
                      <a:pt x="0" y="35"/>
                      <a:pt x="4" y="29"/>
                    </a:cubicBezTo>
                    <a:cubicBezTo>
                      <a:pt x="9" y="22"/>
                      <a:pt x="18" y="20"/>
                      <a:pt x="25" y="24"/>
                    </a:cubicBezTo>
                    <a:cubicBezTo>
                      <a:pt x="33" y="28"/>
                      <a:pt x="36" y="38"/>
                      <a:pt x="30" y="44"/>
                    </a:cubicBezTo>
                    <a:cubicBezTo>
                      <a:pt x="24" y="51"/>
                      <a:pt x="13" y="46"/>
                      <a:pt x="12" y="38"/>
                    </a:cubicBezTo>
                    <a:cubicBezTo>
                      <a:pt x="12" y="39"/>
                      <a:pt x="13" y="39"/>
                      <a:pt x="13" y="39"/>
                    </a:cubicBezTo>
                    <a:cubicBezTo>
                      <a:pt x="14" y="49"/>
                      <a:pt x="27" y="47"/>
                      <a:pt x="31" y="41"/>
                    </a:cubicBezTo>
                    <a:cubicBezTo>
                      <a:pt x="36" y="33"/>
                      <a:pt x="28" y="24"/>
                      <a:pt x="20" y="23"/>
                    </a:cubicBezTo>
                    <a:cubicBezTo>
                      <a:pt x="12" y="22"/>
                      <a:pt x="4" y="28"/>
                      <a:pt x="2" y="36"/>
                    </a:cubicBezTo>
                    <a:cubicBezTo>
                      <a:pt x="0" y="44"/>
                      <a:pt x="5" y="53"/>
                      <a:pt x="12" y="57"/>
                    </a:cubicBezTo>
                    <a:cubicBezTo>
                      <a:pt x="28" y="66"/>
                      <a:pt x="46" y="54"/>
                      <a:pt x="50" y="39"/>
                    </a:cubicBezTo>
                    <a:cubicBezTo>
                      <a:pt x="54" y="23"/>
                      <a:pt x="40" y="7"/>
                      <a:pt x="23" y="3"/>
                    </a:cubicBezTo>
                    <a:cubicBezTo>
                      <a:pt x="20" y="2"/>
                      <a:pt x="17" y="2"/>
                      <a:pt x="14" y="2"/>
                    </a:cubicBezTo>
                    <a:cubicBezTo>
                      <a:pt x="13" y="2"/>
                      <a:pt x="13" y="1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1" name="Freeform 146"/>
              <p:cNvSpPr>
                <a:spLocks/>
              </p:cNvSpPr>
              <p:nvPr/>
            </p:nvSpPr>
            <p:spPr bwMode="auto">
              <a:xfrm>
                <a:off x="1700" y="830"/>
                <a:ext cx="423" cy="155"/>
              </a:xfrm>
              <a:custGeom>
                <a:avLst/>
                <a:gdLst>
                  <a:gd name="T0" fmla="*/ 179 w 179"/>
                  <a:gd name="T1" fmla="*/ 24 h 66"/>
                  <a:gd name="T2" fmla="*/ 142 w 179"/>
                  <a:gd name="T3" fmla="*/ 5 h 66"/>
                  <a:gd name="T4" fmla="*/ 93 w 179"/>
                  <a:gd name="T5" fmla="*/ 24 h 66"/>
                  <a:gd name="T6" fmla="*/ 0 w 179"/>
                  <a:gd name="T7" fmla="*/ 47 h 66"/>
                  <a:gd name="T8" fmla="*/ 0 w 179"/>
                  <a:gd name="T9" fmla="*/ 47 h 66"/>
                  <a:gd name="T10" fmla="*/ 90 w 179"/>
                  <a:gd name="T11" fmla="*/ 23 h 66"/>
                  <a:gd name="T12" fmla="*/ 139 w 179"/>
                  <a:gd name="T13" fmla="*/ 1 h 66"/>
                  <a:gd name="T14" fmla="*/ 178 w 179"/>
                  <a:gd name="T15" fmla="*/ 20 h 66"/>
                  <a:gd name="T16" fmla="*/ 179 w 179"/>
                  <a:gd name="T17" fmla="*/ 2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66">
                    <a:moveTo>
                      <a:pt x="179" y="24"/>
                    </a:moveTo>
                    <a:cubicBezTo>
                      <a:pt x="173" y="9"/>
                      <a:pt x="157" y="5"/>
                      <a:pt x="142" y="5"/>
                    </a:cubicBezTo>
                    <a:cubicBezTo>
                      <a:pt x="124" y="5"/>
                      <a:pt x="108" y="14"/>
                      <a:pt x="93" y="24"/>
                    </a:cubicBezTo>
                    <a:cubicBezTo>
                      <a:pt x="69" y="42"/>
                      <a:pt x="32" y="66"/>
                      <a:pt x="0" y="47"/>
                    </a:cubicBezTo>
                    <a:cubicBezTo>
                      <a:pt x="0" y="46"/>
                      <a:pt x="1" y="47"/>
                      <a:pt x="0" y="47"/>
                    </a:cubicBezTo>
                    <a:cubicBezTo>
                      <a:pt x="30" y="65"/>
                      <a:pt x="67" y="40"/>
                      <a:pt x="90" y="23"/>
                    </a:cubicBezTo>
                    <a:cubicBezTo>
                      <a:pt x="105" y="12"/>
                      <a:pt x="121" y="2"/>
                      <a:pt x="139" y="1"/>
                    </a:cubicBezTo>
                    <a:cubicBezTo>
                      <a:pt x="155" y="0"/>
                      <a:pt x="173" y="4"/>
                      <a:pt x="178" y="20"/>
                    </a:cubicBezTo>
                    <a:cubicBezTo>
                      <a:pt x="179" y="22"/>
                      <a:pt x="178" y="23"/>
                      <a:pt x="179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2" name="Freeform 147"/>
              <p:cNvSpPr>
                <a:spLocks/>
              </p:cNvSpPr>
              <p:nvPr/>
            </p:nvSpPr>
            <p:spPr bwMode="auto">
              <a:xfrm>
                <a:off x="2163" y="992"/>
                <a:ext cx="19" cy="64"/>
              </a:xfrm>
              <a:custGeom>
                <a:avLst/>
                <a:gdLst>
                  <a:gd name="T0" fmla="*/ 8 w 8"/>
                  <a:gd name="T1" fmla="*/ 27 h 27"/>
                  <a:gd name="T2" fmla="*/ 5 w 8"/>
                  <a:gd name="T3" fmla="*/ 26 h 27"/>
                  <a:gd name="T4" fmla="*/ 1 w 8"/>
                  <a:gd name="T5" fmla="*/ 21 h 27"/>
                  <a:gd name="T6" fmla="*/ 3 w 8"/>
                  <a:gd name="T7" fmla="*/ 11 h 27"/>
                  <a:gd name="T8" fmla="*/ 4 w 8"/>
                  <a:gd name="T9" fmla="*/ 7 h 27"/>
                  <a:gd name="T10" fmla="*/ 4 w 8"/>
                  <a:gd name="T11" fmla="*/ 4 h 27"/>
                  <a:gd name="T12" fmla="*/ 2 w 8"/>
                  <a:gd name="T13" fmla="*/ 2 h 27"/>
                  <a:gd name="T14" fmla="*/ 0 w 8"/>
                  <a:gd name="T15" fmla="*/ 1 h 27"/>
                  <a:gd name="T16" fmla="*/ 2 w 8"/>
                  <a:gd name="T17" fmla="*/ 1 h 27"/>
                  <a:gd name="T18" fmla="*/ 4 w 8"/>
                  <a:gd name="T19" fmla="*/ 6 h 27"/>
                  <a:gd name="T20" fmla="*/ 2 w 8"/>
                  <a:gd name="T21" fmla="*/ 16 h 27"/>
                  <a:gd name="T22" fmla="*/ 2 w 8"/>
                  <a:gd name="T23" fmla="*/ 22 h 27"/>
                  <a:gd name="T24" fmla="*/ 4 w 8"/>
                  <a:gd name="T25" fmla="*/ 25 h 27"/>
                  <a:gd name="T26" fmla="*/ 8 w 8"/>
                  <a:gd name="T2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27">
                    <a:moveTo>
                      <a:pt x="8" y="27"/>
                    </a:moveTo>
                    <a:cubicBezTo>
                      <a:pt x="8" y="27"/>
                      <a:pt x="7" y="27"/>
                      <a:pt x="5" y="26"/>
                    </a:cubicBezTo>
                    <a:cubicBezTo>
                      <a:pt x="4" y="25"/>
                      <a:pt x="2" y="24"/>
                      <a:pt x="1" y="21"/>
                    </a:cubicBezTo>
                    <a:cubicBezTo>
                      <a:pt x="1" y="19"/>
                      <a:pt x="1" y="15"/>
                      <a:pt x="3" y="11"/>
                    </a:cubicBezTo>
                    <a:cubicBezTo>
                      <a:pt x="3" y="10"/>
                      <a:pt x="4" y="8"/>
                      <a:pt x="4" y="7"/>
                    </a:cubicBezTo>
                    <a:cubicBezTo>
                      <a:pt x="4" y="6"/>
                      <a:pt x="4" y="5"/>
                      <a:pt x="4" y="4"/>
                    </a:cubicBezTo>
                    <a:cubicBezTo>
                      <a:pt x="3" y="3"/>
                      <a:pt x="2" y="2"/>
                      <a:pt x="2" y="2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2" y="1"/>
                    </a:cubicBezTo>
                    <a:cubicBezTo>
                      <a:pt x="3" y="2"/>
                      <a:pt x="5" y="3"/>
                      <a:pt x="4" y="6"/>
                    </a:cubicBezTo>
                    <a:cubicBezTo>
                      <a:pt x="5" y="8"/>
                      <a:pt x="3" y="12"/>
                      <a:pt x="2" y="16"/>
                    </a:cubicBezTo>
                    <a:cubicBezTo>
                      <a:pt x="1" y="19"/>
                      <a:pt x="1" y="21"/>
                      <a:pt x="2" y="22"/>
                    </a:cubicBezTo>
                    <a:cubicBezTo>
                      <a:pt x="2" y="23"/>
                      <a:pt x="2" y="24"/>
                      <a:pt x="4" y="25"/>
                    </a:cubicBezTo>
                    <a:cubicBezTo>
                      <a:pt x="5" y="26"/>
                      <a:pt x="6" y="27"/>
                      <a:pt x="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3" name="Freeform 148"/>
              <p:cNvSpPr>
                <a:spLocks/>
              </p:cNvSpPr>
              <p:nvPr/>
            </p:nvSpPr>
            <p:spPr bwMode="auto">
              <a:xfrm>
                <a:off x="2163" y="992"/>
                <a:ext cx="19" cy="64"/>
              </a:xfrm>
              <a:custGeom>
                <a:avLst/>
                <a:gdLst>
                  <a:gd name="T0" fmla="*/ 8 w 8"/>
                  <a:gd name="T1" fmla="*/ 27 h 27"/>
                  <a:gd name="T2" fmla="*/ 8 w 8"/>
                  <a:gd name="T3" fmla="*/ 27 h 27"/>
                  <a:gd name="T4" fmla="*/ 7 w 8"/>
                  <a:gd name="T5" fmla="*/ 27 h 27"/>
                  <a:gd name="T6" fmla="*/ 1 w 8"/>
                  <a:gd name="T7" fmla="*/ 22 h 27"/>
                  <a:gd name="T8" fmla="*/ 3 w 8"/>
                  <a:gd name="T9" fmla="*/ 11 h 27"/>
                  <a:gd name="T10" fmla="*/ 4 w 8"/>
                  <a:gd name="T11" fmla="*/ 4 h 27"/>
                  <a:gd name="T12" fmla="*/ 2 w 8"/>
                  <a:gd name="T13" fmla="*/ 2 h 27"/>
                  <a:gd name="T14" fmla="*/ 1 w 8"/>
                  <a:gd name="T15" fmla="*/ 1 h 27"/>
                  <a:gd name="T16" fmla="*/ 0 w 8"/>
                  <a:gd name="T17" fmla="*/ 1 h 27"/>
                  <a:gd name="T18" fmla="*/ 0 w 8"/>
                  <a:gd name="T19" fmla="*/ 1 h 27"/>
                  <a:gd name="T20" fmla="*/ 0 w 8"/>
                  <a:gd name="T21" fmla="*/ 1 h 27"/>
                  <a:gd name="T22" fmla="*/ 0 w 8"/>
                  <a:gd name="T23" fmla="*/ 1 h 27"/>
                  <a:gd name="T24" fmla="*/ 0 w 8"/>
                  <a:gd name="T25" fmla="*/ 1 h 27"/>
                  <a:gd name="T26" fmla="*/ 0 w 8"/>
                  <a:gd name="T27" fmla="*/ 1 h 27"/>
                  <a:gd name="T28" fmla="*/ 0 w 8"/>
                  <a:gd name="T29" fmla="*/ 1 h 27"/>
                  <a:gd name="T30" fmla="*/ 0 w 8"/>
                  <a:gd name="T31" fmla="*/ 1 h 27"/>
                  <a:gd name="T32" fmla="*/ 0 w 8"/>
                  <a:gd name="T33" fmla="*/ 1 h 27"/>
                  <a:gd name="T34" fmla="*/ 0 w 8"/>
                  <a:gd name="T35" fmla="*/ 1 h 27"/>
                  <a:gd name="T36" fmla="*/ 0 w 8"/>
                  <a:gd name="T37" fmla="*/ 1 h 27"/>
                  <a:gd name="T38" fmla="*/ 0 w 8"/>
                  <a:gd name="T39" fmla="*/ 1 h 27"/>
                  <a:gd name="T40" fmla="*/ 0 w 8"/>
                  <a:gd name="T41" fmla="*/ 1 h 27"/>
                  <a:gd name="T42" fmla="*/ 0 w 8"/>
                  <a:gd name="T43" fmla="*/ 1 h 27"/>
                  <a:gd name="T44" fmla="*/ 0 w 8"/>
                  <a:gd name="T45" fmla="*/ 1 h 27"/>
                  <a:gd name="T46" fmla="*/ 0 w 8"/>
                  <a:gd name="T47" fmla="*/ 1 h 27"/>
                  <a:gd name="T48" fmla="*/ 0 w 8"/>
                  <a:gd name="T49" fmla="*/ 1 h 27"/>
                  <a:gd name="T50" fmla="*/ 0 w 8"/>
                  <a:gd name="T51" fmla="*/ 1 h 27"/>
                  <a:gd name="T52" fmla="*/ 0 w 8"/>
                  <a:gd name="T53" fmla="*/ 1 h 27"/>
                  <a:gd name="T54" fmla="*/ 0 w 8"/>
                  <a:gd name="T55" fmla="*/ 1 h 27"/>
                  <a:gd name="T56" fmla="*/ 1 w 8"/>
                  <a:gd name="T57" fmla="*/ 1 h 27"/>
                  <a:gd name="T58" fmla="*/ 4 w 8"/>
                  <a:gd name="T59" fmla="*/ 4 h 27"/>
                  <a:gd name="T60" fmla="*/ 2 w 8"/>
                  <a:gd name="T61" fmla="*/ 16 h 27"/>
                  <a:gd name="T62" fmla="*/ 2 w 8"/>
                  <a:gd name="T63" fmla="*/ 22 h 27"/>
                  <a:gd name="T64" fmla="*/ 2 w 8"/>
                  <a:gd name="T65" fmla="*/ 22 h 27"/>
                  <a:gd name="T66" fmla="*/ 8 w 8"/>
                  <a:gd name="T67" fmla="*/ 27 h 27"/>
                  <a:gd name="T68" fmla="*/ 8 w 8"/>
                  <a:gd name="T69" fmla="*/ 27 h 27"/>
                  <a:gd name="T70" fmla="*/ 8 w 8"/>
                  <a:gd name="T71" fmla="*/ 27 h 27"/>
                  <a:gd name="T72" fmla="*/ 2 w 8"/>
                  <a:gd name="T73" fmla="*/ 22 h 27"/>
                  <a:gd name="T74" fmla="*/ 2 w 8"/>
                  <a:gd name="T75" fmla="*/ 22 h 27"/>
                  <a:gd name="T76" fmla="*/ 2 w 8"/>
                  <a:gd name="T77" fmla="*/ 16 h 27"/>
                  <a:gd name="T78" fmla="*/ 4 w 8"/>
                  <a:gd name="T79" fmla="*/ 4 h 27"/>
                  <a:gd name="T80" fmla="*/ 1 w 8"/>
                  <a:gd name="T81" fmla="*/ 1 h 27"/>
                  <a:gd name="T82" fmla="*/ 0 w 8"/>
                  <a:gd name="T83" fmla="*/ 0 h 27"/>
                  <a:gd name="T84" fmla="*/ 0 w 8"/>
                  <a:gd name="T85" fmla="*/ 1 h 27"/>
                  <a:gd name="T86" fmla="*/ 0 w 8"/>
                  <a:gd name="T87" fmla="*/ 1 h 27"/>
                  <a:gd name="T88" fmla="*/ 0 w 8"/>
                  <a:gd name="T89" fmla="*/ 1 h 27"/>
                  <a:gd name="T90" fmla="*/ 0 w 8"/>
                  <a:gd name="T91" fmla="*/ 1 h 27"/>
                  <a:gd name="T92" fmla="*/ 2 w 8"/>
                  <a:gd name="T93" fmla="*/ 2 h 27"/>
                  <a:gd name="T94" fmla="*/ 4 w 8"/>
                  <a:gd name="T95" fmla="*/ 4 h 27"/>
                  <a:gd name="T96" fmla="*/ 3 w 8"/>
                  <a:gd name="T97" fmla="*/ 11 h 27"/>
                  <a:gd name="T98" fmla="*/ 1 w 8"/>
                  <a:gd name="T99" fmla="*/ 22 h 27"/>
                  <a:gd name="T100" fmla="*/ 7 w 8"/>
                  <a:gd name="T101" fmla="*/ 27 h 27"/>
                  <a:gd name="T102" fmla="*/ 8 w 8"/>
                  <a:gd name="T103" fmla="*/ 27 h 27"/>
                  <a:gd name="T104" fmla="*/ 8 w 8"/>
                  <a:gd name="T105" fmla="*/ 27 h 27"/>
                  <a:gd name="T106" fmla="*/ 8 w 8"/>
                  <a:gd name="T107" fmla="*/ 27 h 27"/>
                  <a:gd name="T108" fmla="*/ 8 w 8"/>
                  <a:gd name="T109" fmla="*/ 27 h 27"/>
                  <a:gd name="T110" fmla="*/ 8 w 8"/>
                  <a:gd name="T111" fmla="*/ 27 h 27"/>
                  <a:gd name="T112" fmla="*/ 8 w 8"/>
                  <a:gd name="T113" fmla="*/ 27 h 27"/>
                  <a:gd name="T114" fmla="*/ 8 w 8"/>
                  <a:gd name="T115" fmla="*/ 27 h 27"/>
                  <a:gd name="T116" fmla="*/ 8 w 8"/>
                  <a:gd name="T117" fmla="*/ 27 h 27"/>
                  <a:gd name="T118" fmla="*/ 8 w 8"/>
                  <a:gd name="T119" fmla="*/ 27 h 27"/>
                  <a:gd name="T120" fmla="*/ 8 w 8"/>
                  <a:gd name="T12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" h="27">
                    <a:moveTo>
                      <a:pt x="8" y="27"/>
                    </a:move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7" y="27"/>
                      <a:pt x="7" y="27"/>
                    </a:cubicBezTo>
                    <a:cubicBezTo>
                      <a:pt x="6" y="27"/>
                      <a:pt x="6" y="26"/>
                      <a:pt x="5" y="26"/>
                    </a:cubicBezTo>
                    <a:cubicBezTo>
                      <a:pt x="4" y="25"/>
                      <a:pt x="2" y="24"/>
                      <a:pt x="1" y="22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19"/>
                      <a:pt x="1" y="15"/>
                      <a:pt x="3" y="11"/>
                    </a:cubicBezTo>
                    <a:cubicBezTo>
                      <a:pt x="3" y="10"/>
                      <a:pt x="4" y="8"/>
                      <a:pt x="4" y="7"/>
                    </a:cubicBezTo>
                    <a:cubicBezTo>
                      <a:pt x="4" y="6"/>
                      <a:pt x="4" y="5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2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3" y="2"/>
                      <a:pt x="4" y="3"/>
                      <a:pt x="4" y="4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5" y="8"/>
                      <a:pt x="3" y="12"/>
                      <a:pt x="2" y="16"/>
                    </a:cubicBezTo>
                    <a:cubicBezTo>
                      <a:pt x="1" y="19"/>
                      <a:pt x="1" y="21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3"/>
                      <a:pt x="2" y="24"/>
                      <a:pt x="4" y="25"/>
                    </a:cubicBezTo>
                    <a:cubicBezTo>
                      <a:pt x="5" y="26"/>
                      <a:pt x="6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6" y="27"/>
                      <a:pt x="5" y="26"/>
                      <a:pt x="4" y="25"/>
                    </a:cubicBezTo>
                    <a:cubicBezTo>
                      <a:pt x="2" y="24"/>
                      <a:pt x="2" y="23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1"/>
                      <a:pt x="1" y="19"/>
                      <a:pt x="2" y="16"/>
                    </a:cubicBezTo>
                    <a:cubicBezTo>
                      <a:pt x="3" y="12"/>
                      <a:pt x="5" y="8"/>
                      <a:pt x="5" y="6"/>
                    </a:cubicBezTo>
                    <a:cubicBezTo>
                      <a:pt x="5" y="5"/>
                      <a:pt x="4" y="5"/>
                      <a:pt x="4" y="4"/>
                    </a:cubicBezTo>
                    <a:cubicBezTo>
                      <a:pt x="4" y="3"/>
                      <a:pt x="3" y="2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2" y="2"/>
                      <a:pt x="3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6"/>
                      <a:pt x="4" y="7"/>
                    </a:cubicBezTo>
                    <a:cubicBezTo>
                      <a:pt x="4" y="8"/>
                      <a:pt x="3" y="10"/>
                      <a:pt x="3" y="11"/>
                    </a:cubicBezTo>
                    <a:cubicBezTo>
                      <a:pt x="1" y="15"/>
                      <a:pt x="1" y="19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2" y="24"/>
                      <a:pt x="4" y="25"/>
                      <a:pt x="5" y="26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7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4" name="Freeform 149"/>
              <p:cNvSpPr>
                <a:spLocks/>
              </p:cNvSpPr>
              <p:nvPr/>
            </p:nvSpPr>
            <p:spPr bwMode="auto">
              <a:xfrm>
                <a:off x="2168" y="1028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2 w 2"/>
                  <a:gd name="T5" fmla="*/ 1 h 2"/>
                  <a:gd name="T6" fmla="*/ 1 w 2"/>
                  <a:gd name="T7" fmla="*/ 2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5" name="Freeform 150"/>
              <p:cNvSpPr>
                <a:spLocks/>
              </p:cNvSpPr>
              <p:nvPr/>
            </p:nvSpPr>
            <p:spPr bwMode="auto">
              <a:xfrm>
                <a:off x="2168" y="1028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1 w 2"/>
                  <a:gd name="T7" fmla="*/ 1 h 2"/>
                  <a:gd name="T8" fmla="*/ 1 w 2"/>
                  <a:gd name="T9" fmla="*/ 0 h 2"/>
                  <a:gd name="T10" fmla="*/ 2 w 2"/>
                  <a:gd name="T11" fmla="*/ 1 h 2"/>
                  <a:gd name="T12" fmla="*/ 2 w 2"/>
                  <a:gd name="T13" fmla="*/ 1 h 2"/>
                  <a:gd name="T14" fmla="*/ 1 w 2"/>
                  <a:gd name="T15" fmla="*/ 2 h 2"/>
                  <a:gd name="T16" fmla="*/ 1 w 2"/>
                  <a:gd name="T17" fmla="*/ 2 h 2"/>
                  <a:gd name="T18" fmla="*/ 0 w 2"/>
                  <a:gd name="T19" fmla="*/ 2 h 2"/>
                  <a:gd name="T20" fmla="*/ 0 w 2"/>
                  <a:gd name="T21" fmla="*/ 2 h 2"/>
                  <a:gd name="T22" fmla="*/ 0 w 2"/>
                  <a:gd name="T23" fmla="*/ 2 h 2"/>
                  <a:gd name="T24" fmla="*/ 1 w 2"/>
                  <a:gd name="T25" fmla="*/ 2 h 2"/>
                  <a:gd name="T26" fmla="*/ 1 w 2"/>
                  <a:gd name="T27" fmla="*/ 2 h 2"/>
                  <a:gd name="T28" fmla="*/ 2 w 2"/>
                  <a:gd name="T29" fmla="*/ 1 h 2"/>
                  <a:gd name="T30" fmla="*/ 2 w 2"/>
                  <a:gd name="T31" fmla="*/ 1 h 2"/>
                  <a:gd name="T32" fmla="*/ 1 w 2"/>
                  <a:gd name="T33" fmla="*/ 0 h 2"/>
                  <a:gd name="T34" fmla="*/ 1 w 2"/>
                  <a:gd name="T35" fmla="*/ 1 h 2"/>
                  <a:gd name="T36" fmla="*/ 0 w 2"/>
                  <a:gd name="T37" fmla="*/ 1 h 2"/>
                  <a:gd name="T38" fmla="*/ 0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6" name="Freeform 151"/>
              <p:cNvSpPr>
                <a:spLocks/>
              </p:cNvSpPr>
              <p:nvPr/>
            </p:nvSpPr>
            <p:spPr bwMode="auto">
              <a:xfrm>
                <a:off x="2168" y="1035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2 w 2"/>
                  <a:gd name="T5" fmla="*/ 0 h 2"/>
                  <a:gd name="T6" fmla="*/ 1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7" name="Freeform 152"/>
              <p:cNvSpPr>
                <a:spLocks/>
              </p:cNvSpPr>
              <p:nvPr/>
            </p:nvSpPr>
            <p:spPr bwMode="auto">
              <a:xfrm>
                <a:off x="2168" y="1035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0 w 2"/>
                  <a:gd name="T5" fmla="*/ 1 h 2"/>
                  <a:gd name="T6" fmla="*/ 0 w 2"/>
                  <a:gd name="T7" fmla="*/ 0 h 2"/>
                  <a:gd name="T8" fmla="*/ 1 w 2"/>
                  <a:gd name="T9" fmla="*/ 0 h 2"/>
                  <a:gd name="T10" fmla="*/ 2 w 2"/>
                  <a:gd name="T11" fmla="*/ 0 h 2"/>
                  <a:gd name="T12" fmla="*/ 2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1 w 2"/>
                  <a:gd name="T25" fmla="*/ 1 h 2"/>
                  <a:gd name="T26" fmla="*/ 1 w 2"/>
                  <a:gd name="T27" fmla="*/ 1 h 2"/>
                  <a:gd name="T28" fmla="*/ 2 w 2"/>
                  <a:gd name="T29" fmla="*/ 1 h 2"/>
                  <a:gd name="T30" fmla="*/ 2 w 2"/>
                  <a:gd name="T31" fmla="*/ 0 h 2"/>
                  <a:gd name="T32" fmla="*/ 1 w 2"/>
                  <a:gd name="T33" fmla="*/ 0 h 2"/>
                  <a:gd name="T34" fmla="*/ 0 w 2"/>
                  <a:gd name="T35" fmla="*/ 0 h 2"/>
                  <a:gd name="T36" fmla="*/ 0 w 2"/>
                  <a:gd name="T37" fmla="*/ 1 h 2"/>
                  <a:gd name="T38" fmla="*/ 0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8" name="Freeform 153"/>
              <p:cNvSpPr>
                <a:spLocks/>
              </p:cNvSpPr>
              <p:nvPr/>
            </p:nvSpPr>
            <p:spPr bwMode="auto">
              <a:xfrm>
                <a:off x="2170" y="1044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9" name="Freeform 154"/>
              <p:cNvSpPr>
                <a:spLocks/>
              </p:cNvSpPr>
              <p:nvPr/>
            </p:nvSpPr>
            <p:spPr bwMode="auto">
              <a:xfrm>
                <a:off x="2170" y="1044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0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0" name="Freeform 155"/>
              <p:cNvSpPr>
                <a:spLocks/>
              </p:cNvSpPr>
              <p:nvPr/>
            </p:nvSpPr>
            <p:spPr bwMode="auto">
              <a:xfrm>
                <a:off x="2168" y="1040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0 h 2"/>
                  <a:gd name="T4" fmla="*/ 2 w 2"/>
                  <a:gd name="T5" fmla="*/ 0 h 2"/>
                  <a:gd name="T6" fmla="*/ 1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1" name="Freeform 156"/>
              <p:cNvSpPr>
                <a:spLocks/>
              </p:cNvSpPr>
              <p:nvPr/>
            </p:nvSpPr>
            <p:spPr bwMode="auto">
              <a:xfrm>
                <a:off x="2168" y="1040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1 w 2"/>
                  <a:gd name="T9" fmla="*/ 0 h 2"/>
                  <a:gd name="T10" fmla="*/ 2 w 2"/>
                  <a:gd name="T11" fmla="*/ 0 h 2"/>
                  <a:gd name="T12" fmla="*/ 2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1 w 2"/>
                  <a:gd name="T25" fmla="*/ 1 h 2"/>
                  <a:gd name="T26" fmla="*/ 1 w 2"/>
                  <a:gd name="T27" fmla="*/ 1 h 2"/>
                  <a:gd name="T28" fmla="*/ 2 w 2"/>
                  <a:gd name="T29" fmla="*/ 1 h 2"/>
                  <a:gd name="T30" fmla="*/ 2 w 2"/>
                  <a:gd name="T31" fmla="*/ 0 h 2"/>
                  <a:gd name="T32" fmla="*/ 1 w 2"/>
                  <a:gd name="T33" fmla="*/ 0 h 2"/>
                  <a:gd name="T34" fmla="*/ 1 w 2"/>
                  <a:gd name="T35" fmla="*/ 0 h 2"/>
                  <a:gd name="T36" fmla="*/ 0 w 2"/>
                  <a:gd name="T37" fmla="*/ 1 h 2"/>
                  <a:gd name="T38" fmla="*/ 0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2" name="Freeform 157"/>
              <p:cNvSpPr>
                <a:spLocks/>
              </p:cNvSpPr>
              <p:nvPr/>
            </p:nvSpPr>
            <p:spPr bwMode="auto">
              <a:xfrm>
                <a:off x="2172" y="1047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3" name="Freeform 158"/>
              <p:cNvSpPr>
                <a:spLocks/>
              </p:cNvSpPr>
              <p:nvPr/>
            </p:nvSpPr>
            <p:spPr bwMode="auto">
              <a:xfrm>
                <a:off x="2172" y="1049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  <a:gd name="T10" fmla="*/ 0 w 1"/>
                  <a:gd name="T11" fmla="*/ 0 w 1"/>
                  <a:gd name="T12" fmla="*/ 0 w 1"/>
                  <a:gd name="T13" fmla="*/ 1 w 1"/>
                  <a:gd name="T14" fmla="*/ 1 w 1"/>
                  <a:gd name="T15" fmla="*/ 1 w 1"/>
                  <a:gd name="T16" fmla="*/ 1 w 1"/>
                  <a:gd name="T17" fmla="*/ 0 w 1"/>
                  <a:gd name="T18" fmla="*/ 0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4" name="Freeform 159"/>
              <p:cNvSpPr>
                <a:spLocks/>
              </p:cNvSpPr>
              <p:nvPr/>
            </p:nvSpPr>
            <p:spPr bwMode="auto">
              <a:xfrm>
                <a:off x="2175" y="104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5" name="Freeform 160"/>
              <p:cNvSpPr>
                <a:spLocks/>
              </p:cNvSpPr>
              <p:nvPr/>
            </p:nvSpPr>
            <p:spPr bwMode="auto">
              <a:xfrm>
                <a:off x="2175" y="104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6" name="Freeform 161"/>
              <p:cNvSpPr>
                <a:spLocks/>
              </p:cNvSpPr>
              <p:nvPr/>
            </p:nvSpPr>
            <p:spPr bwMode="auto">
              <a:xfrm>
                <a:off x="2177" y="105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7" name="Freeform 162"/>
              <p:cNvSpPr>
                <a:spLocks/>
              </p:cNvSpPr>
              <p:nvPr/>
            </p:nvSpPr>
            <p:spPr bwMode="auto">
              <a:xfrm>
                <a:off x="2177" y="105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  <a:gd name="T30" fmla="*/ 1 w 1"/>
                  <a:gd name="T31" fmla="*/ 0 h 1"/>
                  <a:gd name="T32" fmla="*/ 1 w 1"/>
                  <a:gd name="T33" fmla="*/ 0 h 1"/>
                  <a:gd name="T34" fmla="*/ 1 w 1"/>
                  <a:gd name="T35" fmla="*/ 0 h 1"/>
                  <a:gd name="T36" fmla="*/ 0 w 1"/>
                  <a:gd name="T37" fmla="*/ 0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8" name="Freeform 163"/>
              <p:cNvSpPr>
                <a:spLocks/>
              </p:cNvSpPr>
              <p:nvPr/>
            </p:nvSpPr>
            <p:spPr bwMode="auto">
              <a:xfrm>
                <a:off x="2170" y="1023"/>
                <a:ext cx="5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1 w 2"/>
                  <a:gd name="T5" fmla="*/ 1 h 2"/>
                  <a:gd name="T6" fmla="*/ 1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9" name="Freeform 164"/>
              <p:cNvSpPr>
                <a:spLocks/>
              </p:cNvSpPr>
              <p:nvPr/>
            </p:nvSpPr>
            <p:spPr bwMode="auto">
              <a:xfrm>
                <a:off x="2170" y="1023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0 h 2"/>
                  <a:gd name="T8" fmla="*/ 1 w 1"/>
                  <a:gd name="T9" fmla="*/ 0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2 h 2"/>
                  <a:gd name="T16" fmla="*/ 0 w 1"/>
                  <a:gd name="T17" fmla="*/ 2 h 2"/>
                  <a:gd name="T18" fmla="*/ 0 w 1"/>
                  <a:gd name="T19" fmla="*/ 1 h 2"/>
                  <a:gd name="T20" fmla="*/ 0 w 1"/>
                  <a:gd name="T21" fmla="*/ 1 h 2"/>
                  <a:gd name="T22" fmla="*/ 0 w 1"/>
                  <a:gd name="T23" fmla="*/ 1 h 2"/>
                  <a:gd name="T24" fmla="*/ 0 w 1"/>
                  <a:gd name="T25" fmla="*/ 2 h 2"/>
                  <a:gd name="T26" fmla="*/ 1 w 1"/>
                  <a:gd name="T27" fmla="*/ 2 h 2"/>
                  <a:gd name="T28" fmla="*/ 1 w 1"/>
                  <a:gd name="T29" fmla="*/ 1 h 2"/>
                  <a:gd name="T30" fmla="*/ 1 w 1"/>
                  <a:gd name="T31" fmla="*/ 1 h 2"/>
                  <a:gd name="T32" fmla="*/ 1 w 1"/>
                  <a:gd name="T33" fmla="*/ 0 h 2"/>
                  <a:gd name="T34" fmla="*/ 0 w 1"/>
                  <a:gd name="T35" fmla="*/ 0 h 2"/>
                  <a:gd name="T36" fmla="*/ 0 w 1"/>
                  <a:gd name="T37" fmla="*/ 1 h 2"/>
                  <a:gd name="T38" fmla="*/ 0 w 1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0" name="Freeform 165"/>
              <p:cNvSpPr>
                <a:spLocks/>
              </p:cNvSpPr>
              <p:nvPr/>
            </p:nvSpPr>
            <p:spPr bwMode="auto">
              <a:xfrm>
                <a:off x="2179" y="1052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1" name="Freeform 166"/>
              <p:cNvSpPr>
                <a:spLocks/>
              </p:cNvSpPr>
              <p:nvPr/>
            </p:nvSpPr>
            <p:spPr bwMode="auto">
              <a:xfrm>
                <a:off x="2179" y="1054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1 w 1"/>
                  <a:gd name="T9" fmla="*/ 0 w 1"/>
                  <a:gd name="T10" fmla="*/ 0 w 1"/>
                  <a:gd name="T11" fmla="*/ 0 w 1"/>
                  <a:gd name="T12" fmla="*/ 1 w 1"/>
                  <a:gd name="T13" fmla="*/ 1 w 1"/>
                  <a:gd name="T14" fmla="*/ 1 w 1"/>
                  <a:gd name="T15" fmla="*/ 1 w 1"/>
                  <a:gd name="T16" fmla="*/ 1 w 1"/>
                  <a:gd name="T17" fmla="*/ 0 w 1"/>
                  <a:gd name="T18" fmla="*/ 0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2" name="Freeform 167"/>
              <p:cNvSpPr>
                <a:spLocks/>
              </p:cNvSpPr>
              <p:nvPr/>
            </p:nvSpPr>
            <p:spPr bwMode="auto">
              <a:xfrm>
                <a:off x="2172" y="1014"/>
                <a:ext cx="5" cy="4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3" name="Freeform 168"/>
              <p:cNvSpPr>
                <a:spLocks/>
              </p:cNvSpPr>
              <p:nvPr/>
            </p:nvSpPr>
            <p:spPr bwMode="auto">
              <a:xfrm>
                <a:off x="2172" y="1014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2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0 w 2"/>
                  <a:gd name="T11" fmla="*/ 1 h 1"/>
                  <a:gd name="T12" fmla="*/ 0 w 2"/>
                  <a:gd name="T13" fmla="*/ 0 h 1"/>
                  <a:gd name="T14" fmla="*/ 1 w 2"/>
                  <a:gd name="T15" fmla="*/ 0 h 1"/>
                  <a:gd name="T16" fmla="*/ 1 w 2"/>
                  <a:gd name="T17" fmla="*/ 0 h 1"/>
                  <a:gd name="T18" fmla="*/ 2 w 2"/>
                  <a:gd name="T19" fmla="*/ 0 h 1"/>
                  <a:gd name="T20" fmla="*/ 2 w 2"/>
                  <a:gd name="T21" fmla="*/ 0 h 1"/>
                  <a:gd name="T22" fmla="*/ 2 w 2"/>
                  <a:gd name="T23" fmla="*/ 0 h 1"/>
                  <a:gd name="T24" fmla="*/ 1 w 2"/>
                  <a:gd name="T25" fmla="*/ 0 h 1"/>
                  <a:gd name="T26" fmla="*/ 1 w 2"/>
                  <a:gd name="T27" fmla="*/ 0 h 1"/>
                  <a:gd name="T28" fmla="*/ 0 w 2"/>
                  <a:gd name="T29" fmla="*/ 0 h 1"/>
                  <a:gd name="T30" fmla="*/ 0 w 2"/>
                  <a:gd name="T31" fmla="*/ 1 h 1"/>
                  <a:gd name="T32" fmla="*/ 1 w 2"/>
                  <a:gd name="T33" fmla="*/ 1 h 1"/>
                  <a:gd name="T34" fmla="*/ 1 w 2"/>
                  <a:gd name="T35" fmla="*/ 1 h 1"/>
                  <a:gd name="T36" fmla="*/ 2 w 2"/>
                  <a:gd name="T37" fmla="*/ 1 h 1"/>
                  <a:gd name="T38" fmla="*/ 2 w 2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4" name="Freeform 169"/>
              <p:cNvSpPr>
                <a:spLocks/>
              </p:cNvSpPr>
              <p:nvPr/>
            </p:nvSpPr>
            <p:spPr bwMode="auto">
              <a:xfrm>
                <a:off x="2175" y="10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5" name="Freeform 170"/>
              <p:cNvSpPr>
                <a:spLocks/>
              </p:cNvSpPr>
              <p:nvPr/>
            </p:nvSpPr>
            <p:spPr bwMode="auto">
              <a:xfrm>
                <a:off x="2175" y="10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6" name="Freeform 171"/>
              <p:cNvSpPr>
                <a:spLocks/>
              </p:cNvSpPr>
              <p:nvPr/>
            </p:nvSpPr>
            <p:spPr bwMode="auto">
              <a:xfrm>
                <a:off x="2172" y="1000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1 w 2"/>
                  <a:gd name="T5" fmla="*/ 1 h 1"/>
                  <a:gd name="T6" fmla="*/ 1 w 2"/>
                  <a:gd name="T7" fmla="*/ 0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7" name="Freeform 172"/>
              <p:cNvSpPr>
                <a:spLocks/>
              </p:cNvSpPr>
              <p:nvPr/>
            </p:nvSpPr>
            <p:spPr bwMode="auto">
              <a:xfrm>
                <a:off x="2175" y="100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8" name="Freeform 173"/>
              <p:cNvSpPr>
                <a:spLocks/>
              </p:cNvSpPr>
              <p:nvPr/>
            </p:nvSpPr>
            <p:spPr bwMode="auto">
              <a:xfrm>
                <a:off x="2175" y="1004"/>
                <a:ext cx="4" cy="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0 w 2"/>
                  <a:gd name="T5" fmla="*/ 1 h 1"/>
                  <a:gd name="T6" fmla="*/ 0 w 2"/>
                  <a:gd name="T7" fmla="*/ 0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9" name="Freeform 174"/>
              <p:cNvSpPr>
                <a:spLocks/>
              </p:cNvSpPr>
              <p:nvPr/>
            </p:nvSpPr>
            <p:spPr bwMode="auto">
              <a:xfrm>
                <a:off x="2175" y="1004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0" name="Freeform 175"/>
              <p:cNvSpPr>
                <a:spLocks/>
              </p:cNvSpPr>
              <p:nvPr/>
            </p:nvSpPr>
            <p:spPr bwMode="auto">
              <a:xfrm>
                <a:off x="2172" y="99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1" name="Freeform 176"/>
              <p:cNvSpPr>
                <a:spLocks/>
              </p:cNvSpPr>
              <p:nvPr/>
            </p:nvSpPr>
            <p:spPr bwMode="auto">
              <a:xfrm>
                <a:off x="2172" y="99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2" name="Freeform 177"/>
              <p:cNvSpPr>
                <a:spLocks/>
              </p:cNvSpPr>
              <p:nvPr/>
            </p:nvSpPr>
            <p:spPr bwMode="auto">
              <a:xfrm>
                <a:off x="2170" y="99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3" name="Freeform 178"/>
              <p:cNvSpPr>
                <a:spLocks/>
              </p:cNvSpPr>
              <p:nvPr/>
            </p:nvSpPr>
            <p:spPr bwMode="auto">
              <a:xfrm>
                <a:off x="2170" y="99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4" name="Freeform 179"/>
              <p:cNvSpPr>
                <a:spLocks/>
              </p:cNvSpPr>
              <p:nvPr/>
            </p:nvSpPr>
            <p:spPr bwMode="auto">
              <a:xfrm>
                <a:off x="2168" y="992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5" name="Freeform 180"/>
              <p:cNvSpPr>
                <a:spLocks/>
              </p:cNvSpPr>
              <p:nvPr/>
            </p:nvSpPr>
            <p:spPr bwMode="auto">
              <a:xfrm>
                <a:off x="2168" y="992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1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1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6" name="Freeform 181"/>
              <p:cNvSpPr>
                <a:spLocks/>
              </p:cNvSpPr>
              <p:nvPr/>
            </p:nvSpPr>
            <p:spPr bwMode="auto">
              <a:xfrm>
                <a:off x="2170" y="1018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7" name="Freeform 182"/>
              <p:cNvSpPr>
                <a:spLocks/>
              </p:cNvSpPr>
              <p:nvPr/>
            </p:nvSpPr>
            <p:spPr bwMode="auto">
              <a:xfrm>
                <a:off x="2170" y="1018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1 h 2"/>
                  <a:gd name="T4" fmla="*/ 2 w 2"/>
                  <a:gd name="T5" fmla="*/ 1 h 2"/>
                  <a:gd name="T6" fmla="*/ 1 w 2"/>
                  <a:gd name="T7" fmla="*/ 1 h 2"/>
                  <a:gd name="T8" fmla="*/ 1 w 2"/>
                  <a:gd name="T9" fmla="*/ 1 h 2"/>
                  <a:gd name="T10" fmla="*/ 0 w 2"/>
                  <a:gd name="T11" fmla="*/ 1 h 2"/>
                  <a:gd name="T12" fmla="*/ 1 w 2"/>
                  <a:gd name="T13" fmla="*/ 0 h 2"/>
                  <a:gd name="T14" fmla="*/ 1 w 2"/>
                  <a:gd name="T15" fmla="*/ 0 h 2"/>
                  <a:gd name="T16" fmla="*/ 2 w 2"/>
                  <a:gd name="T17" fmla="*/ 0 h 2"/>
                  <a:gd name="T18" fmla="*/ 2 w 2"/>
                  <a:gd name="T19" fmla="*/ 1 h 2"/>
                  <a:gd name="T20" fmla="*/ 2 w 2"/>
                  <a:gd name="T21" fmla="*/ 1 h 2"/>
                  <a:gd name="T22" fmla="*/ 2 w 2"/>
                  <a:gd name="T23" fmla="*/ 1 h 2"/>
                  <a:gd name="T24" fmla="*/ 2 w 2"/>
                  <a:gd name="T25" fmla="*/ 0 h 2"/>
                  <a:gd name="T26" fmla="*/ 1 w 2"/>
                  <a:gd name="T27" fmla="*/ 0 h 2"/>
                  <a:gd name="T28" fmla="*/ 0 w 2"/>
                  <a:gd name="T29" fmla="*/ 0 h 2"/>
                  <a:gd name="T30" fmla="*/ 0 w 2"/>
                  <a:gd name="T31" fmla="*/ 1 h 2"/>
                  <a:gd name="T32" fmla="*/ 1 w 2"/>
                  <a:gd name="T33" fmla="*/ 1 h 2"/>
                  <a:gd name="T34" fmla="*/ 1 w 2"/>
                  <a:gd name="T35" fmla="*/ 1 h 2"/>
                  <a:gd name="T36" fmla="*/ 2 w 2"/>
                  <a:gd name="T37" fmla="*/ 1 h 2"/>
                  <a:gd name="T38" fmla="*/ 2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8" name="Oval 183"/>
              <p:cNvSpPr>
                <a:spLocks noChangeArrowheads="1"/>
              </p:cNvSpPr>
              <p:nvPr/>
            </p:nvSpPr>
            <p:spPr bwMode="auto">
              <a:xfrm>
                <a:off x="2168" y="99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9" name="Freeform 184"/>
              <p:cNvSpPr>
                <a:spLocks/>
              </p:cNvSpPr>
              <p:nvPr/>
            </p:nvSpPr>
            <p:spPr bwMode="auto">
              <a:xfrm>
                <a:off x="2168" y="9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0" name="Freeform 185"/>
              <p:cNvSpPr>
                <a:spLocks/>
              </p:cNvSpPr>
              <p:nvPr/>
            </p:nvSpPr>
            <p:spPr bwMode="auto">
              <a:xfrm>
                <a:off x="2094" y="891"/>
                <a:ext cx="76" cy="106"/>
              </a:xfrm>
              <a:custGeom>
                <a:avLst/>
                <a:gdLst>
                  <a:gd name="T0" fmla="*/ 10 w 32"/>
                  <a:gd name="T1" fmla="*/ 0 h 45"/>
                  <a:gd name="T2" fmla="*/ 15 w 32"/>
                  <a:gd name="T3" fmla="*/ 27 h 45"/>
                  <a:gd name="T4" fmla="*/ 11 w 32"/>
                  <a:gd name="T5" fmla="*/ 0 h 45"/>
                  <a:gd name="T6" fmla="*/ 32 w 32"/>
                  <a:gd name="T7" fmla="*/ 45 h 45"/>
                  <a:gd name="T8" fmla="*/ 7 w 32"/>
                  <a:gd name="T9" fmla="*/ 5 h 45"/>
                  <a:gd name="T10" fmla="*/ 10 w 32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45">
                    <a:moveTo>
                      <a:pt x="10" y="0"/>
                    </a:moveTo>
                    <a:cubicBezTo>
                      <a:pt x="9" y="11"/>
                      <a:pt x="8" y="19"/>
                      <a:pt x="15" y="27"/>
                    </a:cubicBezTo>
                    <a:cubicBezTo>
                      <a:pt x="10" y="17"/>
                      <a:pt x="12" y="11"/>
                      <a:pt x="11" y="0"/>
                    </a:cubicBezTo>
                    <a:cubicBezTo>
                      <a:pt x="20" y="16"/>
                      <a:pt x="16" y="31"/>
                      <a:pt x="32" y="45"/>
                    </a:cubicBezTo>
                    <a:cubicBezTo>
                      <a:pt x="22" y="43"/>
                      <a:pt x="0" y="27"/>
                      <a:pt x="7" y="5"/>
                    </a:cubicBezTo>
                    <a:cubicBezTo>
                      <a:pt x="8" y="2"/>
                      <a:pt x="10" y="1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1" name="Freeform 186"/>
              <p:cNvSpPr>
                <a:spLocks/>
              </p:cNvSpPr>
              <p:nvPr/>
            </p:nvSpPr>
            <p:spPr bwMode="auto">
              <a:xfrm>
                <a:off x="2120" y="886"/>
                <a:ext cx="57" cy="88"/>
              </a:xfrm>
              <a:custGeom>
                <a:avLst/>
                <a:gdLst>
                  <a:gd name="T0" fmla="*/ 1 w 24"/>
                  <a:gd name="T1" fmla="*/ 1 h 37"/>
                  <a:gd name="T2" fmla="*/ 16 w 24"/>
                  <a:gd name="T3" fmla="*/ 17 h 37"/>
                  <a:gd name="T4" fmla="*/ 0 w 24"/>
                  <a:gd name="T5" fmla="*/ 2 h 37"/>
                  <a:gd name="T6" fmla="*/ 19 w 24"/>
                  <a:gd name="T7" fmla="*/ 37 h 37"/>
                  <a:gd name="T8" fmla="*/ 7 w 24"/>
                  <a:gd name="T9" fmla="*/ 1 h 37"/>
                  <a:gd name="T10" fmla="*/ 1 w 24"/>
                  <a:gd name="T11" fmla="*/ 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7">
                    <a:moveTo>
                      <a:pt x="1" y="1"/>
                    </a:moveTo>
                    <a:cubicBezTo>
                      <a:pt x="9" y="5"/>
                      <a:pt x="15" y="9"/>
                      <a:pt x="16" y="17"/>
                    </a:cubicBezTo>
                    <a:cubicBezTo>
                      <a:pt x="13" y="9"/>
                      <a:pt x="7" y="7"/>
                      <a:pt x="0" y="2"/>
                    </a:cubicBezTo>
                    <a:cubicBezTo>
                      <a:pt x="8" y="20"/>
                      <a:pt x="19" y="23"/>
                      <a:pt x="19" y="37"/>
                    </a:cubicBezTo>
                    <a:cubicBezTo>
                      <a:pt x="22" y="25"/>
                      <a:pt x="24" y="5"/>
                      <a:pt x="7" y="1"/>
                    </a:cubicBezTo>
                    <a:cubicBezTo>
                      <a:pt x="4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2" name="Freeform 187"/>
              <p:cNvSpPr>
                <a:spLocks/>
              </p:cNvSpPr>
              <p:nvPr/>
            </p:nvSpPr>
            <p:spPr bwMode="auto">
              <a:xfrm>
                <a:off x="2144" y="943"/>
                <a:ext cx="90" cy="64"/>
              </a:xfrm>
              <a:custGeom>
                <a:avLst/>
                <a:gdLst>
                  <a:gd name="T0" fmla="*/ 37 w 38"/>
                  <a:gd name="T1" fmla="*/ 12 h 27"/>
                  <a:gd name="T2" fmla="*/ 35 w 38"/>
                  <a:gd name="T3" fmla="*/ 18 h 27"/>
                  <a:gd name="T4" fmla="*/ 31 w 38"/>
                  <a:gd name="T5" fmla="*/ 22 h 27"/>
                  <a:gd name="T6" fmla="*/ 3 w 38"/>
                  <a:gd name="T7" fmla="*/ 8 h 27"/>
                  <a:gd name="T8" fmla="*/ 0 w 38"/>
                  <a:gd name="T9" fmla="*/ 1 h 27"/>
                  <a:gd name="T10" fmla="*/ 0 w 38"/>
                  <a:gd name="T11" fmla="*/ 0 h 27"/>
                  <a:gd name="T12" fmla="*/ 10 w 38"/>
                  <a:gd name="T13" fmla="*/ 17 h 27"/>
                  <a:gd name="T14" fmla="*/ 25 w 38"/>
                  <a:gd name="T15" fmla="*/ 23 h 27"/>
                  <a:gd name="T16" fmla="*/ 32 w 38"/>
                  <a:gd name="T17" fmla="*/ 21 h 27"/>
                  <a:gd name="T18" fmla="*/ 37 w 38"/>
                  <a:gd name="T19" fmla="*/ 15 h 27"/>
                  <a:gd name="T20" fmla="*/ 36 w 38"/>
                  <a:gd name="T21" fmla="*/ 12 h 27"/>
                  <a:gd name="T22" fmla="*/ 34 w 38"/>
                  <a:gd name="T23" fmla="*/ 10 h 27"/>
                  <a:gd name="T24" fmla="*/ 31 w 38"/>
                  <a:gd name="T25" fmla="*/ 11 h 27"/>
                  <a:gd name="T26" fmla="*/ 30 w 38"/>
                  <a:gd name="T27" fmla="*/ 12 h 27"/>
                  <a:gd name="T28" fmla="*/ 30 w 38"/>
                  <a:gd name="T29" fmla="*/ 12 h 27"/>
                  <a:gd name="T30" fmla="*/ 31 w 38"/>
                  <a:gd name="T31" fmla="*/ 11 h 27"/>
                  <a:gd name="T32" fmla="*/ 34 w 38"/>
                  <a:gd name="T33" fmla="*/ 10 h 27"/>
                  <a:gd name="T34" fmla="*/ 37 w 38"/>
                  <a:gd name="T35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" h="27">
                    <a:moveTo>
                      <a:pt x="37" y="12"/>
                    </a:moveTo>
                    <a:cubicBezTo>
                      <a:pt x="38" y="14"/>
                      <a:pt x="37" y="17"/>
                      <a:pt x="35" y="18"/>
                    </a:cubicBezTo>
                    <a:cubicBezTo>
                      <a:pt x="34" y="20"/>
                      <a:pt x="33" y="21"/>
                      <a:pt x="31" y="22"/>
                    </a:cubicBezTo>
                    <a:cubicBezTo>
                      <a:pt x="21" y="27"/>
                      <a:pt x="9" y="20"/>
                      <a:pt x="3" y="8"/>
                    </a:cubicBezTo>
                    <a:cubicBezTo>
                      <a:pt x="2" y="6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2" y="7"/>
                      <a:pt x="5" y="13"/>
                      <a:pt x="10" y="17"/>
                    </a:cubicBezTo>
                    <a:cubicBezTo>
                      <a:pt x="14" y="21"/>
                      <a:pt x="19" y="23"/>
                      <a:pt x="25" y="23"/>
                    </a:cubicBezTo>
                    <a:cubicBezTo>
                      <a:pt x="27" y="23"/>
                      <a:pt x="30" y="22"/>
                      <a:pt x="32" y="21"/>
                    </a:cubicBezTo>
                    <a:cubicBezTo>
                      <a:pt x="34" y="20"/>
                      <a:pt x="36" y="18"/>
                      <a:pt x="37" y="15"/>
                    </a:cubicBezTo>
                    <a:cubicBezTo>
                      <a:pt x="37" y="14"/>
                      <a:pt x="37" y="13"/>
                      <a:pt x="36" y="12"/>
                    </a:cubicBezTo>
                    <a:cubicBezTo>
                      <a:pt x="36" y="11"/>
                      <a:pt x="35" y="10"/>
                      <a:pt x="34" y="10"/>
                    </a:cubicBezTo>
                    <a:cubicBezTo>
                      <a:pt x="33" y="10"/>
                      <a:pt x="32" y="11"/>
                      <a:pt x="31" y="11"/>
                    </a:cubicBezTo>
                    <a:cubicBezTo>
                      <a:pt x="31" y="11"/>
                      <a:pt x="31" y="11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2" y="10"/>
                      <a:pt x="33" y="10"/>
                      <a:pt x="34" y="10"/>
                    </a:cubicBezTo>
                    <a:cubicBezTo>
                      <a:pt x="35" y="10"/>
                      <a:pt x="36" y="11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3" name="Freeform 188"/>
              <p:cNvSpPr>
                <a:spLocks/>
              </p:cNvSpPr>
              <p:nvPr/>
            </p:nvSpPr>
            <p:spPr bwMode="auto">
              <a:xfrm>
                <a:off x="2170" y="985"/>
                <a:ext cx="7" cy="7"/>
              </a:xfrm>
              <a:custGeom>
                <a:avLst/>
                <a:gdLst>
                  <a:gd name="T0" fmla="*/ 2 w 3"/>
                  <a:gd name="T1" fmla="*/ 3 h 3"/>
                  <a:gd name="T2" fmla="*/ 0 w 3"/>
                  <a:gd name="T3" fmla="*/ 2 h 3"/>
                  <a:gd name="T4" fmla="*/ 2 w 3"/>
                  <a:gd name="T5" fmla="*/ 0 h 3"/>
                  <a:gd name="T6" fmla="*/ 3 w 3"/>
                  <a:gd name="T7" fmla="*/ 2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2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4" name="Freeform 189"/>
              <p:cNvSpPr>
                <a:spLocks/>
              </p:cNvSpPr>
              <p:nvPr/>
            </p:nvSpPr>
            <p:spPr bwMode="auto">
              <a:xfrm>
                <a:off x="2170" y="985"/>
                <a:ext cx="7" cy="7"/>
              </a:xfrm>
              <a:custGeom>
                <a:avLst/>
                <a:gdLst>
                  <a:gd name="T0" fmla="*/ 2 w 3"/>
                  <a:gd name="T1" fmla="*/ 3 h 3"/>
                  <a:gd name="T2" fmla="*/ 2 w 3"/>
                  <a:gd name="T3" fmla="*/ 3 h 3"/>
                  <a:gd name="T4" fmla="*/ 1 w 3"/>
                  <a:gd name="T5" fmla="*/ 3 h 3"/>
                  <a:gd name="T6" fmla="*/ 0 w 3"/>
                  <a:gd name="T7" fmla="*/ 2 h 3"/>
                  <a:gd name="T8" fmla="*/ 1 w 3"/>
                  <a:gd name="T9" fmla="*/ 1 h 3"/>
                  <a:gd name="T10" fmla="*/ 2 w 3"/>
                  <a:gd name="T11" fmla="*/ 0 h 3"/>
                  <a:gd name="T12" fmla="*/ 3 w 3"/>
                  <a:gd name="T13" fmla="*/ 1 h 3"/>
                  <a:gd name="T14" fmla="*/ 3 w 3"/>
                  <a:gd name="T15" fmla="*/ 2 h 3"/>
                  <a:gd name="T16" fmla="*/ 3 w 3"/>
                  <a:gd name="T17" fmla="*/ 3 h 3"/>
                  <a:gd name="T18" fmla="*/ 2 w 3"/>
                  <a:gd name="T19" fmla="*/ 3 h 3"/>
                  <a:gd name="T20" fmla="*/ 2 w 3"/>
                  <a:gd name="T21" fmla="*/ 3 h 3"/>
                  <a:gd name="T22" fmla="*/ 2 w 3"/>
                  <a:gd name="T23" fmla="*/ 3 h 3"/>
                  <a:gd name="T24" fmla="*/ 3 w 3"/>
                  <a:gd name="T25" fmla="*/ 3 h 3"/>
                  <a:gd name="T26" fmla="*/ 3 w 3"/>
                  <a:gd name="T27" fmla="*/ 2 h 3"/>
                  <a:gd name="T28" fmla="*/ 3 w 3"/>
                  <a:gd name="T29" fmla="*/ 1 h 3"/>
                  <a:gd name="T30" fmla="*/ 2 w 3"/>
                  <a:gd name="T31" fmla="*/ 0 h 3"/>
                  <a:gd name="T32" fmla="*/ 1 w 3"/>
                  <a:gd name="T33" fmla="*/ 1 h 3"/>
                  <a:gd name="T34" fmla="*/ 0 w 3"/>
                  <a:gd name="T35" fmla="*/ 2 h 3"/>
                  <a:gd name="T36" fmla="*/ 1 w 3"/>
                  <a:gd name="T37" fmla="*/ 3 h 3"/>
                  <a:gd name="T38" fmla="*/ 2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5" name="Freeform 190"/>
              <p:cNvSpPr>
                <a:spLocks/>
              </p:cNvSpPr>
              <p:nvPr/>
            </p:nvSpPr>
            <p:spPr bwMode="auto">
              <a:xfrm>
                <a:off x="2179" y="990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2 h 3"/>
                  <a:gd name="T4" fmla="*/ 2 w 3"/>
                  <a:gd name="T5" fmla="*/ 0 h 3"/>
                  <a:gd name="T6" fmla="*/ 3 w 3"/>
                  <a:gd name="T7" fmla="*/ 2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6" name="Freeform 191"/>
              <p:cNvSpPr>
                <a:spLocks/>
              </p:cNvSpPr>
              <p:nvPr/>
            </p:nvSpPr>
            <p:spPr bwMode="auto">
              <a:xfrm>
                <a:off x="2179" y="990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0 w 3"/>
                  <a:gd name="T5" fmla="*/ 3 h 3"/>
                  <a:gd name="T6" fmla="*/ 0 w 3"/>
                  <a:gd name="T7" fmla="*/ 2 h 3"/>
                  <a:gd name="T8" fmla="*/ 1 w 3"/>
                  <a:gd name="T9" fmla="*/ 1 h 3"/>
                  <a:gd name="T10" fmla="*/ 2 w 3"/>
                  <a:gd name="T11" fmla="*/ 0 h 3"/>
                  <a:gd name="T12" fmla="*/ 3 w 3"/>
                  <a:gd name="T13" fmla="*/ 1 h 3"/>
                  <a:gd name="T14" fmla="*/ 3 w 3"/>
                  <a:gd name="T15" fmla="*/ 2 h 3"/>
                  <a:gd name="T16" fmla="*/ 2 w 3"/>
                  <a:gd name="T17" fmla="*/ 3 h 3"/>
                  <a:gd name="T18" fmla="*/ 1 w 3"/>
                  <a:gd name="T19" fmla="*/ 3 h 3"/>
                  <a:gd name="T20" fmla="*/ 1 w 3"/>
                  <a:gd name="T21" fmla="*/ 3 h 3"/>
                  <a:gd name="T22" fmla="*/ 1 w 3"/>
                  <a:gd name="T23" fmla="*/ 3 h 3"/>
                  <a:gd name="T24" fmla="*/ 2 w 3"/>
                  <a:gd name="T25" fmla="*/ 3 h 3"/>
                  <a:gd name="T26" fmla="*/ 3 w 3"/>
                  <a:gd name="T27" fmla="*/ 2 h 3"/>
                  <a:gd name="T28" fmla="*/ 3 w 3"/>
                  <a:gd name="T29" fmla="*/ 1 h 3"/>
                  <a:gd name="T30" fmla="*/ 2 w 3"/>
                  <a:gd name="T31" fmla="*/ 0 h 3"/>
                  <a:gd name="T32" fmla="*/ 1 w 3"/>
                  <a:gd name="T33" fmla="*/ 1 h 3"/>
                  <a:gd name="T34" fmla="*/ 0 w 3"/>
                  <a:gd name="T35" fmla="*/ 2 h 3"/>
                  <a:gd name="T36" fmla="*/ 0 w 3"/>
                  <a:gd name="T37" fmla="*/ 3 h 3"/>
                  <a:gd name="T38" fmla="*/ 1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7" name="Freeform 192"/>
              <p:cNvSpPr>
                <a:spLocks/>
              </p:cNvSpPr>
              <p:nvPr/>
            </p:nvSpPr>
            <p:spPr bwMode="auto">
              <a:xfrm>
                <a:off x="2198" y="995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2 h 3"/>
                  <a:gd name="T4" fmla="*/ 1 w 2"/>
                  <a:gd name="T5" fmla="*/ 0 h 3"/>
                  <a:gd name="T6" fmla="*/ 2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8" name="Freeform 193"/>
              <p:cNvSpPr>
                <a:spLocks/>
              </p:cNvSpPr>
              <p:nvPr/>
            </p:nvSpPr>
            <p:spPr bwMode="auto">
              <a:xfrm>
                <a:off x="2198" y="995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2 h 3"/>
                  <a:gd name="T8" fmla="*/ 0 w 2"/>
                  <a:gd name="T9" fmla="*/ 1 h 3"/>
                  <a:gd name="T10" fmla="*/ 1 w 2"/>
                  <a:gd name="T11" fmla="*/ 0 h 3"/>
                  <a:gd name="T12" fmla="*/ 2 w 2"/>
                  <a:gd name="T13" fmla="*/ 1 h 3"/>
                  <a:gd name="T14" fmla="*/ 2 w 2"/>
                  <a:gd name="T15" fmla="*/ 1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2 w 2"/>
                  <a:gd name="T29" fmla="*/ 1 h 3"/>
                  <a:gd name="T30" fmla="*/ 1 w 2"/>
                  <a:gd name="T31" fmla="*/ 0 h 3"/>
                  <a:gd name="T32" fmla="*/ 0 w 2"/>
                  <a:gd name="T33" fmla="*/ 1 h 3"/>
                  <a:gd name="T34" fmla="*/ 0 w 2"/>
                  <a:gd name="T35" fmla="*/ 2 h 3"/>
                  <a:gd name="T36" fmla="*/ 0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9" name="Freeform 194"/>
              <p:cNvSpPr>
                <a:spLocks/>
              </p:cNvSpPr>
              <p:nvPr/>
            </p:nvSpPr>
            <p:spPr bwMode="auto">
              <a:xfrm>
                <a:off x="2189" y="995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0 w 3"/>
                  <a:gd name="T3" fmla="*/ 1 h 3"/>
                  <a:gd name="T4" fmla="*/ 1 w 3"/>
                  <a:gd name="T5" fmla="*/ 0 h 3"/>
                  <a:gd name="T6" fmla="*/ 2 w 3"/>
                  <a:gd name="T7" fmla="*/ 1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3" y="0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0" name="Freeform 195"/>
              <p:cNvSpPr>
                <a:spLocks/>
              </p:cNvSpPr>
              <p:nvPr/>
            </p:nvSpPr>
            <p:spPr bwMode="auto">
              <a:xfrm>
                <a:off x="2189" y="995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2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2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0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1" name="Freeform 196"/>
              <p:cNvSpPr>
                <a:spLocks/>
              </p:cNvSpPr>
              <p:nvPr/>
            </p:nvSpPr>
            <p:spPr bwMode="auto">
              <a:xfrm>
                <a:off x="2205" y="995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2" name="Freeform 197"/>
              <p:cNvSpPr>
                <a:spLocks/>
              </p:cNvSpPr>
              <p:nvPr/>
            </p:nvSpPr>
            <p:spPr bwMode="auto">
              <a:xfrm>
                <a:off x="2205" y="995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0 w 2"/>
                  <a:gd name="T9" fmla="*/ 1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2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2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0 w 2"/>
                  <a:gd name="T33" fmla="*/ 1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3" name="Freeform 198"/>
              <p:cNvSpPr>
                <a:spLocks/>
              </p:cNvSpPr>
              <p:nvPr/>
            </p:nvSpPr>
            <p:spPr bwMode="auto">
              <a:xfrm>
                <a:off x="2212" y="995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4" name="Freeform 199"/>
              <p:cNvSpPr>
                <a:spLocks/>
              </p:cNvSpPr>
              <p:nvPr/>
            </p:nvSpPr>
            <p:spPr bwMode="auto">
              <a:xfrm>
                <a:off x="2212" y="995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5" name="Freeform 200"/>
              <p:cNvSpPr>
                <a:spLocks/>
              </p:cNvSpPr>
              <p:nvPr/>
            </p:nvSpPr>
            <p:spPr bwMode="auto">
              <a:xfrm>
                <a:off x="2217" y="992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6" name="Freeform 201"/>
              <p:cNvSpPr>
                <a:spLocks/>
              </p:cNvSpPr>
              <p:nvPr/>
            </p:nvSpPr>
            <p:spPr bwMode="auto">
              <a:xfrm>
                <a:off x="2217" y="992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7" name="Freeform 202"/>
              <p:cNvSpPr>
                <a:spLocks/>
              </p:cNvSpPr>
              <p:nvPr/>
            </p:nvSpPr>
            <p:spPr bwMode="auto">
              <a:xfrm>
                <a:off x="2163" y="981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1 h 3"/>
                  <a:gd name="T4" fmla="*/ 2 w 3"/>
                  <a:gd name="T5" fmla="*/ 0 h 3"/>
                  <a:gd name="T6" fmla="*/ 3 w 3"/>
                  <a:gd name="T7" fmla="*/ 1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8" name="Freeform 203"/>
              <p:cNvSpPr>
                <a:spLocks/>
              </p:cNvSpPr>
              <p:nvPr/>
            </p:nvSpPr>
            <p:spPr bwMode="auto">
              <a:xfrm>
                <a:off x="2163" y="981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1 w 3"/>
                  <a:gd name="T5" fmla="*/ 2 h 3"/>
                  <a:gd name="T6" fmla="*/ 0 w 3"/>
                  <a:gd name="T7" fmla="*/ 1 h 3"/>
                  <a:gd name="T8" fmla="*/ 1 w 3"/>
                  <a:gd name="T9" fmla="*/ 0 h 3"/>
                  <a:gd name="T10" fmla="*/ 2 w 3"/>
                  <a:gd name="T11" fmla="*/ 0 h 3"/>
                  <a:gd name="T12" fmla="*/ 3 w 3"/>
                  <a:gd name="T13" fmla="*/ 0 h 3"/>
                  <a:gd name="T14" fmla="*/ 3 w 3"/>
                  <a:gd name="T15" fmla="*/ 1 h 3"/>
                  <a:gd name="T16" fmla="*/ 3 w 3"/>
                  <a:gd name="T17" fmla="*/ 2 h 3"/>
                  <a:gd name="T18" fmla="*/ 1 w 3"/>
                  <a:gd name="T19" fmla="*/ 3 h 3"/>
                  <a:gd name="T20" fmla="*/ 1 w 3"/>
                  <a:gd name="T21" fmla="*/ 3 h 3"/>
                  <a:gd name="T22" fmla="*/ 1 w 3"/>
                  <a:gd name="T23" fmla="*/ 3 h 3"/>
                  <a:gd name="T24" fmla="*/ 3 w 3"/>
                  <a:gd name="T25" fmla="*/ 2 h 3"/>
                  <a:gd name="T26" fmla="*/ 3 w 3"/>
                  <a:gd name="T27" fmla="*/ 1 h 3"/>
                  <a:gd name="T28" fmla="*/ 3 w 3"/>
                  <a:gd name="T29" fmla="*/ 0 h 3"/>
                  <a:gd name="T30" fmla="*/ 2 w 3"/>
                  <a:gd name="T31" fmla="*/ 0 h 3"/>
                  <a:gd name="T32" fmla="*/ 1 w 3"/>
                  <a:gd name="T33" fmla="*/ 0 h 3"/>
                  <a:gd name="T34" fmla="*/ 0 w 3"/>
                  <a:gd name="T35" fmla="*/ 1 h 3"/>
                  <a:gd name="T36" fmla="*/ 1 w 3"/>
                  <a:gd name="T37" fmla="*/ 2 h 3"/>
                  <a:gd name="T38" fmla="*/ 1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9" name="Freeform 204"/>
              <p:cNvSpPr>
                <a:spLocks/>
              </p:cNvSpPr>
              <p:nvPr/>
            </p:nvSpPr>
            <p:spPr bwMode="auto">
              <a:xfrm>
                <a:off x="2222" y="988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0" name="Freeform 205"/>
              <p:cNvSpPr>
                <a:spLocks/>
              </p:cNvSpPr>
              <p:nvPr/>
            </p:nvSpPr>
            <p:spPr bwMode="auto">
              <a:xfrm>
                <a:off x="2222" y="988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1 h 2"/>
                  <a:gd name="T26" fmla="*/ 1 w 1"/>
                  <a:gd name="T27" fmla="*/ 1 h 2"/>
                  <a:gd name="T28" fmla="*/ 1 w 1"/>
                  <a:gd name="T29" fmla="*/ 1 h 2"/>
                  <a:gd name="T30" fmla="*/ 1 w 1"/>
                  <a:gd name="T31" fmla="*/ 1 h 2"/>
                  <a:gd name="T32" fmla="*/ 0 w 1"/>
                  <a:gd name="T33" fmla="*/ 1 h 2"/>
                  <a:gd name="T34" fmla="*/ 0 w 1"/>
                  <a:gd name="T35" fmla="*/ 1 h 2"/>
                  <a:gd name="T36" fmla="*/ 0 w 1"/>
                  <a:gd name="T37" fmla="*/ 1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1" name="Freeform 206"/>
              <p:cNvSpPr>
                <a:spLocks/>
              </p:cNvSpPr>
              <p:nvPr/>
            </p:nvSpPr>
            <p:spPr bwMode="auto">
              <a:xfrm>
                <a:off x="2156" y="974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1 h 3"/>
                  <a:gd name="T4" fmla="*/ 2 w 3"/>
                  <a:gd name="T5" fmla="*/ 0 h 3"/>
                  <a:gd name="T6" fmla="*/ 3 w 3"/>
                  <a:gd name="T7" fmla="*/ 1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2" name="Freeform 207"/>
              <p:cNvSpPr>
                <a:spLocks/>
              </p:cNvSpPr>
              <p:nvPr/>
            </p:nvSpPr>
            <p:spPr bwMode="auto">
              <a:xfrm>
                <a:off x="2156" y="974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1 w 3"/>
                  <a:gd name="T5" fmla="*/ 2 h 3"/>
                  <a:gd name="T6" fmla="*/ 0 w 3"/>
                  <a:gd name="T7" fmla="*/ 1 h 3"/>
                  <a:gd name="T8" fmla="*/ 1 w 3"/>
                  <a:gd name="T9" fmla="*/ 0 h 3"/>
                  <a:gd name="T10" fmla="*/ 2 w 3"/>
                  <a:gd name="T11" fmla="*/ 0 h 3"/>
                  <a:gd name="T12" fmla="*/ 3 w 3"/>
                  <a:gd name="T13" fmla="*/ 0 h 3"/>
                  <a:gd name="T14" fmla="*/ 3 w 3"/>
                  <a:gd name="T15" fmla="*/ 1 h 3"/>
                  <a:gd name="T16" fmla="*/ 2 w 3"/>
                  <a:gd name="T17" fmla="*/ 2 h 3"/>
                  <a:gd name="T18" fmla="*/ 1 w 3"/>
                  <a:gd name="T19" fmla="*/ 3 h 3"/>
                  <a:gd name="T20" fmla="*/ 1 w 3"/>
                  <a:gd name="T21" fmla="*/ 3 h 3"/>
                  <a:gd name="T22" fmla="*/ 1 w 3"/>
                  <a:gd name="T23" fmla="*/ 3 h 3"/>
                  <a:gd name="T24" fmla="*/ 2 w 3"/>
                  <a:gd name="T25" fmla="*/ 2 h 3"/>
                  <a:gd name="T26" fmla="*/ 3 w 3"/>
                  <a:gd name="T27" fmla="*/ 1 h 3"/>
                  <a:gd name="T28" fmla="*/ 3 w 3"/>
                  <a:gd name="T29" fmla="*/ 0 h 3"/>
                  <a:gd name="T30" fmla="*/ 2 w 3"/>
                  <a:gd name="T31" fmla="*/ 0 h 3"/>
                  <a:gd name="T32" fmla="*/ 1 w 3"/>
                  <a:gd name="T33" fmla="*/ 0 h 3"/>
                  <a:gd name="T34" fmla="*/ 0 w 3"/>
                  <a:gd name="T35" fmla="*/ 1 h 3"/>
                  <a:gd name="T36" fmla="*/ 1 w 3"/>
                  <a:gd name="T37" fmla="*/ 2 h 3"/>
                  <a:gd name="T38" fmla="*/ 1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3" name="Freeform 208"/>
              <p:cNvSpPr>
                <a:spLocks/>
              </p:cNvSpPr>
              <p:nvPr/>
            </p:nvSpPr>
            <p:spPr bwMode="auto">
              <a:xfrm>
                <a:off x="2151" y="967"/>
                <a:ext cx="7" cy="4"/>
              </a:xfrm>
              <a:custGeom>
                <a:avLst/>
                <a:gdLst>
                  <a:gd name="T0" fmla="*/ 1 w 3"/>
                  <a:gd name="T1" fmla="*/ 2 h 2"/>
                  <a:gd name="T2" fmla="*/ 0 w 3"/>
                  <a:gd name="T3" fmla="*/ 1 h 2"/>
                  <a:gd name="T4" fmla="*/ 2 w 3"/>
                  <a:gd name="T5" fmla="*/ 0 h 2"/>
                  <a:gd name="T6" fmla="*/ 3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4" name="Freeform 209"/>
              <p:cNvSpPr>
                <a:spLocks/>
              </p:cNvSpPr>
              <p:nvPr/>
            </p:nvSpPr>
            <p:spPr bwMode="auto">
              <a:xfrm>
                <a:off x="2151" y="967"/>
                <a:ext cx="7" cy="4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0 w 3"/>
                  <a:gd name="T5" fmla="*/ 2 h 2"/>
                  <a:gd name="T6" fmla="*/ 0 w 3"/>
                  <a:gd name="T7" fmla="*/ 1 h 2"/>
                  <a:gd name="T8" fmla="*/ 1 w 3"/>
                  <a:gd name="T9" fmla="*/ 0 h 2"/>
                  <a:gd name="T10" fmla="*/ 2 w 3"/>
                  <a:gd name="T11" fmla="*/ 0 h 2"/>
                  <a:gd name="T12" fmla="*/ 3 w 3"/>
                  <a:gd name="T13" fmla="*/ 0 h 2"/>
                  <a:gd name="T14" fmla="*/ 3 w 3"/>
                  <a:gd name="T15" fmla="*/ 1 h 2"/>
                  <a:gd name="T16" fmla="*/ 2 w 3"/>
                  <a:gd name="T17" fmla="*/ 2 h 2"/>
                  <a:gd name="T18" fmla="*/ 1 w 3"/>
                  <a:gd name="T19" fmla="*/ 2 h 2"/>
                  <a:gd name="T20" fmla="*/ 1 w 3"/>
                  <a:gd name="T21" fmla="*/ 2 h 2"/>
                  <a:gd name="T22" fmla="*/ 1 w 3"/>
                  <a:gd name="T23" fmla="*/ 2 h 2"/>
                  <a:gd name="T24" fmla="*/ 2 w 3"/>
                  <a:gd name="T25" fmla="*/ 2 h 2"/>
                  <a:gd name="T26" fmla="*/ 3 w 3"/>
                  <a:gd name="T27" fmla="*/ 1 h 2"/>
                  <a:gd name="T28" fmla="*/ 3 w 3"/>
                  <a:gd name="T29" fmla="*/ 0 h 2"/>
                  <a:gd name="T30" fmla="*/ 2 w 3"/>
                  <a:gd name="T31" fmla="*/ 0 h 2"/>
                  <a:gd name="T32" fmla="*/ 1 w 3"/>
                  <a:gd name="T33" fmla="*/ 0 h 2"/>
                  <a:gd name="T34" fmla="*/ 0 w 3"/>
                  <a:gd name="T35" fmla="*/ 1 h 2"/>
                  <a:gd name="T36" fmla="*/ 0 w 3"/>
                  <a:gd name="T37" fmla="*/ 2 h 2"/>
                  <a:gd name="T38" fmla="*/ 1 w 3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5" name="Freeform 210"/>
              <p:cNvSpPr>
                <a:spLocks/>
              </p:cNvSpPr>
              <p:nvPr/>
            </p:nvSpPr>
            <p:spPr bwMode="auto">
              <a:xfrm>
                <a:off x="2149" y="959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6" name="Freeform 211"/>
              <p:cNvSpPr>
                <a:spLocks/>
              </p:cNvSpPr>
              <p:nvPr/>
            </p:nvSpPr>
            <p:spPr bwMode="auto">
              <a:xfrm>
                <a:off x="2149" y="959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1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0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0 w 2"/>
                  <a:gd name="T33" fmla="*/ 0 h 2"/>
                  <a:gd name="T34" fmla="*/ 0 w 2"/>
                  <a:gd name="T35" fmla="*/ 1 h 2"/>
                  <a:gd name="T36" fmla="*/ 0 w 2"/>
                  <a:gd name="T37" fmla="*/ 1 h 2"/>
                  <a:gd name="T38" fmla="*/ 0 w 2"/>
                  <a:gd name="T39" fmla="*/ 2 h 2"/>
                  <a:gd name="T40" fmla="*/ 1 w 2"/>
                  <a:gd name="T4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7" name="Freeform 212"/>
              <p:cNvSpPr>
                <a:spLocks/>
              </p:cNvSpPr>
              <p:nvPr/>
            </p:nvSpPr>
            <p:spPr bwMode="auto">
              <a:xfrm>
                <a:off x="557" y="1311"/>
                <a:ext cx="423" cy="744"/>
              </a:xfrm>
              <a:custGeom>
                <a:avLst/>
                <a:gdLst>
                  <a:gd name="T0" fmla="*/ 0 w 179"/>
                  <a:gd name="T1" fmla="*/ 12 h 315"/>
                  <a:gd name="T2" fmla="*/ 70 w 179"/>
                  <a:gd name="T3" fmla="*/ 47 h 315"/>
                  <a:gd name="T4" fmla="*/ 94 w 179"/>
                  <a:gd name="T5" fmla="*/ 143 h 315"/>
                  <a:gd name="T6" fmla="*/ 178 w 179"/>
                  <a:gd name="T7" fmla="*/ 314 h 315"/>
                  <a:gd name="T8" fmla="*/ 178 w 179"/>
                  <a:gd name="T9" fmla="*/ 314 h 315"/>
                  <a:gd name="T10" fmla="*/ 100 w 179"/>
                  <a:gd name="T11" fmla="*/ 146 h 315"/>
                  <a:gd name="T12" fmla="*/ 79 w 179"/>
                  <a:gd name="T13" fmla="*/ 47 h 315"/>
                  <a:gd name="T14" fmla="*/ 7 w 179"/>
                  <a:gd name="T15" fmla="*/ 9 h 315"/>
                  <a:gd name="T16" fmla="*/ 0 w 179"/>
                  <a:gd name="T17" fmla="*/ 12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315">
                    <a:moveTo>
                      <a:pt x="0" y="12"/>
                    </a:moveTo>
                    <a:cubicBezTo>
                      <a:pt x="30" y="4"/>
                      <a:pt x="54" y="24"/>
                      <a:pt x="70" y="47"/>
                    </a:cubicBezTo>
                    <a:cubicBezTo>
                      <a:pt x="91" y="75"/>
                      <a:pt x="94" y="109"/>
                      <a:pt x="94" y="143"/>
                    </a:cubicBezTo>
                    <a:cubicBezTo>
                      <a:pt x="94" y="200"/>
                      <a:pt x="106" y="285"/>
                      <a:pt x="178" y="314"/>
                    </a:cubicBezTo>
                    <a:cubicBezTo>
                      <a:pt x="179" y="315"/>
                      <a:pt x="177" y="314"/>
                      <a:pt x="178" y="314"/>
                    </a:cubicBezTo>
                    <a:cubicBezTo>
                      <a:pt x="117" y="289"/>
                      <a:pt x="100" y="201"/>
                      <a:pt x="100" y="146"/>
                    </a:cubicBezTo>
                    <a:cubicBezTo>
                      <a:pt x="101" y="111"/>
                      <a:pt x="98" y="77"/>
                      <a:pt x="79" y="47"/>
                    </a:cubicBezTo>
                    <a:cubicBezTo>
                      <a:pt x="64" y="22"/>
                      <a:pt x="37" y="0"/>
                      <a:pt x="7" y="9"/>
                    </a:cubicBezTo>
                    <a:cubicBezTo>
                      <a:pt x="4" y="9"/>
                      <a:pt x="3" y="12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8" name="Freeform 213"/>
              <p:cNvSpPr>
                <a:spLocks/>
              </p:cNvSpPr>
              <p:nvPr/>
            </p:nvSpPr>
            <p:spPr bwMode="auto">
              <a:xfrm>
                <a:off x="538" y="1330"/>
                <a:ext cx="121" cy="26"/>
              </a:xfrm>
              <a:custGeom>
                <a:avLst/>
                <a:gdLst>
                  <a:gd name="T0" fmla="*/ 9 w 51"/>
                  <a:gd name="T1" fmla="*/ 5 h 11"/>
                  <a:gd name="T2" fmla="*/ 9 w 51"/>
                  <a:gd name="T3" fmla="*/ 5 h 11"/>
                  <a:gd name="T4" fmla="*/ 36 w 51"/>
                  <a:gd name="T5" fmla="*/ 1 h 11"/>
                  <a:gd name="T6" fmla="*/ 36 w 51"/>
                  <a:gd name="T7" fmla="*/ 1 h 11"/>
                  <a:gd name="T8" fmla="*/ 51 w 51"/>
                  <a:gd name="T9" fmla="*/ 6 h 11"/>
                  <a:gd name="T10" fmla="*/ 47 w 51"/>
                  <a:gd name="T11" fmla="*/ 4 h 11"/>
                  <a:gd name="T12" fmla="*/ 22 w 51"/>
                  <a:gd name="T13" fmla="*/ 1 h 11"/>
                  <a:gd name="T14" fmla="*/ 7 w 51"/>
                  <a:gd name="T15" fmla="*/ 6 h 11"/>
                  <a:gd name="T16" fmla="*/ 3 w 51"/>
                  <a:gd name="T17" fmla="*/ 8 h 11"/>
                  <a:gd name="T18" fmla="*/ 0 w 51"/>
                  <a:gd name="T19" fmla="*/ 11 h 11"/>
                  <a:gd name="T20" fmla="*/ 3 w 51"/>
                  <a:gd name="T21" fmla="*/ 9 h 11"/>
                  <a:gd name="T22" fmla="*/ 9 w 51"/>
                  <a:gd name="T2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" h="11">
                    <a:moveTo>
                      <a:pt x="9" y="5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18" y="1"/>
                      <a:pt x="32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45" y="3"/>
                      <a:pt x="49" y="5"/>
                      <a:pt x="51" y="6"/>
                    </a:cubicBezTo>
                    <a:cubicBezTo>
                      <a:pt x="50" y="6"/>
                      <a:pt x="49" y="5"/>
                      <a:pt x="47" y="4"/>
                    </a:cubicBezTo>
                    <a:cubicBezTo>
                      <a:pt x="41" y="1"/>
                      <a:pt x="32" y="0"/>
                      <a:pt x="22" y="1"/>
                    </a:cubicBezTo>
                    <a:cubicBezTo>
                      <a:pt x="16" y="2"/>
                      <a:pt x="11" y="4"/>
                      <a:pt x="7" y="6"/>
                    </a:cubicBezTo>
                    <a:cubicBezTo>
                      <a:pt x="5" y="7"/>
                      <a:pt x="4" y="7"/>
                      <a:pt x="3" y="8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1" y="10"/>
                      <a:pt x="2" y="10"/>
                      <a:pt x="3" y="9"/>
                    </a:cubicBezTo>
                    <a:cubicBezTo>
                      <a:pt x="5" y="7"/>
                      <a:pt x="7" y="6"/>
                      <a:pt x="9" y="5"/>
                    </a:cubicBezTo>
                    <a:close/>
                  </a:path>
                </a:pathLst>
              </a:custGeom>
              <a:grpFill/>
              <a:ln w="9" cap="flat">
                <a:solidFill>
                  <a:srgbClr val="3B2416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9" name="Freeform 214"/>
              <p:cNvSpPr>
                <a:spLocks/>
              </p:cNvSpPr>
              <p:nvPr/>
            </p:nvSpPr>
            <p:spPr bwMode="auto">
              <a:xfrm>
                <a:off x="517" y="1288"/>
                <a:ext cx="45" cy="47"/>
              </a:xfrm>
              <a:custGeom>
                <a:avLst/>
                <a:gdLst>
                  <a:gd name="T0" fmla="*/ 0 w 19"/>
                  <a:gd name="T1" fmla="*/ 4 h 20"/>
                  <a:gd name="T2" fmla="*/ 2 w 19"/>
                  <a:gd name="T3" fmla="*/ 6 h 20"/>
                  <a:gd name="T4" fmla="*/ 0 w 19"/>
                  <a:gd name="T5" fmla="*/ 5 h 20"/>
                  <a:gd name="T6" fmla="*/ 0 w 19"/>
                  <a:gd name="T7" fmla="*/ 10 h 20"/>
                  <a:gd name="T8" fmla="*/ 1 w 19"/>
                  <a:gd name="T9" fmla="*/ 10 h 20"/>
                  <a:gd name="T10" fmla="*/ 3 w 19"/>
                  <a:gd name="T11" fmla="*/ 11 h 20"/>
                  <a:gd name="T12" fmla="*/ 5 w 19"/>
                  <a:gd name="T13" fmla="*/ 11 h 20"/>
                  <a:gd name="T14" fmla="*/ 0 w 19"/>
                  <a:gd name="T15" fmla="*/ 11 h 20"/>
                  <a:gd name="T16" fmla="*/ 0 w 19"/>
                  <a:gd name="T17" fmla="*/ 12 h 20"/>
                  <a:gd name="T18" fmla="*/ 1 w 19"/>
                  <a:gd name="T19" fmla="*/ 13 h 20"/>
                  <a:gd name="T20" fmla="*/ 3 w 19"/>
                  <a:gd name="T21" fmla="*/ 16 h 20"/>
                  <a:gd name="T22" fmla="*/ 3 w 19"/>
                  <a:gd name="T23" fmla="*/ 16 h 20"/>
                  <a:gd name="T24" fmla="*/ 8 w 19"/>
                  <a:gd name="T25" fmla="*/ 16 h 20"/>
                  <a:gd name="T26" fmla="*/ 9 w 19"/>
                  <a:gd name="T27" fmla="*/ 16 h 20"/>
                  <a:gd name="T28" fmla="*/ 4 w 19"/>
                  <a:gd name="T29" fmla="*/ 17 h 20"/>
                  <a:gd name="T30" fmla="*/ 4 w 19"/>
                  <a:gd name="T31" fmla="*/ 17 h 20"/>
                  <a:gd name="T32" fmla="*/ 12 w 19"/>
                  <a:gd name="T33" fmla="*/ 20 h 20"/>
                  <a:gd name="T34" fmla="*/ 12 w 19"/>
                  <a:gd name="T35" fmla="*/ 20 h 20"/>
                  <a:gd name="T36" fmla="*/ 12 w 19"/>
                  <a:gd name="T37" fmla="*/ 20 h 20"/>
                  <a:gd name="T38" fmla="*/ 15 w 19"/>
                  <a:gd name="T39" fmla="*/ 19 h 20"/>
                  <a:gd name="T40" fmla="*/ 13 w 19"/>
                  <a:gd name="T41" fmla="*/ 20 h 20"/>
                  <a:gd name="T42" fmla="*/ 13 w 19"/>
                  <a:gd name="T43" fmla="*/ 20 h 20"/>
                  <a:gd name="T44" fmla="*/ 17 w 19"/>
                  <a:gd name="T45" fmla="*/ 20 h 20"/>
                  <a:gd name="T46" fmla="*/ 19 w 19"/>
                  <a:gd name="T47" fmla="*/ 20 h 20"/>
                  <a:gd name="T48" fmla="*/ 14 w 19"/>
                  <a:gd name="T49" fmla="*/ 19 h 20"/>
                  <a:gd name="T50" fmla="*/ 10 w 19"/>
                  <a:gd name="T51" fmla="*/ 16 h 20"/>
                  <a:gd name="T52" fmla="*/ 4 w 19"/>
                  <a:gd name="T53" fmla="*/ 8 h 20"/>
                  <a:gd name="T54" fmla="*/ 3 w 19"/>
                  <a:gd name="T55" fmla="*/ 4 h 20"/>
                  <a:gd name="T56" fmla="*/ 2 w 19"/>
                  <a:gd name="T57" fmla="*/ 0 h 20"/>
                  <a:gd name="T58" fmla="*/ 0 w 19"/>
                  <a:gd name="T5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" h="20">
                    <a:moveTo>
                      <a:pt x="0" y="4"/>
                    </a:moveTo>
                    <a:cubicBezTo>
                      <a:pt x="1" y="5"/>
                      <a:pt x="2" y="6"/>
                      <a:pt x="2" y="6"/>
                    </a:cubicBezTo>
                    <a:cubicBezTo>
                      <a:pt x="2" y="6"/>
                      <a:pt x="1" y="5"/>
                      <a:pt x="0" y="5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2" y="10"/>
                      <a:pt x="3" y="11"/>
                      <a:pt x="3" y="11"/>
                    </a:cubicBezTo>
                    <a:cubicBezTo>
                      <a:pt x="4" y="11"/>
                      <a:pt x="4" y="11"/>
                      <a:pt x="5" y="11"/>
                    </a:cubicBezTo>
                    <a:cubicBezTo>
                      <a:pt x="4" y="11"/>
                      <a:pt x="2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1" y="15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6"/>
                      <a:pt x="7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8" y="16"/>
                      <a:pt x="6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7" y="20"/>
                      <a:pt x="9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4" y="20"/>
                      <a:pt x="14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20"/>
                      <a:pt x="16" y="20"/>
                      <a:pt x="17" y="20"/>
                    </a:cubicBezTo>
                    <a:cubicBezTo>
                      <a:pt x="18" y="20"/>
                      <a:pt x="19" y="20"/>
                      <a:pt x="19" y="20"/>
                    </a:cubicBezTo>
                    <a:cubicBezTo>
                      <a:pt x="18" y="20"/>
                      <a:pt x="15" y="19"/>
                      <a:pt x="14" y="19"/>
                    </a:cubicBezTo>
                    <a:cubicBezTo>
                      <a:pt x="12" y="18"/>
                      <a:pt x="11" y="17"/>
                      <a:pt x="10" y="16"/>
                    </a:cubicBezTo>
                    <a:cubicBezTo>
                      <a:pt x="7" y="14"/>
                      <a:pt x="5" y="11"/>
                      <a:pt x="4" y="8"/>
                    </a:cubicBezTo>
                    <a:cubicBezTo>
                      <a:pt x="3" y="7"/>
                      <a:pt x="3" y="6"/>
                      <a:pt x="3" y="4"/>
                    </a:cubicBezTo>
                    <a:cubicBezTo>
                      <a:pt x="2" y="4"/>
                      <a:pt x="2" y="1"/>
                      <a:pt x="2" y="0"/>
                    </a:cubicBezTo>
                    <a:cubicBezTo>
                      <a:pt x="2" y="2"/>
                      <a:pt x="1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0" name="Freeform 215"/>
              <p:cNvSpPr>
                <a:spLocks/>
              </p:cNvSpPr>
              <p:nvPr/>
            </p:nvSpPr>
            <p:spPr bwMode="auto">
              <a:xfrm>
                <a:off x="522" y="1290"/>
                <a:ext cx="56" cy="47"/>
              </a:xfrm>
              <a:custGeom>
                <a:avLst/>
                <a:gdLst>
                  <a:gd name="T0" fmla="*/ 1 w 24"/>
                  <a:gd name="T1" fmla="*/ 5 h 20"/>
                  <a:gd name="T2" fmla="*/ 1 w 24"/>
                  <a:gd name="T3" fmla="*/ 0 h 20"/>
                  <a:gd name="T4" fmla="*/ 1 w 24"/>
                  <a:gd name="T5" fmla="*/ 0 h 20"/>
                  <a:gd name="T6" fmla="*/ 1 w 24"/>
                  <a:gd name="T7" fmla="*/ 0 h 20"/>
                  <a:gd name="T8" fmla="*/ 1 w 24"/>
                  <a:gd name="T9" fmla="*/ 0 h 20"/>
                  <a:gd name="T10" fmla="*/ 2 w 24"/>
                  <a:gd name="T11" fmla="*/ 6 h 20"/>
                  <a:gd name="T12" fmla="*/ 13 w 24"/>
                  <a:gd name="T13" fmla="*/ 17 h 20"/>
                  <a:gd name="T14" fmla="*/ 24 w 24"/>
                  <a:gd name="T15" fmla="*/ 20 h 20"/>
                  <a:gd name="T16" fmla="*/ 22 w 24"/>
                  <a:gd name="T17" fmla="*/ 20 h 20"/>
                  <a:gd name="T18" fmla="*/ 13 w 24"/>
                  <a:gd name="T19" fmla="*/ 17 h 20"/>
                  <a:gd name="T20" fmla="*/ 1 w 24"/>
                  <a:gd name="T21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0">
                    <a:moveTo>
                      <a:pt x="1" y="5"/>
                    </a:moveTo>
                    <a:cubicBezTo>
                      <a:pt x="1" y="4"/>
                      <a:pt x="1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1" y="5"/>
                      <a:pt x="2" y="6"/>
                    </a:cubicBezTo>
                    <a:cubicBezTo>
                      <a:pt x="4" y="11"/>
                      <a:pt x="8" y="15"/>
                      <a:pt x="13" y="17"/>
                    </a:cubicBezTo>
                    <a:cubicBezTo>
                      <a:pt x="16" y="19"/>
                      <a:pt x="20" y="20"/>
                      <a:pt x="24" y="20"/>
                    </a:cubicBezTo>
                    <a:cubicBezTo>
                      <a:pt x="23" y="20"/>
                      <a:pt x="23" y="20"/>
                      <a:pt x="22" y="20"/>
                    </a:cubicBezTo>
                    <a:cubicBezTo>
                      <a:pt x="19" y="19"/>
                      <a:pt x="16" y="19"/>
                      <a:pt x="13" y="17"/>
                    </a:cubicBezTo>
                    <a:cubicBezTo>
                      <a:pt x="8" y="15"/>
                      <a:pt x="3" y="9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1" name="Freeform 216"/>
              <p:cNvSpPr>
                <a:spLocks/>
              </p:cNvSpPr>
              <p:nvPr/>
            </p:nvSpPr>
            <p:spPr bwMode="auto">
              <a:xfrm>
                <a:off x="519" y="1314"/>
                <a:ext cx="5" cy="12"/>
              </a:xfrm>
              <a:custGeom>
                <a:avLst/>
                <a:gdLst>
                  <a:gd name="T0" fmla="*/ 2 w 2"/>
                  <a:gd name="T1" fmla="*/ 5 h 5"/>
                  <a:gd name="T2" fmla="*/ 0 w 2"/>
                  <a:gd name="T3" fmla="*/ 0 h 5"/>
                  <a:gd name="T4" fmla="*/ 0 w 2"/>
                  <a:gd name="T5" fmla="*/ 0 h 5"/>
                  <a:gd name="T6" fmla="*/ 2 w 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cubicBezTo>
                      <a:pt x="1" y="3"/>
                      <a:pt x="1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3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2" name="Freeform 217"/>
              <p:cNvSpPr>
                <a:spLocks/>
              </p:cNvSpPr>
              <p:nvPr/>
            </p:nvSpPr>
            <p:spPr bwMode="auto">
              <a:xfrm>
                <a:off x="519" y="1302"/>
                <a:ext cx="0" cy="9"/>
              </a:xfrm>
              <a:custGeom>
                <a:avLst/>
                <a:gdLst>
                  <a:gd name="T0" fmla="*/ 4 h 4"/>
                  <a:gd name="T1" fmla="*/ 0 h 4"/>
                  <a:gd name="T2" fmla="*/ 0 h 4"/>
                  <a:gd name="T3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cubicBezTo>
                      <a:pt x="0" y="3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3" name="Freeform 218"/>
              <p:cNvSpPr>
                <a:spLocks/>
              </p:cNvSpPr>
              <p:nvPr/>
            </p:nvSpPr>
            <p:spPr bwMode="auto">
              <a:xfrm>
                <a:off x="529" y="1330"/>
                <a:ext cx="9" cy="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0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4" name="Freeform 219"/>
              <p:cNvSpPr>
                <a:spLocks/>
              </p:cNvSpPr>
              <p:nvPr/>
            </p:nvSpPr>
            <p:spPr bwMode="auto">
              <a:xfrm>
                <a:off x="413" y="1432"/>
                <a:ext cx="50" cy="33"/>
              </a:xfrm>
              <a:custGeom>
                <a:avLst/>
                <a:gdLst>
                  <a:gd name="T0" fmla="*/ 1 w 21"/>
                  <a:gd name="T1" fmla="*/ 14 h 14"/>
                  <a:gd name="T2" fmla="*/ 0 w 21"/>
                  <a:gd name="T3" fmla="*/ 10 h 14"/>
                  <a:gd name="T4" fmla="*/ 3 w 21"/>
                  <a:gd name="T5" fmla="*/ 6 h 14"/>
                  <a:gd name="T6" fmla="*/ 12 w 21"/>
                  <a:gd name="T7" fmla="*/ 5 h 14"/>
                  <a:gd name="T8" fmla="*/ 16 w 21"/>
                  <a:gd name="T9" fmla="*/ 5 h 14"/>
                  <a:gd name="T10" fmla="*/ 19 w 21"/>
                  <a:gd name="T11" fmla="*/ 4 h 14"/>
                  <a:gd name="T12" fmla="*/ 20 w 21"/>
                  <a:gd name="T13" fmla="*/ 1 h 14"/>
                  <a:gd name="T14" fmla="*/ 21 w 21"/>
                  <a:gd name="T15" fmla="*/ 0 h 14"/>
                  <a:gd name="T16" fmla="*/ 21 w 21"/>
                  <a:gd name="T17" fmla="*/ 2 h 14"/>
                  <a:gd name="T18" fmla="*/ 18 w 21"/>
                  <a:gd name="T19" fmla="*/ 5 h 14"/>
                  <a:gd name="T20" fmla="*/ 8 w 21"/>
                  <a:gd name="T21" fmla="*/ 5 h 14"/>
                  <a:gd name="T22" fmla="*/ 3 w 21"/>
                  <a:gd name="T23" fmla="*/ 6 h 14"/>
                  <a:gd name="T24" fmla="*/ 1 w 21"/>
                  <a:gd name="T25" fmla="*/ 9 h 14"/>
                  <a:gd name="T26" fmla="*/ 1 w 21"/>
                  <a:gd name="T2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14">
                    <a:moveTo>
                      <a:pt x="1" y="14"/>
                    </a:moveTo>
                    <a:cubicBezTo>
                      <a:pt x="1" y="14"/>
                      <a:pt x="0" y="13"/>
                      <a:pt x="0" y="10"/>
                    </a:cubicBezTo>
                    <a:cubicBezTo>
                      <a:pt x="1" y="9"/>
                      <a:pt x="1" y="7"/>
                      <a:pt x="3" y="6"/>
                    </a:cubicBezTo>
                    <a:cubicBezTo>
                      <a:pt x="5" y="5"/>
                      <a:pt x="8" y="4"/>
                      <a:pt x="12" y="5"/>
                    </a:cubicBezTo>
                    <a:cubicBezTo>
                      <a:pt x="14" y="5"/>
                      <a:pt x="15" y="5"/>
                      <a:pt x="16" y="5"/>
                    </a:cubicBezTo>
                    <a:cubicBezTo>
                      <a:pt x="17" y="5"/>
                      <a:pt x="18" y="4"/>
                      <a:pt x="19" y="4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2"/>
                    </a:cubicBezTo>
                    <a:cubicBezTo>
                      <a:pt x="20" y="3"/>
                      <a:pt x="20" y="5"/>
                      <a:pt x="18" y="5"/>
                    </a:cubicBezTo>
                    <a:cubicBezTo>
                      <a:pt x="15" y="6"/>
                      <a:pt x="12" y="5"/>
                      <a:pt x="8" y="5"/>
                    </a:cubicBezTo>
                    <a:cubicBezTo>
                      <a:pt x="5" y="5"/>
                      <a:pt x="4" y="6"/>
                      <a:pt x="3" y="6"/>
                    </a:cubicBezTo>
                    <a:cubicBezTo>
                      <a:pt x="2" y="7"/>
                      <a:pt x="1" y="7"/>
                      <a:pt x="1" y="9"/>
                    </a:cubicBezTo>
                    <a:cubicBezTo>
                      <a:pt x="0" y="11"/>
                      <a:pt x="0" y="12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5" name="Freeform 220"/>
              <p:cNvSpPr>
                <a:spLocks/>
              </p:cNvSpPr>
              <p:nvPr/>
            </p:nvSpPr>
            <p:spPr bwMode="auto">
              <a:xfrm>
                <a:off x="413" y="1432"/>
                <a:ext cx="50" cy="33"/>
              </a:xfrm>
              <a:custGeom>
                <a:avLst/>
                <a:gdLst>
                  <a:gd name="T0" fmla="*/ 1 w 21"/>
                  <a:gd name="T1" fmla="*/ 14 h 14"/>
                  <a:gd name="T2" fmla="*/ 1 w 21"/>
                  <a:gd name="T3" fmla="*/ 14 h 14"/>
                  <a:gd name="T4" fmla="*/ 0 w 21"/>
                  <a:gd name="T5" fmla="*/ 13 h 14"/>
                  <a:gd name="T6" fmla="*/ 3 w 21"/>
                  <a:gd name="T7" fmla="*/ 6 h 14"/>
                  <a:gd name="T8" fmla="*/ 13 w 21"/>
                  <a:gd name="T9" fmla="*/ 5 h 14"/>
                  <a:gd name="T10" fmla="*/ 19 w 21"/>
                  <a:gd name="T11" fmla="*/ 4 h 14"/>
                  <a:gd name="T12" fmla="*/ 20 w 21"/>
                  <a:gd name="T13" fmla="*/ 1 h 14"/>
                  <a:gd name="T14" fmla="*/ 21 w 21"/>
                  <a:gd name="T15" fmla="*/ 0 h 14"/>
                  <a:gd name="T16" fmla="*/ 21 w 21"/>
                  <a:gd name="T17" fmla="*/ 0 h 14"/>
                  <a:gd name="T18" fmla="*/ 21 w 21"/>
                  <a:gd name="T19" fmla="*/ 0 h 14"/>
                  <a:gd name="T20" fmla="*/ 21 w 21"/>
                  <a:gd name="T21" fmla="*/ 0 h 14"/>
                  <a:gd name="T22" fmla="*/ 21 w 21"/>
                  <a:gd name="T23" fmla="*/ 0 h 14"/>
                  <a:gd name="T24" fmla="*/ 21 w 21"/>
                  <a:gd name="T25" fmla="*/ 0 h 14"/>
                  <a:gd name="T26" fmla="*/ 21 w 21"/>
                  <a:gd name="T27" fmla="*/ 0 h 14"/>
                  <a:gd name="T28" fmla="*/ 21 w 21"/>
                  <a:gd name="T29" fmla="*/ 0 h 14"/>
                  <a:gd name="T30" fmla="*/ 21 w 21"/>
                  <a:gd name="T31" fmla="*/ 0 h 14"/>
                  <a:gd name="T32" fmla="*/ 21 w 21"/>
                  <a:gd name="T33" fmla="*/ 0 h 14"/>
                  <a:gd name="T34" fmla="*/ 21 w 21"/>
                  <a:gd name="T35" fmla="*/ 0 h 14"/>
                  <a:gd name="T36" fmla="*/ 21 w 21"/>
                  <a:gd name="T37" fmla="*/ 0 h 14"/>
                  <a:gd name="T38" fmla="*/ 21 w 21"/>
                  <a:gd name="T39" fmla="*/ 0 h 14"/>
                  <a:gd name="T40" fmla="*/ 21 w 21"/>
                  <a:gd name="T41" fmla="*/ 0 h 14"/>
                  <a:gd name="T42" fmla="*/ 21 w 21"/>
                  <a:gd name="T43" fmla="*/ 0 h 14"/>
                  <a:gd name="T44" fmla="*/ 21 w 21"/>
                  <a:gd name="T45" fmla="*/ 0 h 14"/>
                  <a:gd name="T46" fmla="*/ 21 w 21"/>
                  <a:gd name="T47" fmla="*/ 0 h 14"/>
                  <a:gd name="T48" fmla="*/ 21 w 21"/>
                  <a:gd name="T49" fmla="*/ 0 h 14"/>
                  <a:gd name="T50" fmla="*/ 21 w 21"/>
                  <a:gd name="T51" fmla="*/ 0 h 14"/>
                  <a:gd name="T52" fmla="*/ 21 w 21"/>
                  <a:gd name="T53" fmla="*/ 0 h 14"/>
                  <a:gd name="T54" fmla="*/ 21 w 21"/>
                  <a:gd name="T55" fmla="*/ 0 h 14"/>
                  <a:gd name="T56" fmla="*/ 21 w 21"/>
                  <a:gd name="T57" fmla="*/ 0 h 14"/>
                  <a:gd name="T58" fmla="*/ 19 w 21"/>
                  <a:gd name="T59" fmla="*/ 4 h 14"/>
                  <a:gd name="T60" fmla="*/ 8 w 21"/>
                  <a:gd name="T61" fmla="*/ 5 h 14"/>
                  <a:gd name="T62" fmla="*/ 3 w 21"/>
                  <a:gd name="T63" fmla="*/ 6 h 14"/>
                  <a:gd name="T64" fmla="*/ 3 w 21"/>
                  <a:gd name="T65" fmla="*/ 6 h 14"/>
                  <a:gd name="T66" fmla="*/ 0 w 21"/>
                  <a:gd name="T67" fmla="*/ 14 h 14"/>
                  <a:gd name="T68" fmla="*/ 1 w 21"/>
                  <a:gd name="T69" fmla="*/ 14 h 14"/>
                  <a:gd name="T70" fmla="*/ 1 w 21"/>
                  <a:gd name="T71" fmla="*/ 14 h 14"/>
                  <a:gd name="T72" fmla="*/ 3 w 21"/>
                  <a:gd name="T73" fmla="*/ 6 h 14"/>
                  <a:gd name="T74" fmla="*/ 3 w 21"/>
                  <a:gd name="T75" fmla="*/ 6 h 14"/>
                  <a:gd name="T76" fmla="*/ 8 w 21"/>
                  <a:gd name="T77" fmla="*/ 5 h 14"/>
                  <a:gd name="T78" fmla="*/ 19 w 21"/>
                  <a:gd name="T79" fmla="*/ 4 h 14"/>
                  <a:gd name="T80" fmla="*/ 21 w 21"/>
                  <a:gd name="T81" fmla="*/ 0 h 14"/>
                  <a:gd name="T82" fmla="*/ 21 w 21"/>
                  <a:gd name="T83" fmla="*/ 0 h 14"/>
                  <a:gd name="T84" fmla="*/ 21 w 21"/>
                  <a:gd name="T85" fmla="*/ 0 h 14"/>
                  <a:gd name="T86" fmla="*/ 21 w 21"/>
                  <a:gd name="T87" fmla="*/ 0 h 14"/>
                  <a:gd name="T88" fmla="*/ 21 w 21"/>
                  <a:gd name="T89" fmla="*/ 0 h 14"/>
                  <a:gd name="T90" fmla="*/ 21 w 21"/>
                  <a:gd name="T91" fmla="*/ 0 h 14"/>
                  <a:gd name="T92" fmla="*/ 20 w 21"/>
                  <a:gd name="T93" fmla="*/ 1 h 14"/>
                  <a:gd name="T94" fmla="*/ 19 w 21"/>
                  <a:gd name="T95" fmla="*/ 4 h 14"/>
                  <a:gd name="T96" fmla="*/ 12 w 21"/>
                  <a:gd name="T97" fmla="*/ 5 h 14"/>
                  <a:gd name="T98" fmla="*/ 3 w 21"/>
                  <a:gd name="T99" fmla="*/ 6 h 14"/>
                  <a:gd name="T100" fmla="*/ 0 w 21"/>
                  <a:gd name="T101" fmla="*/ 13 h 14"/>
                  <a:gd name="T102" fmla="*/ 0 w 21"/>
                  <a:gd name="T103" fmla="*/ 14 h 14"/>
                  <a:gd name="T104" fmla="*/ 0 w 21"/>
                  <a:gd name="T105" fmla="*/ 14 h 14"/>
                  <a:gd name="T106" fmla="*/ 0 w 21"/>
                  <a:gd name="T107" fmla="*/ 14 h 14"/>
                  <a:gd name="T108" fmla="*/ 1 w 21"/>
                  <a:gd name="T109" fmla="*/ 14 h 14"/>
                  <a:gd name="T110" fmla="*/ 1 w 21"/>
                  <a:gd name="T111" fmla="*/ 14 h 14"/>
                  <a:gd name="T112" fmla="*/ 0 w 21"/>
                  <a:gd name="T113" fmla="*/ 14 h 14"/>
                  <a:gd name="T114" fmla="*/ 1 w 21"/>
                  <a:gd name="T115" fmla="*/ 14 h 14"/>
                  <a:gd name="T116" fmla="*/ 1 w 21"/>
                  <a:gd name="T117" fmla="*/ 14 h 14"/>
                  <a:gd name="T118" fmla="*/ 1 w 21"/>
                  <a:gd name="T119" fmla="*/ 14 h 14"/>
                  <a:gd name="T120" fmla="*/ 1 w 21"/>
                  <a:gd name="T12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" h="14">
                    <a:moveTo>
                      <a:pt x="1" y="14"/>
                    </a:move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0" y="13"/>
                      <a:pt x="0" y="13"/>
                    </a:cubicBezTo>
                    <a:cubicBezTo>
                      <a:pt x="0" y="12"/>
                      <a:pt x="0" y="12"/>
                      <a:pt x="0" y="10"/>
                    </a:cubicBezTo>
                    <a:cubicBezTo>
                      <a:pt x="1" y="9"/>
                      <a:pt x="1" y="7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5" y="5"/>
                      <a:pt x="8" y="4"/>
                      <a:pt x="13" y="5"/>
                    </a:cubicBezTo>
                    <a:cubicBezTo>
                      <a:pt x="14" y="5"/>
                      <a:pt x="15" y="5"/>
                      <a:pt x="16" y="5"/>
                    </a:cubicBezTo>
                    <a:cubicBezTo>
                      <a:pt x="17" y="5"/>
                      <a:pt x="18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21" y="1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2"/>
                    </a:cubicBezTo>
                    <a:cubicBezTo>
                      <a:pt x="21" y="2"/>
                      <a:pt x="20" y="4"/>
                      <a:pt x="19" y="4"/>
                    </a:cubicBezTo>
                    <a:cubicBezTo>
                      <a:pt x="19" y="5"/>
                      <a:pt x="18" y="5"/>
                      <a:pt x="18" y="5"/>
                    </a:cubicBezTo>
                    <a:cubicBezTo>
                      <a:pt x="15" y="6"/>
                      <a:pt x="12" y="5"/>
                      <a:pt x="8" y="5"/>
                    </a:cubicBezTo>
                    <a:cubicBezTo>
                      <a:pt x="5" y="5"/>
                      <a:pt x="4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7"/>
                      <a:pt x="1" y="7"/>
                      <a:pt x="1" y="9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2"/>
                      <a:pt x="0" y="11"/>
                      <a:pt x="1" y="9"/>
                    </a:cubicBezTo>
                    <a:cubicBezTo>
                      <a:pt x="1" y="7"/>
                      <a:pt x="2" y="7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5" y="5"/>
                      <a:pt x="8" y="5"/>
                    </a:cubicBezTo>
                    <a:cubicBezTo>
                      <a:pt x="12" y="5"/>
                      <a:pt x="15" y="6"/>
                      <a:pt x="18" y="5"/>
                    </a:cubicBezTo>
                    <a:cubicBezTo>
                      <a:pt x="18" y="5"/>
                      <a:pt x="19" y="5"/>
                      <a:pt x="19" y="4"/>
                    </a:cubicBezTo>
                    <a:cubicBezTo>
                      <a:pt x="20" y="4"/>
                      <a:pt x="21" y="2"/>
                      <a:pt x="21" y="2"/>
                    </a:cubicBezTo>
                    <a:cubicBezTo>
                      <a:pt x="21" y="1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0" y="1"/>
                    </a:cubicBezTo>
                    <a:cubicBezTo>
                      <a:pt x="20" y="2"/>
                      <a:pt x="20" y="3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4"/>
                      <a:pt x="17" y="5"/>
                      <a:pt x="16" y="5"/>
                    </a:cubicBezTo>
                    <a:cubicBezTo>
                      <a:pt x="15" y="5"/>
                      <a:pt x="14" y="5"/>
                      <a:pt x="12" y="5"/>
                    </a:cubicBezTo>
                    <a:cubicBezTo>
                      <a:pt x="8" y="4"/>
                      <a:pt x="5" y="5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7"/>
                      <a:pt x="1" y="9"/>
                      <a:pt x="0" y="10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6" name="Freeform 221"/>
              <p:cNvSpPr>
                <a:spLocks/>
              </p:cNvSpPr>
              <p:nvPr/>
            </p:nvSpPr>
            <p:spPr bwMode="auto">
              <a:xfrm>
                <a:off x="429" y="1444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2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7" name="Freeform 222"/>
              <p:cNvSpPr>
                <a:spLocks/>
              </p:cNvSpPr>
              <p:nvPr/>
            </p:nvSpPr>
            <p:spPr bwMode="auto">
              <a:xfrm>
                <a:off x="429" y="1444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1 w 2"/>
                  <a:gd name="T5" fmla="*/ 0 h 2"/>
                  <a:gd name="T6" fmla="*/ 1 w 2"/>
                  <a:gd name="T7" fmla="*/ 1 h 2"/>
                  <a:gd name="T8" fmla="*/ 2 w 2"/>
                  <a:gd name="T9" fmla="*/ 1 h 2"/>
                  <a:gd name="T10" fmla="*/ 2 w 2"/>
                  <a:gd name="T11" fmla="*/ 2 h 2"/>
                  <a:gd name="T12" fmla="*/ 1 w 2"/>
                  <a:gd name="T13" fmla="*/ 2 h 2"/>
                  <a:gd name="T14" fmla="*/ 1 w 2"/>
                  <a:gd name="T15" fmla="*/ 2 h 2"/>
                  <a:gd name="T16" fmla="*/ 0 w 2"/>
                  <a:gd name="T17" fmla="*/ 1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0 w 2"/>
                  <a:gd name="T25" fmla="*/ 1 h 2"/>
                  <a:gd name="T26" fmla="*/ 1 w 2"/>
                  <a:gd name="T27" fmla="*/ 2 h 2"/>
                  <a:gd name="T28" fmla="*/ 1 w 2"/>
                  <a:gd name="T29" fmla="*/ 2 h 2"/>
                  <a:gd name="T30" fmla="*/ 2 w 2"/>
                  <a:gd name="T31" fmla="*/ 2 h 2"/>
                  <a:gd name="T32" fmla="*/ 2 w 2"/>
                  <a:gd name="T33" fmla="*/ 1 h 2"/>
                  <a:gd name="T34" fmla="*/ 1 w 2"/>
                  <a:gd name="T35" fmla="*/ 1 h 2"/>
                  <a:gd name="T36" fmla="*/ 1 w 2"/>
                  <a:gd name="T37" fmla="*/ 0 h 2"/>
                  <a:gd name="T38" fmla="*/ 0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8" name="Freeform 223"/>
              <p:cNvSpPr>
                <a:spLocks/>
              </p:cNvSpPr>
              <p:nvPr/>
            </p:nvSpPr>
            <p:spPr bwMode="auto">
              <a:xfrm>
                <a:off x="425" y="1446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0 h 2"/>
                  <a:gd name="T4" fmla="*/ 2 w 2"/>
                  <a:gd name="T5" fmla="*/ 1 h 2"/>
                  <a:gd name="T6" fmla="*/ 1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9" name="Freeform 224"/>
              <p:cNvSpPr>
                <a:spLocks/>
              </p:cNvSpPr>
              <p:nvPr/>
            </p:nvSpPr>
            <p:spPr bwMode="auto">
              <a:xfrm>
                <a:off x="425" y="1446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2 w 2"/>
                  <a:gd name="T9" fmla="*/ 1 h 1"/>
                  <a:gd name="T10" fmla="*/ 2 w 2"/>
                  <a:gd name="T11" fmla="*/ 1 h 1"/>
                  <a:gd name="T12" fmla="*/ 1 w 2"/>
                  <a:gd name="T13" fmla="*/ 1 h 1"/>
                  <a:gd name="T14" fmla="*/ 1 w 2"/>
                  <a:gd name="T15" fmla="*/ 1 h 1"/>
                  <a:gd name="T16" fmla="*/ 0 w 2"/>
                  <a:gd name="T17" fmla="*/ 1 h 1"/>
                  <a:gd name="T18" fmla="*/ 0 w 2"/>
                  <a:gd name="T19" fmla="*/ 0 h 1"/>
                  <a:gd name="T20" fmla="*/ 0 w 2"/>
                  <a:gd name="T21" fmla="*/ 0 h 1"/>
                  <a:gd name="T22" fmla="*/ 0 w 2"/>
                  <a:gd name="T23" fmla="*/ 0 h 1"/>
                  <a:gd name="T24" fmla="*/ 0 w 2"/>
                  <a:gd name="T25" fmla="*/ 1 h 1"/>
                  <a:gd name="T26" fmla="*/ 1 w 2"/>
                  <a:gd name="T27" fmla="*/ 1 h 1"/>
                  <a:gd name="T28" fmla="*/ 1 w 2"/>
                  <a:gd name="T29" fmla="*/ 1 h 1"/>
                  <a:gd name="T30" fmla="*/ 2 w 2"/>
                  <a:gd name="T31" fmla="*/ 1 h 1"/>
                  <a:gd name="T32" fmla="*/ 2 w 2"/>
                  <a:gd name="T33" fmla="*/ 1 h 1"/>
                  <a:gd name="T34" fmla="*/ 1 w 2"/>
                  <a:gd name="T35" fmla="*/ 0 h 1"/>
                  <a:gd name="T36" fmla="*/ 1 w 2"/>
                  <a:gd name="T37" fmla="*/ 0 h 1"/>
                  <a:gd name="T38" fmla="*/ 0 w 2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0" name="Freeform 225"/>
              <p:cNvSpPr>
                <a:spLocks/>
              </p:cNvSpPr>
              <p:nvPr/>
            </p:nvSpPr>
            <p:spPr bwMode="auto">
              <a:xfrm>
                <a:off x="418" y="1451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1" name="Freeform 226"/>
              <p:cNvSpPr>
                <a:spLocks/>
              </p:cNvSpPr>
              <p:nvPr/>
            </p:nvSpPr>
            <p:spPr bwMode="auto">
              <a:xfrm>
                <a:off x="418" y="145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2" name="Freeform 227"/>
              <p:cNvSpPr>
                <a:spLocks/>
              </p:cNvSpPr>
              <p:nvPr/>
            </p:nvSpPr>
            <p:spPr bwMode="auto">
              <a:xfrm>
                <a:off x="420" y="1446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2 w 2"/>
                  <a:gd name="T5" fmla="*/ 2 h 2"/>
                  <a:gd name="T6" fmla="*/ 1 w 2"/>
                  <a:gd name="T7" fmla="*/ 2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3" name="Freeform 228"/>
              <p:cNvSpPr>
                <a:spLocks/>
              </p:cNvSpPr>
              <p:nvPr/>
            </p:nvSpPr>
            <p:spPr bwMode="auto">
              <a:xfrm>
                <a:off x="420" y="1448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2 w 2"/>
                  <a:gd name="T9" fmla="*/ 0 h 1"/>
                  <a:gd name="T10" fmla="*/ 2 w 2"/>
                  <a:gd name="T11" fmla="*/ 1 h 1"/>
                  <a:gd name="T12" fmla="*/ 1 w 2"/>
                  <a:gd name="T13" fmla="*/ 1 h 1"/>
                  <a:gd name="T14" fmla="*/ 1 w 2"/>
                  <a:gd name="T15" fmla="*/ 1 h 1"/>
                  <a:gd name="T16" fmla="*/ 1 w 2"/>
                  <a:gd name="T17" fmla="*/ 0 h 1"/>
                  <a:gd name="T18" fmla="*/ 1 w 2"/>
                  <a:gd name="T19" fmla="*/ 0 h 1"/>
                  <a:gd name="T20" fmla="*/ 1 w 2"/>
                  <a:gd name="T21" fmla="*/ 0 h 1"/>
                  <a:gd name="T22" fmla="*/ 1 w 2"/>
                  <a:gd name="T23" fmla="*/ 0 h 1"/>
                  <a:gd name="T24" fmla="*/ 1 w 2"/>
                  <a:gd name="T25" fmla="*/ 0 h 1"/>
                  <a:gd name="T26" fmla="*/ 1 w 2"/>
                  <a:gd name="T27" fmla="*/ 1 h 1"/>
                  <a:gd name="T28" fmla="*/ 1 w 2"/>
                  <a:gd name="T29" fmla="*/ 1 h 1"/>
                  <a:gd name="T30" fmla="*/ 2 w 2"/>
                  <a:gd name="T31" fmla="*/ 1 h 1"/>
                  <a:gd name="T32" fmla="*/ 2 w 2"/>
                  <a:gd name="T33" fmla="*/ 0 h 1"/>
                  <a:gd name="T34" fmla="*/ 1 w 2"/>
                  <a:gd name="T35" fmla="*/ 0 h 1"/>
                  <a:gd name="T36" fmla="*/ 1 w 2"/>
                  <a:gd name="T37" fmla="*/ 0 h 1"/>
                  <a:gd name="T38" fmla="*/ 1 w 2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4" name="Freeform 229"/>
              <p:cNvSpPr>
                <a:spLocks/>
              </p:cNvSpPr>
              <p:nvPr/>
            </p:nvSpPr>
            <p:spPr bwMode="auto">
              <a:xfrm>
                <a:off x="415" y="1453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5" name="Freeform 230"/>
              <p:cNvSpPr>
                <a:spLocks/>
              </p:cNvSpPr>
              <p:nvPr/>
            </p:nvSpPr>
            <p:spPr bwMode="auto">
              <a:xfrm>
                <a:off x="418" y="145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1 h 1"/>
                  <a:gd name="T26" fmla="*/ 0 w 1"/>
                  <a:gd name="T27" fmla="*/ 1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6" name="Freeform 231"/>
              <p:cNvSpPr>
                <a:spLocks/>
              </p:cNvSpPr>
              <p:nvPr/>
            </p:nvSpPr>
            <p:spPr bwMode="auto">
              <a:xfrm>
                <a:off x="415" y="1458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7" name="Freeform 232"/>
              <p:cNvSpPr>
                <a:spLocks/>
              </p:cNvSpPr>
              <p:nvPr/>
            </p:nvSpPr>
            <p:spPr bwMode="auto">
              <a:xfrm>
                <a:off x="415" y="1458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  <a:gd name="T10" fmla="*/ 0 w 1"/>
                  <a:gd name="T11" fmla="*/ 0 w 1"/>
                  <a:gd name="T12" fmla="*/ 0 w 1"/>
                  <a:gd name="T13" fmla="*/ 1 w 1"/>
                  <a:gd name="T14" fmla="*/ 1 w 1"/>
                  <a:gd name="T15" fmla="*/ 1 w 1"/>
                  <a:gd name="T16" fmla="*/ 1 w 1"/>
                  <a:gd name="T17" fmla="*/ 1 w 1"/>
                  <a:gd name="T18" fmla="*/ 1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8" name="Freeform 233"/>
              <p:cNvSpPr>
                <a:spLocks/>
              </p:cNvSpPr>
              <p:nvPr/>
            </p:nvSpPr>
            <p:spPr bwMode="auto">
              <a:xfrm>
                <a:off x="415" y="1460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9" name="Freeform 234"/>
              <p:cNvSpPr>
                <a:spLocks/>
              </p:cNvSpPr>
              <p:nvPr/>
            </p:nvSpPr>
            <p:spPr bwMode="auto">
              <a:xfrm>
                <a:off x="415" y="1460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  <a:gd name="T10" fmla="*/ 0 w 1"/>
                  <a:gd name="T11" fmla="*/ 0 w 1"/>
                  <a:gd name="T12" fmla="*/ 0 w 1"/>
                  <a:gd name="T13" fmla="*/ 0 w 1"/>
                  <a:gd name="T14" fmla="*/ 1 w 1"/>
                  <a:gd name="T15" fmla="*/ 1 w 1"/>
                  <a:gd name="T16" fmla="*/ 1 w 1"/>
                  <a:gd name="T17" fmla="*/ 1 w 1"/>
                  <a:gd name="T18" fmla="*/ 1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0" name="Freeform 235"/>
              <p:cNvSpPr>
                <a:spLocks/>
              </p:cNvSpPr>
              <p:nvPr/>
            </p:nvSpPr>
            <p:spPr bwMode="auto">
              <a:xfrm>
                <a:off x="434" y="1444"/>
                <a:ext cx="5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1 h 2"/>
                  <a:gd name="T4" fmla="*/ 2 w 2"/>
                  <a:gd name="T5" fmla="*/ 2 h 2"/>
                  <a:gd name="T6" fmla="*/ 1 w 2"/>
                  <a:gd name="T7" fmla="*/ 2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1" name="Freeform 236"/>
              <p:cNvSpPr>
                <a:spLocks/>
              </p:cNvSpPr>
              <p:nvPr/>
            </p:nvSpPr>
            <p:spPr bwMode="auto">
              <a:xfrm>
                <a:off x="437" y="1444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2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1 h 2"/>
                  <a:gd name="T18" fmla="*/ 0 w 1"/>
                  <a:gd name="T19" fmla="*/ 0 h 2"/>
                  <a:gd name="T20" fmla="*/ 0 w 1"/>
                  <a:gd name="T21" fmla="*/ 0 h 2"/>
                  <a:gd name="T22" fmla="*/ 0 w 1"/>
                  <a:gd name="T23" fmla="*/ 0 h 2"/>
                  <a:gd name="T24" fmla="*/ 0 w 1"/>
                  <a:gd name="T25" fmla="*/ 1 h 2"/>
                  <a:gd name="T26" fmla="*/ 0 w 1"/>
                  <a:gd name="T27" fmla="*/ 2 h 2"/>
                  <a:gd name="T28" fmla="*/ 0 w 1"/>
                  <a:gd name="T29" fmla="*/ 2 h 2"/>
                  <a:gd name="T30" fmla="*/ 1 w 1"/>
                  <a:gd name="T31" fmla="*/ 2 h 2"/>
                  <a:gd name="T32" fmla="*/ 1 w 1"/>
                  <a:gd name="T33" fmla="*/ 1 h 2"/>
                  <a:gd name="T34" fmla="*/ 1 w 1"/>
                  <a:gd name="T35" fmla="*/ 1 h 2"/>
                  <a:gd name="T36" fmla="*/ 0 w 1"/>
                  <a:gd name="T37" fmla="*/ 0 h 2"/>
                  <a:gd name="T38" fmla="*/ 0 w 1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2" name="Freeform 237"/>
              <p:cNvSpPr>
                <a:spLocks/>
              </p:cNvSpPr>
              <p:nvPr/>
            </p:nvSpPr>
            <p:spPr bwMode="auto">
              <a:xfrm>
                <a:off x="415" y="146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3" name="Freeform 238"/>
              <p:cNvSpPr>
                <a:spLocks/>
              </p:cNvSpPr>
              <p:nvPr/>
            </p:nvSpPr>
            <p:spPr bwMode="auto">
              <a:xfrm>
                <a:off x="415" y="146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1 w 1"/>
                  <a:gd name="T27" fmla="*/ 0 h 1"/>
                  <a:gd name="T28" fmla="*/ 1 w 1"/>
                  <a:gd name="T29" fmla="*/ 1 h 1"/>
                  <a:gd name="T30" fmla="*/ 1 w 1"/>
                  <a:gd name="T31" fmla="*/ 0 h 1"/>
                  <a:gd name="T32" fmla="*/ 1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4" name="Freeform 239"/>
              <p:cNvSpPr>
                <a:spLocks/>
              </p:cNvSpPr>
              <p:nvPr/>
            </p:nvSpPr>
            <p:spPr bwMode="auto">
              <a:xfrm>
                <a:off x="446" y="1446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5" name="Freeform 240"/>
              <p:cNvSpPr>
                <a:spLocks/>
              </p:cNvSpPr>
              <p:nvPr/>
            </p:nvSpPr>
            <p:spPr bwMode="auto">
              <a:xfrm>
                <a:off x="446" y="144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6" name="Freeform 241"/>
              <p:cNvSpPr>
                <a:spLocks/>
              </p:cNvSpPr>
              <p:nvPr/>
            </p:nvSpPr>
            <p:spPr bwMode="auto">
              <a:xfrm>
                <a:off x="451" y="144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7" name="Freeform 242"/>
              <p:cNvSpPr>
                <a:spLocks/>
              </p:cNvSpPr>
              <p:nvPr/>
            </p:nvSpPr>
            <p:spPr bwMode="auto">
              <a:xfrm>
                <a:off x="451" y="144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8" name="Freeform 243"/>
              <p:cNvSpPr>
                <a:spLocks/>
              </p:cNvSpPr>
              <p:nvPr/>
            </p:nvSpPr>
            <p:spPr bwMode="auto">
              <a:xfrm>
                <a:off x="458" y="1441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9" name="Freeform 244"/>
              <p:cNvSpPr>
                <a:spLocks/>
              </p:cNvSpPr>
              <p:nvPr/>
            </p:nvSpPr>
            <p:spPr bwMode="auto">
              <a:xfrm>
                <a:off x="458" y="1444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0" name="Freeform 245"/>
              <p:cNvSpPr>
                <a:spLocks/>
              </p:cNvSpPr>
              <p:nvPr/>
            </p:nvSpPr>
            <p:spPr bwMode="auto">
              <a:xfrm>
                <a:off x="455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1" name="Freeform 246"/>
              <p:cNvSpPr>
                <a:spLocks/>
              </p:cNvSpPr>
              <p:nvPr/>
            </p:nvSpPr>
            <p:spPr bwMode="auto">
              <a:xfrm>
                <a:off x="455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1 h 2"/>
                  <a:gd name="T26" fmla="*/ 1 w 1"/>
                  <a:gd name="T27" fmla="*/ 1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2 h 2"/>
                  <a:gd name="T36" fmla="*/ 1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2" name="Freeform 247"/>
              <p:cNvSpPr>
                <a:spLocks/>
              </p:cNvSpPr>
              <p:nvPr/>
            </p:nvSpPr>
            <p:spPr bwMode="auto">
              <a:xfrm>
                <a:off x="460" y="1441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3" name="Freeform 248"/>
              <p:cNvSpPr>
                <a:spLocks/>
              </p:cNvSpPr>
              <p:nvPr/>
            </p:nvSpPr>
            <p:spPr bwMode="auto">
              <a:xfrm>
                <a:off x="460" y="1441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1 w 1"/>
                  <a:gd name="T35" fmla="*/ 0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4" name="Freeform 249"/>
              <p:cNvSpPr>
                <a:spLocks/>
              </p:cNvSpPr>
              <p:nvPr/>
            </p:nvSpPr>
            <p:spPr bwMode="auto">
              <a:xfrm>
                <a:off x="463" y="1439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5" name="Freeform 250"/>
              <p:cNvSpPr>
                <a:spLocks/>
              </p:cNvSpPr>
              <p:nvPr/>
            </p:nvSpPr>
            <p:spPr bwMode="auto">
              <a:xfrm>
                <a:off x="463" y="1439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  <a:gd name="T13" fmla="*/ 0 w 1"/>
                  <a:gd name="T14" fmla="*/ 0 w 1"/>
                  <a:gd name="T15" fmla="*/ 0 w 1"/>
                  <a:gd name="T16" fmla="*/ 0 w 1"/>
                  <a:gd name="T17" fmla="*/ 0 w 1"/>
                  <a:gd name="T18" fmla="*/ 0 w 1"/>
                  <a:gd name="T1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6" name="Freeform 251"/>
              <p:cNvSpPr>
                <a:spLocks/>
              </p:cNvSpPr>
              <p:nvPr/>
            </p:nvSpPr>
            <p:spPr bwMode="auto">
              <a:xfrm>
                <a:off x="463" y="143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7" name="Freeform 252"/>
              <p:cNvSpPr>
                <a:spLocks/>
              </p:cNvSpPr>
              <p:nvPr/>
            </p:nvSpPr>
            <p:spPr bwMode="auto">
              <a:xfrm>
                <a:off x="463" y="1437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  <a:gd name="T13" fmla="*/ 1 w 1"/>
                  <a:gd name="T14" fmla="*/ 1 w 1"/>
                  <a:gd name="T15" fmla="*/ 0 w 1"/>
                  <a:gd name="T16" fmla="*/ 0 w 1"/>
                  <a:gd name="T17" fmla="*/ 0 w 1"/>
                  <a:gd name="T18" fmla="*/ 1 w 1"/>
                  <a:gd name="T1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8" name="Freeform 253"/>
              <p:cNvSpPr>
                <a:spLocks/>
              </p:cNvSpPr>
              <p:nvPr/>
            </p:nvSpPr>
            <p:spPr bwMode="auto">
              <a:xfrm>
                <a:off x="441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9" name="Freeform 254"/>
              <p:cNvSpPr>
                <a:spLocks/>
              </p:cNvSpPr>
              <p:nvPr/>
            </p:nvSpPr>
            <p:spPr bwMode="auto">
              <a:xfrm>
                <a:off x="441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0 w 1"/>
                  <a:gd name="T11" fmla="*/ 1 h 2"/>
                  <a:gd name="T12" fmla="*/ 0 w 1"/>
                  <a:gd name="T13" fmla="*/ 0 h 2"/>
                  <a:gd name="T14" fmla="*/ 1 w 1"/>
                  <a:gd name="T15" fmla="*/ 1 h 2"/>
                  <a:gd name="T16" fmla="*/ 1 w 1"/>
                  <a:gd name="T17" fmla="*/ 2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2 h 2"/>
                  <a:gd name="T26" fmla="*/ 1 w 1"/>
                  <a:gd name="T27" fmla="*/ 1 h 2"/>
                  <a:gd name="T28" fmla="*/ 0 w 1"/>
                  <a:gd name="T29" fmla="*/ 0 h 2"/>
                  <a:gd name="T30" fmla="*/ 0 w 1"/>
                  <a:gd name="T31" fmla="*/ 1 h 2"/>
                  <a:gd name="T32" fmla="*/ 0 w 1"/>
                  <a:gd name="T33" fmla="*/ 1 h 2"/>
                  <a:gd name="T34" fmla="*/ 0 w 1"/>
                  <a:gd name="T35" fmla="*/ 2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0" name="Freeform 255"/>
              <p:cNvSpPr>
                <a:spLocks/>
              </p:cNvSpPr>
              <p:nvPr/>
            </p:nvSpPr>
            <p:spPr bwMode="auto">
              <a:xfrm>
                <a:off x="463" y="143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1" name="Freeform 256"/>
              <p:cNvSpPr>
                <a:spLocks/>
              </p:cNvSpPr>
              <p:nvPr/>
            </p:nvSpPr>
            <p:spPr bwMode="auto">
              <a:xfrm>
                <a:off x="463" y="143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  <a:gd name="T13" fmla="*/ 1 w 1"/>
                  <a:gd name="T14" fmla="*/ 1 w 1"/>
                  <a:gd name="T15" fmla="*/ 1 w 1"/>
                  <a:gd name="T16" fmla="*/ 0 w 1"/>
                  <a:gd name="T17" fmla="*/ 1 w 1"/>
                  <a:gd name="T18" fmla="*/ 1 w 1"/>
                  <a:gd name="T1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2" name="Freeform 257"/>
              <p:cNvSpPr>
                <a:spLocks/>
              </p:cNvSpPr>
              <p:nvPr/>
            </p:nvSpPr>
            <p:spPr bwMode="auto">
              <a:xfrm>
                <a:off x="458" y="1352"/>
                <a:ext cx="78" cy="85"/>
              </a:xfrm>
              <a:custGeom>
                <a:avLst/>
                <a:gdLst>
                  <a:gd name="T0" fmla="*/ 32 w 33"/>
                  <a:gd name="T1" fmla="*/ 3 h 36"/>
                  <a:gd name="T2" fmla="*/ 11 w 33"/>
                  <a:gd name="T3" fmla="*/ 15 h 36"/>
                  <a:gd name="T4" fmla="*/ 33 w 33"/>
                  <a:gd name="T5" fmla="*/ 4 h 36"/>
                  <a:gd name="T6" fmla="*/ 2 w 33"/>
                  <a:gd name="T7" fmla="*/ 36 h 36"/>
                  <a:gd name="T8" fmla="*/ 27 w 33"/>
                  <a:gd name="T9" fmla="*/ 2 h 36"/>
                  <a:gd name="T10" fmla="*/ 32 w 33"/>
                  <a:gd name="T11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6">
                    <a:moveTo>
                      <a:pt x="32" y="3"/>
                    </a:moveTo>
                    <a:cubicBezTo>
                      <a:pt x="23" y="5"/>
                      <a:pt x="15" y="6"/>
                      <a:pt x="11" y="15"/>
                    </a:cubicBezTo>
                    <a:cubicBezTo>
                      <a:pt x="17" y="8"/>
                      <a:pt x="24" y="8"/>
                      <a:pt x="33" y="4"/>
                    </a:cubicBezTo>
                    <a:cubicBezTo>
                      <a:pt x="22" y="17"/>
                      <a:pt x="8" y="17"/>
                      <a:pt x="2" y="36"/>
                    </a:cubicBezTo>
                    <a:cubicBezTo>
                      <a:pt x="0" y="26"/>
                      <a:pt x="5" y="0"/>
                      <a:pt x="27" y="2"/>
                    </a:cubicBezTo>
                    <a:cubicBezTo>
                      <a:pt x="30" y="2"/>
                      <a:pt x="31" y="3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3" name="Freeform 258"/>
              <p:cNvSpPr>
                <a:spLocks/>
              </p:cNvSpPr>
              <p:nvPr/>
            </p:nvSpPr>
            <p:spPr bwMode="auto">
              <a:xfrm>
                <a:off x="479" y="1363"/>
                <a:ext cx="71" cy="64"/>
              </a:xfrm>
              <a:custGeom>
                <a:avLst/>
                <a:gdLst>
                  <a:gd name="T0" fmla="*/ 25 w 30"/>
                  <a:gd name="T1" fmla="*/ 0 h 27"/>
                  <a:gd name="T2" fmla="*/ 16 w 30"/>
                  <a:gd name="T3" fmla="*/ 20 h 27"/>
                  <a:gd name="T4" fmla="*/ 24 w 30"/>
                  <a:gd name="T5" fmla="*/ 0 h 27"/>
                  <a:gd name="T6" fmla="*/ 0 w 30"/>
                  <a:gd name="T7" fmla="*/ 27 h 27"/>
                  <a:gd name="T8" fmla="*/ 27 w 30"/>
                  <a:gd name="T9" fmla="*/ 6 h 27"/>
                  <a:gd name="T10" fmla="*/ 25 w 30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7">
                    <a:moveTo>
                      <a:pt x="25" y="0"/>
                    </a:moveTo>
                    <a:cubicBezTo>
                      <a:pt x="24" y="9"/>
                      <a:pt x="24" y="16"/>
                      <a:pt x="16" y="20"/>
                    </a:cubicBezTo>
                    <a:cubicBezTo>
                      <a:pt x="22" y="14"/>
                      <a:pt x="21" y="8"/>
                      <a:pt x="24" y="0"/>
                    </a:cubicBezTo>
                    <a:cubicBezTo>
                      <a:pt x="11" y="12"/>
                      <a:pt x="12" y="24"/>
                      <a:pt x="0" y="27"/>
                    </a:cubicBezTo>
                    <a:cubicBezTo>
                      <a:pt x="12" y="27"/>
                      <a:pt x="30" y="23"/>
                      <a:pt x="27" y="6"/>
                    </a:cubicBezTo>
                    <a:cubicBezTo>
                      <a:pt x="27" y="3"/>
                      <a:pt x="25" y="1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4" name="Freeform 259"/>
              <p:cNvSpPr>
                <a:spLocks/>
              </p:cNvSpPr>
              <p:nvPr/>
            </p:nvSpPr>
            <p:spPr bwMode="auto">
              <a:xfrm>
                <a:off x="463" y="1399"/>
                <a:ext cx="47" cy="97"/>
              </a:xfrm>
              <a:custGeom>
                <a:avLst/>
                <a:gdLst>
                  <a:gd name="T0" fmla="*/ 18 w 20"/>
                  <a:gd name="T1" fmla="*/ 39 h 41"/>
                  <a:gd name="T2" fmla="*/ 12 w 20"/>
                  <a:gd name="T3" fmla="*/ 40 h 41"/>
                  <a:gd name="T4" fmla="*/ 8 w 20"/>
                  <a:gd name="T5" fmla="*/ 36 h 41"/>
                  <a:gd name="T6" fmla="*/ 9 w 20"/>
                  <a:gd name="T7" fmla="*/ 5 h 41"/>
                  <a:gd name="T8" fmla="*/ 14 w 20"/>
                  <a:gd name="T9" fmla="*/ 1 h 41"/>
                  <a:gd name="T10" fmla="*/ 15 w 20"/>
                  <a:gd name="T11" fmla="*/ 0 h 41"/>
                  <a:gd name="T12" fmla="*/ 4 w 20"/>
                  <a:gd name="T13" fmla="*/ 14 h 41"/>
                  <a:gd name="T14" fmla="*/ 4 w 20"/>
                  <a:gd name="T15" fmla="*/ 30 h 41"/>
                  <a:gd name="T16" fmla="*/ 9 w 20"/>
                  <a:gd name="T17" fmla="*/ 37 h 41"/>
                  <a:gd name="T18" fmla="*/ 15 w 20"/>
                  <a:gd name="T19" fmla="*/ 40 h 41"/>
                  <a:gd name="T20" fmla="*/ 18 w 20"/>
                  <a:gd name="T21" fmla="*/ 39 h 41"/>
                  <a:gd name="T22" fmla="*/ 19 w 20"/>
                  <a:gd name="T23" fmla="*/ 36 h 41"/>
                  <a:gd name="T24" fmla="*/ 17 w 20"/>
                  <a:gd name="T25" fmla="*/ 33 h 41"/>
                  <a:gd name="T26" fmla="*/ 16 w 20"/>
                  <a:gd name="T27" fmla="*/ 33 h 41"/>
                  <a:gd name="T28" fmla="*/ 16 w 20"/>
                  <a:gd name="T29" fmla="*/ 33 h 41"/>
                  <a:gd name="T30" fmla="*/ 17 w 20"/>
                  <a:gd name="T31" fmla="*/ 34 h 41"/>
                  <a:gd name="T32" fmla="*/ 19 w 20"/>
                  <a:gd name="T33" fmla="*/ 36 h 41"/>
                  <a:gd name="T34" fmla="*/ 18 w 20"/>
                  <a:gd name="T3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41">
                    <a:moveTo>
                      <a:pt x="18" y="39"/>
                    </a:moveTo>
                    <a:cubicBezTo>
                      <a:pt x="17" y="41"/>
                      <a:pt x="14" y="40"/>
                      <a:pt x="12" y="40"/>
                    </a:cubicBezTo>
                    <a:cubicBezTo>
                      <a:pt x="11" y="39"/>
                      <a:pt x="9" y="37"/>
                      <a:pt x="8" y="36"/>
                    </a:cubicBezTo>
                    <a:cubicBezTo>
                      <a:pt x="0" y="28"/>
                      <a:pt x="1" y="14"/>
                      <a:pt x="9" y="5"/>
                    </a:cubicBezTo>
                    <a:cubicBezTo>
                      <a:pt x="11" y="3"/>
                      <a:pt x="12" y="2"/>
                      <a:pt x="14" y="1"/>
                    </a:cubicBezTo>
                    <a:cubicBezTo>
                      <a:pt x="15" y="1"/>
                      <a:pt x="15" y="1"/>
                      <a:pt x="15" y="0"/>
                    </a:cubicBezTo>
                    <a:cubicBezTo>
                      <a:pt x="10" y="3"/>
                      <a:pt x="6" y="8"/>
                      <a:pt x="4" y="14"/>
                    </a:cubicBezTo>
                    <a:cubicBezTo>
                      <a:pt x="2" y="19"/>
                      <a:pt x="2" y="25"/>
                      <a:pt x="4" y="30"/>
                    </a:cubicBezTo>
                    <a:cubicBezTo>
                      <a:pt x="5" y="33"/>
                      <a:pt x="7" y="35"/>
                      <a:pt x="9" y="37"/>
                    </a:cubicBezTo>
                    <a:cubicBezTo>
                      <a:pt x="11" y="39"/>
                      <a:pt x="13" y="40"/>
                      <a:pt x="15" y="40"/>
                    </a:cubicBezTo>
                    <a:cubicBezTo>
                      <a:pt x="17" y="40"/>
                      <a:pt x="18" y="40"/>
                      <a:pt x="18" y="39"/>
                    </a:cubicBezTo>
                    <a:cubicBezTo>
                      <a:pt x="19" y="38"/>
                      <a:pt x="19" y="37"/>
                      <a:pt x="19" y="36"/>
                    </a:cubicBezTo>
                    <a:cubicBezTo>
                      <a:pt x="19" y="35"/>
                      <a:pt x="18" y="34"/>
                      <a:pt x="17" y="33"/>
                    </a:cubicBezTo>
                    <a:cubicBezTo>
                      <a:pt x="17" y="33"/>
                      <a:pt x="17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7" y="33"/>
                      <a:pt x="17" y="33"/>
                      <a:pt x="17" y="34"/>
                    </a:cubicBezTo>
                    <a:cubicBezTo>
                      <a:pt x="18" y="34"/>
                      <a:pt x="19" y="35"/>
                      <a:pt x="19" y="36"/>
                    </a:cubicBezTo>
                    <a:cubicBezTo>
                      <a:pt x="20" y="37"/>
                      <a:pt x="19" y="38"/>
                      <a:pt x="18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5" name="Freeform 260"/>
              <p:cNvSpPr>
                <a:spLocks/>
              </p:cNvSpPr>
              <p:nvPr/>
            </p:nvSpPr>
            <p:spPr bwMode="auto">
              <a:xfrm>
                <a:off x="465" y="1437"/>
                <a:ext cx="9" cy="7"/>
              </a:xfrm>
              <a:custGeom>
                <a:avLst/>
                <a:gdLst>
                  <a:gd name="T0" fmla="*/ 0 w 4"/>
                  <a:gd name="T1" fmla="*/ 2 h 3"/>
                  <a:gd name="T2" fmla="*/ 1 w 4"/>
                  <a:gd name="T3" fmla="*/ 0 h 3"/>
                  <a:gd name="T4" fmla="*/ 3 w 4"/>
                  <a:gd name="T5" fmla="*/ 1 h 3"/>
                  <a:gd name="T6" fmla="*/ 3 w 4"/>
                  <a:gd name="T7" fmla="*/ 3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2" y="3"/>
                      <a:pt x="1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126" name="Group 462"/>
            <p:cNvGrpSpPr>
              <a:grpSpLocks/>
            </p:cNvGrpSpPr>
            <p:nvPr/>
          </p:nvGrpSpPr>
          <p:grpSpPr bwMode="auto">
            <a:xfrm>
              <a:off x="465" y="341"/>
              <a:ext cx="1783" cy="1769"/>
              <a:chOff x="465" y="341"/>
              <a:chExt cx="1783" cy="1769"/>
            </a:xfrm>
            <a:grpFill/>
          </p:grpSpPr>
          <p:sp>
            <p:nvSpPr>
              <p:cNvPr id="4186" name="Freeform 262"/>
              <p:cNvSpPr>
                <a:spLocks/>
              </p:cNvSpPr>
              <p:nvPr/>
            </p:nvSpPr>
            <p:spPr bwMode="auto">
              <a:xfrm>
                <a:off x="465" y="1437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0 w 3"/>
                  <a:gd name="T5" fmla="*/ 1 h 3"/>
                  <a:gd name="T6" fmla="*/ 1 w 3"/>
                  <a:gd name="T7" fmla="*/ 0 h 3"/>
                  <a:gd name="T8" fmla="*/ 2 w 3"/>
                  <a:gd name="T9" fmla="*/ 0 h 3"/>
                  <a:gd name="T10" fmla="*/ 3 w 3"/>
                  <a:gd name="T11" fmla="*/ 1 h 3"/>
                  <a:gd name="T12" fmla="*/ 3 w 3"/>
                  <a:gd name="T13" fmla="*/ 2 h 3"/>
                  <a:gd name="T14" fmla="*/ 3 w 3"/>
                  <a:gd name="T15" fmla="*/ 3 h 3"/>
                  <a:gd name="T16" fmla="*/ 1 w 3"/>
                  <a:gd name="T17" fmla="*/ 3 h 3"/>
                  <a:gd name="T18" fmla="*/ 0 w 3"/>
                  <a:gd name="T19" fmla="*/ 2 h 3"/>
                  <a:gd name="T20" fmla="*/ 0 w 3"/>
                  <a:gd name="T21" fmla="*/ 2 h 3"/>
                  <a:gd name="T22" fmla="*/ 0 w 3"/>
                  <a:gd name="T23" fmla="*/ 2 h 3"/>
                  <a:gd name="T24" fmla="*/ 1 w 3"/>
                  <a:gd name="T25" fmla="*/ 3 h 3"/>
                  <a:gd name="T26" fmla="*/ 3 w 3"/>
                  <a:gd name="T27" fmla="*/ 3 h 3"/>
                  <a:gd name="T28" fmla="*/ 3 w 3"/>
                  <a:gd name="T29" fmla="*/ 2 h 3"/>
                  <a:gd name="T30" fmla="*/ 3 w 3"/>
                  <a:gd name="T31" fmla="*/ 1 h 3"/>
                  <a:gd name="T32" fmla="*/ 2 w 3"/>
                  <a:gd name="T33" fmla="*/ 0 h 3"/>
                  <a:gd name="T34" fmla="*/ 1 w 3"/>
                  <a:gd name="T35" fmla="*/ 0 h 3"/>
                  <a:gd name="T36" fmla="*/ 0 w 3"/>
                  <a:gd name="T37" fmla="*/ 1 h 3"/>
                  <a:gd name="T38" fmla="*/ 0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7" name="Freeform 263"/>
              <p:cNvSpPr>
                <a:spLocks/>
              </p:cNvSpPr>
              <p:nvPr/>
            </p:nvSpPr>
            <p:spPr bwMode="auto">
              <a:xfrm>
                <a:off x="465" y="1446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0 h 3"/>
                  <a:gd name="T4" fmla="*/ 3 w 3"/>
                  <a:gd name="T5" fmla="*/ 2 h 3"/>
                  <a:gd name="T6" fmla="*/ 2 w 3"/>
                  <a:gd name="T7" fmla="*/ 3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1" y="3"/>
                      <a:pt x="1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8" name="Freeform 264"/>
              <p:cNvSpPr>
                <a:spLocks/>
              </p:cNvSpPr>
              <p:nvPr/>
            </p:nvSpPr>
            <p:spPr bwMode="auto">
              <a:xfrm>
                <a:off x="465" y="1446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0 w 3"/>
                  <a:gd name="T5" fmla="*/ 1 h 3"/>
                  <a:gd name="T6" fmla="*/ 1 w 3"/>
                  <a:gd name="T7" fmla="*/ 0 h 3"/>
                  <a:gd name="T8" fmla="*/ 2 w 3"/>
                  <a:gd name="T9" fmla="*/ 1 h 3"/>
                  <a:gd name="T10" fmla="*/ 3 w 3"/>
                  <a:gd name="T11" fmla="*/ 2 h 3"/>
                  <a:gd name="T12" fmla="*/ 3 w 3"/>
                  <a:gd name="T13" fmla="*/ 3 h 3"/>
                  <a:gd name="T14" fmla="*/ 2 w 3"/>
                  <a:gd name="T15" fmla="*/ 3 h 3"/>
                  <a:gd name="T16" fmla="*/ 1 w 3"/>
                  <a:gd name="T17" fmla="*/ 3 h 3"/>
                  <a:gd name="T18" fmla="*/ 0 w 3"/>
                  <a:gd name="T19" fmla="*/ 2 h 3"/>
                  <a:gd name="T20" fmla="*/ 0 w 3"/>
                  <a:gd name="T21" fmla="*/ 2 h 3"/>
                  <a:gd name="T22" fmla="*/ 0 w 3"/>
                  <a:gd name="T23" fmla="*/ 2 h 3"/>
                  <a:gd name="T24" fmla="*/ 1 w 3"/>
                  <a:gd name="T25" fmla="*/ 3 h 3"/>
                  <a:gd name="T26" fmla="*/ 2 w 3"/>
                  <a:gd name="T27" fmla="*/ 3 h 3"/>
                  <a:gd name="T28" fmla="*/ 3 w 3"/>
                  <a:gd name="T29" fmla="*/ 3 h 3"/>
                  <a:gd name="T30" fmla="*/ 3 w 3"/>
                  <a:gd name="T31" fmla="*/ 2 h 3"/>
                  <a:gd name="T32" fmla="*/ 2 w 3"/>
                  <a:gd name="T33" fmla="*/ 1 h 3"/>
                  <a:gd name="T34" fmla="*/ 1 w 3"/>
                  <a:gd name="T35" fmla="*/ 0 h 3"/>
                  <a:gd name="T36" fmla="*/ 0 w 3"/>
                  <a:gd name="T37" fmla="*/ 1 h 3"/>
                  <a:gd name="T38" fmla="*/ 0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9" name="Freeform 265"/>
              <p:cNvSpPr>
                <a:spLocks/>
              </p:cNvSpPr>
              <p:nvPr/>
            </p:nvSpPr>
            <p:spPr bwMode="auto">
              <a:xfrm>
                <a:off x="467" y="1465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0 h 3"/>
                  <a:gd name="T4" fmla="*/ 3 w 3"/>
                  <a:gd name="T5" fmla="*/ 1 h 3"/>
                  <a:gd name="T6" fmla="*/ 2 w 3"/>
                  <a:gd name="T7" fmla="*/ 2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0" name="Freeform 266"/>
              <p:cNvSpPr>
                <a:spLocks/>
              </p:cNvSpPr>
              <p:nvPr/>
            </p:nvSpPr>
            <p:spPr bwMode="auto">
              <a:xfrm>
                <a:off x="467" y="1465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1 w 3"/>
                  <a:gd name="T5" fmla="*/ 1 h 2"/>
                  <a:gd name="T6" fmla="*/ 1 w 3"/>
                  <a:gd name="T7" fmla="*/ 0 h 2"/>
                  <a:gd name="T8" fmla="*/ 2 w 3"/>
                  <a:gd name="T9" fmla="*/ 0 h 2"/>
                  <a:gd name="T10" fmla="*/ 3 w 3"/>
                  <a:gd name="T11" fmla="*/ 1 h 2"/>
                  <a:gd name="T12" fmla="*/ 3 w 3"/>
                  <a:gd name="T13" fmla="*/ 2 h 2"/>
                  <a:gd name="T14" fmla="*/ 2 w 3"/>
                  <a:gd name="T15" fmla="*/ 2 h 2"/>
                  <a:gd name="T16" fmla="*/ 1 w 3"/>
                  <a:gd name="T17" fmla="*/ 2 h 2"/>
                  <a:gd name="T18" fmla="*/ 1 w 3"/>
                  <a:gd name="T19" fmla="*/ 2 h 2"/>
                  <a:gd name="T20" fmla="*/ 1 w 3"/>
                  <a:gd name="T21" fmla="*/ 2 h 2"/>
                  <a:gd name="T22" fmla="*/ 1 w 3"/>
                  <a:gd name="T23" fmla="*/ 2 h 2"/>
                  <a:gd name="T24" fmla="*/ 1 w 3"/>
                  <a:gd name="T25" fmla="*/ 2 h 2"/>
                  <a:gd name="T26" fmla="*/ 2 w 3"/>
                  <a:gd name="T27" fmla="*/ 2 h 2"/>
                  <a:gd name="T28" fmla="*/ 3 w 3"/>
                  <a:gd name="T29" fmla="*/ 2 h 2"/>
                  <a:gd name="T30" fmla="*/ 3 w 3"/>
                  <a:gd name="T31" fmla="*/ 1 h 2"/>
                  <a:gd name="T32" fmla="*/ 2 w 3"/>
                  <a:gd name="T33" fmla="*/ 0 h 2"/>
                  <a:gd name="T34" fmla="*/ 1 w 3"/>
                  <a:gd name="T35" fmla="*/ 0 h 2"/>
                  <a:gd name="T36" fmla="*/ 1 w 3"/>
                  <a:gd name="T37" fmla="*/ 1 h 2"/>
                  <a:gd name="T38" fmla="*/ 1 w 3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1" name="Freeform 267"/>
              <p:cNvSpPr>
                <a:spLocks/>
              </p:cNvSpPr>
              <p:nvPr/>
            </p:nvSpPr>
            <p:spPr bwMode="auto">
              <a:xfrm>
                <a:off x="465" y="1455"/>
                <a:ext cx="7" cy="8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0 h 3"/>
                  <a:gd name="T4" fmla="*/ 3 w 3"/>
                  <a:gd name="T5" fmla="*/ 1 h 3"/>
                  <a:gd name="T6" fmla="*/ 2 w 3"/>
                  <a:gd name="T7" fmla="*/ 3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2" name="Freeform 268"/>
              <p:cNvSpPr>
                <a:spLocks/>
              </p:cNvSpPr>
              <p:nvPr/>
            </p:nvSpPr>
            <p:spPr bwMode="auto">
              <a:xfrm>
                <a:off x="465" y="1455"/>
                <a:ext cx="7" cy="8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2 h 3"/>
                  <a:gd name="T4" fmla="*/ 0 w 3"/>
                  <a:gd name="T5" fmla="*/ 1 h 3"/>
                  <a:gd name="T6" fmla="*/ 1 w 3"/>
                  <a:gd name="T7" fmla="*/ 0 h 3"/>
                  <a:gd name="T8" fmla="*/ 2 w 3"/>
                  <a:gd name="T9" fmla="*/ 1 h 3"/>
                  <a:gd name="T10" fmla="*/ 3 w 3"/>
                  <a:gd name="T11" fmla="*/ 1 h 3"/>
                  <a:gd name="T12" fmla="*/ 3 w 3"/>
                  <a:gd name="T13" fmla="*/ 2 h 3"/>
                  <a:gd name="T14" fmla="*/ 2 w 3"/>
                  <a:gd name="T15" fmla="*/ 3 h 3"/>
                  <a:gd name="T16" fmla="*/ 1 w 3"/>
                  <a:gd name="T17" fmla="*/ 3 h 3"/>
                  <a:gd name="T18" fmla="*/ 1 w 3"/>
                  <a:gd name="T19" fmla="*/ 2 h 3"/>
                  <a:gd name="T20" fmla="*/ 1 w 3"/>
                  <a:gd name="T21" fmla="*/ 2 h 3"/>
                  <a:gd name="T22" fmla="*/ 1 w 3"/>
                  <a:gd name="T23" fmla="*/ 2 h 3"/>
                  <a:gd name="T24" fmla="*/ 1 w 3"/>
                  <a:gd name="T25" fmla="*/ 3 h 3"/>
                  <a:gd name="T26" fmla="*/ 2 w 3"/>
                  <a:gd name="T27" fmla="*/ 3 h 3"/>
                  <a:gd name="T28" fmla="*/ 3 w 3"/>
                  <a:gd name="T29" fmla="*/ 2 h 3"/>
                  <a:gd name="T30" fmla="*/ 3 w 3"/>
                  <a:gd name="T31" fmla="*/ 1 h 3"/>
                  <a:gd name="T32" fmla="*/ 2 w 3"/>
                  <a:gd name="T33" fmla="*/ 1 h 3"/>
                  <a:gd name="T34" fmla="*/ 1 w 3"/>
                  <a:gd name="T35" fmla="*/ 0 h 3"/>
                  <a:gd name="T36" fmla="*/ 0 w 3"/>
                  <a:gd name="T37" fmla="*/ 1 h 3"/>
                  <a:gd name="T38" fmla="*/ 1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3" name="Freeform 269"/>
              <p:cNvSpPr>
                <a:spLocks/>
              </p:cNvSpPr>
              <p:nvPr/>
            </p:nvSpPr>
            <p:spPr bwMode="auto">
              <a:xfrm>
                <a:off x="472" y="1474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2 w 2"/>
                  <a:gd name="T5" fmla="*/ 0 h 1"/>
                  <a:gd name="T6" fmla="*/ 2 w 2"/>
                  <a:gd name="T7" fmla="*/ 1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4" name="Freeform 270"/>
              <p:cNvSpPr>
                <a:spLocks/>
              </p:cNvSpPr>
              <p:nvPr/>
            </p:nvSpPr>
            <p:spPr bwMode="auto">
              <a:xfrm>
                <a:off x="472" y="1474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  <a:gd name="T8" fmla="*/ 1 w 2"/>
                  <a:gd name="T9" fmla="*/ 0 h 1"/>
                  <a:gd name="T10" fmla="*/ 2 w 2"/>
                  <a:gd name="T11" fmla="*/ 0 h 1"/>
                  <a:gd name="T12" fmla="*/ 2 w 2"/>
                  <a:gd name="T13" fmla="*/ 1 h 1"/>
                  <a:gd name="T14" fmla="*/ 2 w 2"/>
                  <a:gd name="T15" fmla="*/ 1 h 1"/>
                  <a:gd name="T16" fmla="*/ 1 w 2"/>
                  <a:gd name="T17" fmla="*/ 1 h 1"/>
                  <a:gd name="T18" fmla="*/ 0 w 2"/>
                  <a:gd name="T19" fmla="*/ 1 h 1"/>
                  <a:gd name="T20" fmla="*/ 0 w 2"/>
                  <a:gd name="T21" fmla="*/ 1 h 1"/>
                  <a:gd name="T22" fmla="*/ 0 w 2"/>
                  <a:gd name="T23" fmla="*/ 1 h 1"/>
                  <a:gd name="T24" fmla="*/ 1 w 2"/>
                  <a:gd name="T25" fmla="*/ 1 h 1"/>
                  <a:gd name="T26" fmla="*/ 2 w 2"/>
                  <a:gd name="T27" fmla="*/ 1 h 1"/>
                  <a:gd name="T28" fmla="*/ 2 w 2"/>
                  <a:gd name="T29" fmla="*/ 1 h 1"/>
                  <a:gd name="T30" fmla="*/ 2 w 2"/>
                  <a:gd name="T31" fmla="*/ 0 h 1"/>
                  <a:gd name="T32" fmla="*/ 1 w 2"/>
                  <a:gd name="T33" fmla="*/ 0 h 1"/>
                  <a:gd name="T34" fmla="*/ 1 w 2"/>
                  <a:gd name="T35" fmla="*/ 0 h 1"/>
                  <a:gd name="T36" fmla="*/ 0 w 2"/>
                  <a:gd name="T37" fmla="*/ 0 h 1"/>
                  <a:gd name="T38" fmla="*/ 0 w 2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5" name="Freeform 271"/>
              <p:cNvSpPr>
                <a:spLocks/>
              </p:cNvSpPr>
              <p:nvPr/>
            </p:nvSpPr>
            <p:spPr bwMode="auto">
              <a:xfrm>
                <a:off x="477" y="1479"/>
                <a:ext cx="4" cy="2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6" name="Freeform 272"/>
              <p:cNvSpPr>
                <a:spLocks/>
              </p:cNvSpPr>
              <p:nvPr/>
            </p:nvSpPr>
            <p:spPr bwMode="auto">
              <a:xfrm>
                <a:off x="477" y="1479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7" name="Freeform 273"/>
              <p:cNvSpPr>
                <a:spLocks/>
              </p:cNvSpPr>
              <p:nvPr/>
            </p:nvSpPr>
            <p:spPr bwMode="auto">
              <a:xfrm>
                <a:off x="481" y="1484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8" name="Freeform 274"/>
              <p:cNvSpPr>
                <a:spLocks/>
              </p:cNvSpPr>
              <p:nvPr/>
            </p:nvSpPr>
            <p:spPr bwMode="auto">
              <a:xfrm>
                <a:off x="481" y="1484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9" name="Freeform 275"/>
              <p:cNvSpPr>
                <a:spLocks/>
              </p:cNvSpPr>
              <p:nvPr/>
            </p:nvSpPr>
            <p:spPr bwMode="auto">
              <a:xfrm>
                <a:off x="467" y="1427"/>
                <a:ext cx="10" cy="7"/>
              </a:xfrm>
              <a:custGeom>
                <a:avLst/>
                <a:gdLst>
                  <a:gd name="T0" fmla="*/ 1 w 4"/>
                  <a:gd name="T1" fmla="*/ 2 h 3"/>
                  <a:gd name="T2" fmla="*/ 1 w 4"/>
                  <a:gd name="T3" fmla="*/ 1 h 3"/>
                  <a:gd name="T4" fmla="*/ 3 w 4"/>
                  <a:gd name="T5" fmla="*/ 2 h 3"/>
                  <a:gd name="T6" fmla="*/ 2 w 4"/>
                  <a:gd name="T7" fmla="*/ 3 h 3"/>
                  <a:gd name="T8" fmla="*/ 1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4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0" name="Freeform 276"/>
              <p:cNvSpPr>
                <a:spLocks/>
              </p:cNvSpPr>
              <p:nvPr/>
            </p:nvSpPr>
            <p:spPr bwMode="auto">
              <a:xfrm>
                <a:off x="467" y="1427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2 h 3"/>
                  <a:gd name="T4" fmla="*/ 1 w 3"/>
                  <a:gd name="T5" fmla="*/ 1 h 3"/>
                  <a:gd name="T6" fmla="*/ 1 w 3"/>
                  <a:gd name="T7" fmla="*/ 1 h 3"/>
                  <a:gd name="T8" fmla="*/ 3 w 3"/>
                  <a:gd name="T9" fmla="*/ 1 h 3"/>
                  <a:gd name="T10" fmla="*/ 3 w 3"/>
                  <a:gd name="T11" fmla="*/ 2 h 3"/>
                  <a:gd name="T12" fmla="*/ 3 w 3"/>
                  <a:gd name="T13" fmla="*/ 3 h 3"/>
                  <a:gd name="T14" fmla="*/ 2 w 3"/>
                  <a:gd name="T15" fmla="*/ 3 h 3"/>
                  <a:gd name="T16" fmla="*/ 1 w 3"/>
                  <a:gd name="T17" fmla="*/ 3 h 3"/>
                  <a:gd name="T18" fmla="*/ 1 w 3"/>
                  <a:gd name="T19" fmla="*/ 2 h 3"/>
                  <a:gd name="T20" fmla="*/ 1 w 3"/>
                  <a:gd name="T21" fmla="*/ 2 h 3"/>
                  <a:gd name="T22" fmla="*/ 1 w 3"/>
                  <a:gd name="T23" fmla="*/ 2 h 3"/>
                  <a:gd name="T24" fmla="*/ 1 w 3"/>
                  <a:gd name="T25" fmla="*/ 3 h 3"/>
                  <a:gd name="T26" fmla="*/ 2 w 3"/>
                  <a:gd name="T27" fmla="*/ 3 h 3"/>
                  <a:gd name="T28" fmla="*/ 3 w 3"/>
                  <a:gd name="T29" fmla="*/ 3 h 3"/>
                  <a:gd name="T30" fmla="*/ 3 w 3"/>
                  <a:gd name="T31" fmla="*/ 2 h 3"/>
                  <a:gd name="T32" fmla="*/ 3 w 3"/>
                  <a:gd name="T33" fmla="*/ 1 h 3"/>
                  <a:gd name="T34" fmla="*/ 1 w 3"/>
                  <a:gd name="T35" fmla="*/ 1 h 3"/>
                  <a:gd name="T36" fmla="*/ 1 w 3"/>
                  <a:gd name="T37" fmla="*/ 1 h 3"/>
                  <a:gd name="T38" fmla="*/ 1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1" name="Freeform 277"/>
              <p:cNvSpPr>
                <a:spLocks/>
              </p:cNvSpPr>
              <p:nvPr/>
            </p:nvSpPr>
            <p:spPr bwMode="auto">
              <a:xfrm>
                <a:off x="486" y="148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2" name="Freeform 278"/>
              <p:cNvSpPr>
                <a:spLocks/>
              </p:cNvSpPr>
              <p:nvPr/>
            </p:nvSpPr>
            <p:spPr bwMode="auto">
              <a:xfrm>
                <a:off x="486" y="148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0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3" name="Freeform 279"/>
              <p:cNvSpPr>
                <a:spLocks/>
              </p:cNvSpPr>
              <p:nvPr/>
            </p:nvSpPr>
            <p:spPr bwMode="auto">
              <a:xfrm>
                <a:off x="472" y="1420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0 h 3"/>
                  <a:gd name="T4" fmla="*/ 3 w 3"/>
                  <a:gd name="T5" fmla="*/ 1 h 3"/>
                  <a:gd name="T6" fmla="*/ 2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4" name="Freeform 280"/>
              <p:cNvSpPr>
                <a:spLocks/>
              </p:cNvSpPr>
              <p:nvPr/>
            </p:nvSpPr>
            <p:spPr bwMode="auto">
              <a:xfrm>
                <a:off x="472" y="1420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1 h 3"/>
                  <a:gd name="T4" fmla="*/ 0 w 3"/>
                  <a:gd name="T5" fmla="*/ 0 h 3"/>
                  <a:gd name="T6" fmla="*/ 1 w 3"/>
                  <a:gd name="T7" fmla="*/ 0 h 3"/>
                  <a:gd name="T8" fmla="*/ 2 w 3"/>
                  <a:gd name="T9" fmla="*/ 0 h 3"/>
                  <a:gd name="T10" fmla="*/ 3 w 3"/>
                  <a:gd name="T11" fmla="*/ 1 h 3"/>
                  <a:gd name="T12" fmla="*/ 3 w 3"/>
                  <a:gd name="T13" fmla="*/ 2 h 3"/>
                  <a:gd name="T14" fmla="*/ 2 w 3"/>
                  <a:gd name="T15" fmla="*/ 2 h 3"/>
                  <a:gd name="T16" fmla="*/ 1 w 3"/>
                  <a:gd name="T17" fmla="*/ 2 h 3"/>
                  <a:gd name="T18" fmla="*/ 0 w 3"/>
                  <a:gd name="T19" fmla="*/ 1 h 3"/>
                  <a:gd name="T20" fmla="*/ 0 w 3"/>
                  <a:gd name="T21" fmla="*/ 1 h 3"/>
                  <a:gd name="T22" fmla="*/ 0 w 3"/>
                  <a:gd name="T23" fmla="*/ 1 h 3"/>
                  <a:gd name="T24" fmla="*/ 1 w 3"/>
                  <a:gd name="T25" fmla="*/ 2 h 3"/>
                  <a:gd name="T26" fmla="*/ 2 w 3"/>
                  <a:gd name="T27" fmla="*/ 3 h 3"/>
                  <a:gd name="T28" fmla="*/ 3 w 3"/>
                  <a:gd name="T29" fmla="*/ 2 h 3"/>
                  <a:gd name="T30" fmla="*/ 3 w 3"/>
                  <a:gd name="T31" fmla="*/ 1 h 3"/>
                  <a:gd name="T32" fmla="*/ 2 w 3"/>
                  <a:gd name="T33" fmla="*/ 0 h 3"/>
                  <a:gd name="T34" fmla="*/ 1 w 3"/>
                  <a:gd name="T35" fmla="*/ 0 h 3"/>
                  <a:gd name="T36" fmla="*/ 0 w 3"/>
                  <a:gd name="T37" fmla="*/ 0 h 3"/>
                  <a:gd name="T38" fmla="*/ 0 w 3"/>
                  <a:gd name="T3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5" name="Freeform 281"/>
              <p:cNvSpPr>
                <a:spLocks/>
              </p:cNvSpPr>
              <p:nvPr/>
            </p:nvSpPr>
            <p:spPr bwMode="auto">
              <a:xfrm>
                <a:off x="477" y="1413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2 w 3"/>
                  <a:gd name="T5" fmla="*/ 1 h 2"/>
                  <a:gd name="T6" fmla="*/ 2 w 3"/>
                  <a:gd name="T7" fmla="*/ 2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6" name="Freeform 282"/>
              <p:cNvSpPr>
                <a:spLocks/>
              </p:cNvSpPr>
              <p:nvPr/>
            </p:nvSpPr>
            <p:spPr bwMode="auto">
              <a:xfrm>
                <a:off x="477" y="1413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1 h 2"/>
                  <a:gd name="T4" fmla="*/ 0 w 3"/>
                  <a:gd name="T5" fmla="*/ 0 h 2"/>
                  <a:gd name="T6" fmla="*/ 1 w 3"/>
                  <a:gd name="T7" fmla="*/ 0 h 2"/>
                  <a:gd name="T8" fmla="*/ 2 w 3"/>
                  <a:gd name="T9" fmla="*/ 0 h 2"/>
                  <a:gd name="T10" fmla="*/ 2 w 3"/>
                  <a:gd name="T11" fmla="*/ 1 h 2"/>
                  <a:gd name="T12" fmla="*/ 2 w 3"/>
                  <a:gd name="T13" fmla="*/ 2 h 2"/>
                  <a:gd name="T14" fmla="*/ 2 w 3"/>
                  <a:gd name="T15" fmla="*/ 2 h 2"/>
                  <a:gd name="T16" fmla="*/ 1 w 3"/>
                  <a:gd name="T17" fmla="*/ 2 h 2"/>
                  <a:gd name="T18" fmla="*/ 0 w 3"/>
                  <a:gd name="T19" fmla="*/ 1 h 2"/>
                  <a:gd name="T20" fmla="*/ 0 w 3"/>
                  <a:gd name="T21" fmla="*/ 1 h 2"/>
                  <a:gd name="T22" fmla="*/ 0 w 3"/>
                  <a:gd name="T23" fmla="*/ 1 h 2"/>
                  <a:gd name="T24" fmla="*/ 1 w 3"/>
                  <a:gd name="T25" fmla="*/ 2 h 2"/>
                  <a:gd name="T26" fmla="*/ 2 w 3"/>
                  <a:gd name="T27" fmla="*/ 2 h 2"/>
                  <a:gd name="T28" fmla="*/ 2 w 3"/>
                  <a:gd name="T29" fmla="*/ 2 h 2"/>
                  <a:gd name="T30" fmla="*/ 2 w 3"/>
                  <a:gd name="T31" fmla="*/ 1 h 2"/>
                  <a:gd name="T32" fmla="*/ 2 w 3"/>
                  <a:gd name="T33" fmla="*/ 0 h 2"/>
                  <a:gd name="T34" fmla="*/ 1 w 3"/>
                  <a:gd name="T35" fmla="*/ 0 h 2"/>
                  <a:gd name="T36" fmla="*/ 0 w 3"/>
                  <a:gd name="T37" fmla="*/ 0 h 2"/>
                  <a:gd name="T38" fmla="*/ 0 w 3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7" name="Freeform 283"/>
              <p:cNvSpPr>
                <a:spLocks/>
              </p:cNvSpPr>
              <p:nvPr/>
            </p:nvSpPr>
            <p:spPr bwMode="auto">
              <a:xfrm>
                <a:off x="481" y="1408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8" name="Freeform 284"/>
              <p:cNvSpPr>
                <a:spLocks/>
              </p:cNvSpPr>
              <p:nvPr/>
            </p:nvSpPr>
            <p:spPr bwMode="auto">
              <a:xfrm>
                <a:off x="481" y="1408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1 w 2"/>
                  <a:gd name="T7" fmla="*/ 0 h 2"/>
                  <a:gd name="T8" fmla="*/ 2 w 2"/>
                  <a:gd name="T9" fmla="*/ 0 h 2"/>
                  <a:gd name="T10" fmla="*/ 2 w 2"/>
                  <a:gd name="T11" fmla="*/ 1 h 2"/>
                  <a:gd name="T12" fmla="*/ 2 w 2"/>
                  <a:gd name="T13" fmla="*/ 1 h 2"/>
                  <a:gd name="T14" fmla="*/ 2 w 2"/>
                  <a:gd name="T15" fmla="*/ 2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1 w 2"/>
                  <a:gd name="T23" fmla="*/ 1 h 2"/>
                  <a:gd name="T24" fmla="*/ 1 w 2"/>
                  <a:gd name="T25" fmla="*/ 1 h 2"/>
                  <a:gd name="T26" fmla="*/ 2 w 2"/>
                  <a:gd name="T27" fmla="*/ 2 h 2"/>
                  <a:gd name="T28" fmla="*/ 2 w 2"/>
                  <a:gd name="T29" fmla="*/ 1 h 2"/>
                  <a:gd name="T30" fmla="*/ 2 w 2"/>
                  <a:gd name="T31" fmla="*/ 1 h 2"/>
                  <a:gd name="T32" fmla="*/ 2 w 2"/>
                  <a:gd name="T33" fmla="*/ 0 h 2"/>
                  <a:gd name="T34" fmla="*/ 1 w 2"/>
                  <a:gd name="T35" fmla="*/ 0 h 2"/>
                  <a:gd name="T36" fmla="*/ 1 w 2"/>
                  <a:gd name="T37" fmla="*/ 0 h 2"/>
                  <a:gd name="T38" fmla="*/ 1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9" name="Freeform 285"/>
              <p:cNvSpPr>
                <a:spLocks/>
              </p:cNvSpPr>
              <p:nvPr/>
            </p:nvSpPr>
            <p:spPr bwMode="auto">
              <a:xfrm>
                <a:off x="1341" y="645"/>
                <a:ext cx="623" cy="501"/>
              </a:xfrm>
              <a:custGeom>
                <a:avLst/>
                <a:gdLst>
                  <a:gd name="T0" fmla="*/ 250 w 264"/>
                  <a:gd name="T1" fmla="*/ 0 h 212"/>
                  <a:gd name="T2" fmla="*/ 226 w 264"/>
                  <a:gd name="T3" fmla="*/ 86 h 212"/>
                  <a:gd name="T4" fmla="*/ 144 w 264"/>
                  <a:gd name="T5" fmla="*/ 120 h 212"/>
                  <a:gd name="T6" fmla="*/ 1 w 264"/>
                  <a:gd name="T7" fmla="*/ 205 h 212"/>
                  <a:gd name="T8" fmla="*/ 4 w 264"/>
                  <a:gd name="T9" fmla="*/ 212 h 212"/>
                  <a:gd name="T10" fmla="*/ 142 w 264"/>
                  <a:gd name="T11" fmla="*/ 127 h 212"/>
                  <a:gd name="T12" fmla="*/ 227 w 264"/>
                  <a:gd name="T13" fmla="*/ 96 h 212"/>
                  <a:gd name="T14" fmla="*/ 254 w 264"/>
                  <a:gd name="T15" fmla="*/ 7 h 212"/>
                  <a:gd name="T16" fmla="*/ 250 w 264"/>
                  <a:gd name="T17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4" h="212">
                    <a:moveTo>
                      <a:pt x="250" y="0"/>
                    </a:moveTo>
                    <a:cubicBezTo>
                      <a:pt x="260" y="35"/>
                      <a:pt x="245" y="65"/>
                      <a:pt x="226" y="86"/>
                    </a:cubicBezTo>
                    <a:cubicBezTo>
                      <a:pt x="203" y="112"/>
                      <a:pt x="174" y="118"/>
                      <a:pt x="144" y="120"/>
                    </a:cubicBezTo>
                    <a:cubicBezTo>
                      <a:pt x="95" y="124"/>
                      <a:pt x="18" y="126"/>
                      <a:pt x="1" y="205"/>
                    </a:cubicBezTo>
                    <a:cubicBezTo>
                      <a:pt x="0" y="207"/>
                      <a:pt x="5" y="210"/>
                      <a:pt x="4" y="212"/>
                    </a:cubicBezTo>
                    <a:cubicBezTo>
                      <a:pt x="21" y="137"/>
                      <a:pt x="94" y="130"/>
                      <a:pt x="142" y="127"/>
                    </a:cubicBezTo>
                    <a:cubicBezTo>
                      <a:pt x="173" y="126"/>
                      <a:pt x="202" y="121"/>
                      <a:pt x="227" y="96"/>
                    </a:cubicBezTo>
                    <a:cubicBezTo>
                      <a:pt x="247" y="76"/>
                      <a:pt x="264" y="43"/>
                      <a:pt x="254" y="7"/>
                    </a:cubicBezTo>
                    <a:cubicBezTo>
                      <a:pt x="253" y="4"/>
                      <a:pt x="251" y="3"/>
                      <a:pt x="2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0" name="Freeform 286"/>
              <p:cNvSpPr>
                <a:spLocks/>
              </p:cNvSpPr>
              <p:nvPr/>
            </p:nvSpPr>
            <p:spPr bwMode="auto">
              <a:xfrm>
                <a:off x="1450" y="362"/>
                <a:ext cx="498" cy="354"/>
              </a:xfrm>
              <a:custGeom>
                <a:avLst/>
                <a:gdLst>
                  <a:gd name="T0" fmla="*/ 6 w 211"/>
                  <a:gd name="T1" fmla="*/ 62 h 150"/>
                  <a:gd name="T2" fmla="*/ 19 w 211"/>
                  <a:gd name="T3" fmla="*/ 30 h 150"/>
                  <a:gd name="T4" fmla="*/ 49 w 211"/>
                  <a:gd name="T5" fmla="*/ 16 h 150"/>
                  <a:gd name="T6" fmla="*/ 202 w 211"/>
                  <a:gd name="T7" fmla="*/ 108 h 150"/>
                  <a:gd name="T8" fmla="*/ 211 w 211"/>
                  <a:gd name="T9" fmla="*/ 146 h 150"/>
                  <a:gd name="T10" fmla="*/ 209 w 211"/>
                  <a:gd name="T11" fmla="*/ 150 h 150"/>
                  <a:gd name="T12" fmla="*/ 170 w 211"/>
                  <a:gd name="T13" fmla="*/ 59 h 150"/>
                  <a:gd name="T14" fmla="*/ 87 w 211"/>
                  <a:gd name="T15" fmla="*/ 14 h 150"/>
                  <a:gd name="T16" fmla="*/ 41 w 211"/>
                  <a:gd name="T17" fmla="*/ 19 h 150"/>
                  <a:gd name="T18" fmla="*/ 9 w 211"/>
                  <a:gd name="T19" fmla="*/ 44 h 150"/>
                  <a:gd name="T20" fmla="*/ 8 w 211"/>
                  <a:gd name="T21" fmla="*/ 62 h 150"/>
                  <a:gd name="T22" fmla="*/ 22 w 211"/>
                  <a:gd name="T23" fmla="*/ 74 h 150"/>
                  <a:gd name="T24" fmla="*/ 40 w 211"/>
                  <a:gd name="T25" fmla="*/ 71 h 150"/>
                  <a:gd name="T26" fmla="*/ 43 w 211"/>
                  <a:gd name="T27" fmla="*/ 68 h 150"/>
                  <a:gd name="T28" fmla="*/ 43 w 211"/>
                  <a:gd name="T29" fmla="*/ 68 h 150"/>
                  <a:gd name="T30" fmla="*/ 37 w 211"/>
                  <a:gd name="T31" fmla="*/ 72 h 150"/>
                  <a:gd name="T32" fmla="*/ 20 w 211"/>
                  <a:gd name="T33" fmla="*/ 75 h 150"/>
                  <a:gd name="T34" fmla="*/ 6 w 211"/>
                  <a:gd name="T35" fmla="*/ 6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1" h="150">
                    <a:moveTo>
                      <a:pt x="6" y="62"/>
                    </a:moveTo>
                    <a:cubicBezTo>
                      <a:pt x="0" y="49"/>
                      <a:pt x="11" y="37"/>
                      <a:pt x="19" y="30"/>
                    </a:cubicBezTo>
                    <a:cubicBezTo>
                      <a:pt x="28" y="23"/>
                      <a:pt x="38" y="19"/>
                      <a:pt x="49" y="16"/>
                    </a:cubicBezTo>
                    <a:cubicBezTo>
                      <a:pt x="109" y="0"/>
                      <a:pt x="177" y="42"/>
                      <a:pt x="202" y="108"/>
                    </a:cubicBezTo>
                    <a:cubicBezTo>
                      <a:pt x="206" y="120"/>
                      <a:pt x="209" y="133"/>
                      <a:pt x="211" y="146"/>
                    </a:cubicBezTo>
                    <a:cubicBezTo>
                      <a:pt x="210" y="147"/>
                      <a:pt x="209" y="148"/>
                      <a:pt x="209" y="150"/>
                    </a:cubicBezTo>
                    <a:cubicBezTo>
                      <a:pt x="206" y="117"/>
                      <a:pt x="192" y="84"/>
                      <a:pt x="170" y="59"/>
                    </a:cubicBezTo>
                    <a:cubicBezTo>
                      <a:pt x="147" y="34"/>
                      <a:pt x="117" y="18"/>
                      <a:pt x="87" y="14"/>
                    </a:cubicBezTo>
                    <a:cubicBezTo>
                      <a:pt x="71" y="12"/>
                      <a:pt x="56" y="14"/>
                      <a:pt x="41" y="19"/>
                    </a:cubicBezTo>
                    <a:cubicBezTo>
                      <a:pt x="28" y="23"/>
                      <a:pt x="15" y="31"/>
                      <a:pt x="9" y="44"/>
                    </a:cubicBezTo>
                    <a:cubicBezTo>
                      <a:pt x="6" y="49"/>
                      <a:pt x="6" y="56"/>
                      <a:pt x="8" y="62"/>
                    </a:cubicBezTo>
                    <a:cubicBezTo>
                      <a:pt x="11" y="68"/>
                      <a:pt x="16" y="73"/>
                      <a:pt x="22" y="74"/>
                    </a:cubicBezTo>
                    <a:cubicBezTo>
                      <a:pt x="28" y="75"/>
                      <a:pt x="34" y="73"/>
                      <a:pt x="40" y="71"/>
                    </a:cubicBezTo>
                    <a:cubicBezTo>
                      <a:pt x="40" y="70"/>
                      <a:pt x="42" y="69"/>
                      <a:pt x="43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1" y="70"/>
                      <a:pt x="38" y="71"/>
                      <a:pt x="37" y="72"/>
                    </a:cubicBezTo>
                    <a:cubicBezTo>
                      <a:pt x="32" y="74"/>
                      <a:pt x="26" y="76"/>
                      <a:pt x="20" y="75"/>
                    </a:cubicBezTo>
                    <a:cubicBezTo>
                      <a:pt x="14" y="74"/>
                      <a:pt x="9" y="68"/>
                      <a:pt x="6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1" name="Freeform 287"/>
              <p:cNvSpPr>
                <a:spLocks/>
              </p:cNvSpPr>
              <p:nvPr/>
            </p:nvSpPr>
            <p:spPr bwMode="auto">
              <a:xfrm>
                <a:off x="1572" y="440"/>
                <a:ext cx="185" cy="132"/>
              </a:xfrm>
              <a:custGeom>
                <a:avLst/>
                <a:gdLst>
                  <a:gd name="T0" fmla="*/ 0 w 78"/>
                  <a:gd name="T1" fmla="*/ 32 h 56"/>
                  <a:gd name="T2" fmla="*/ 45 w 78"/>
                  <a:gd name="T3" fmla="*/ 30 h 56"/>
                  <a:gd name="T4" fmla="*/ 0 w 78"/>
                  <a:gd name="T5" fmla="*/ 35 h 56"/>
                  <a:gd name="T6" fmla="*/ 78 w 78"/>
                  <a:gd name="T7" fmla="*/ 56 h 56"/>
                  <a:gd name="T8" fmla="*/ 8 w 78"/>
                  <a:gd name="T9" fmla="*/ 25 h 56"/>
                  <a:gd name="T10" fmla="*/ 0 w 78"/>
                  <a:gd name="T11" fmla="*/ 3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56">
                    <a:moveTo>
                      <a:pt x="0" y="32"/>
                    </a:moveTo>
                    <a:cubicBezTo>
                      <a:pt x="17" y="25"/>
                      <a:pt x="30" y="19"/>
                      <a:pt x="45" y="30"/>
                    </a:cubicBezTo>
                    <a:cubicBezTo>
                      <a:pt x="27" y="25"/>
                      <a:pt x="18" y="31"/>
                      <a:pt x="0" y="35"/>
                    </a:cubicBezTo>
                    <a:cubicBezTo>
                      <a:pt x="29" y="44"/>
                      <a:pt x="51" y="31"/>
                      <a:pt x="78" y="56"/>
                    </a:cubicBezTo>
                    <a:cubicBezTo>
                      <a:pt x="72" y="37"/>
                      <a:pt x="40" y="0"/>
                      <a:pt x="8" y="25"/>
                    </a:cubicBezTo>
                    <a:cubicBezTo>
                      <a:pt x="3" y="28"/>
                      <a:pt x="1" y="31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2" name="Freeform 288"/>
              <p:cNvSpPr>
                <a:spLocks/>
              </p:cNvSpPr>
              <p:nvPr/>
            </p:nvSpPr>
            <p:spPr bwMode="auto">
              <a:xfrm>
                <a:off x="1629" y="341"/>
                <a:ext cx="97" cy="137"/>
              </a:xfrm>
              <a:custGeom>
                <a:avLst/>
                <a:gdLst>
                  <a:gd name="T0" fmla="*/ 8 w 41"/>
                  <a:gd name="T1" fmla="*/ 53 h 58"/>
                  <a:gd name="T2" fmla="*/ 34 w 41"/>
                  <a:gd name="T3" fmla="*/ 27 h 58"/>
                  <a:gd name="T4" fmla="*/ 0 w 41"/>
                  <a:gd name="T5" fmla="*/ 55 h 58"/>
                  <a:gd name="T6" fmla="*/ 32 w 41"/>
                  <a:gd name="T7" fmla="*/ 21 h 58"/>
                  <a:gd name="T8" fmla="*/ 40 w 41"/>
                  <a:gd name="T9" fmla="*/ 0 h 58"/>
                  <a:gd name="T10" fmla="*/ 12 w 41"/>
                  <a:gd name="T11" fmla="*/ 55 h 58"/>
                  <a:gd name="T12" fmla="*/ 8 w 41"/>
                  <a:gd name="T13" fmla="*/ 5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8">
                    <a:moveTo>
                      <a:pt x="8" y="53"/>
                    </a:moveTo>
                    <a:cubicBezTo>
                      <a:pt x="20" y="42"/>
                      <a:pt x="25" y="44"/>
                      <a:pt x="34" y="27"/>
                    </a:cubicBezTo>
                    <a:cubicBezTo>
                      <a:pt x="23" y="32"/>
                      <a:pt x="9" y="47"/>
                      <a:pt x="0" y="55"/>
                    </a:cubicBezTo>
                    <a:cubicBezTo>
                      <a:pt x="3" y="45"/>
                      <a:pt x="9" y="27"/>
                      <a:pt x="32" y="21"/>
                    </a:cubicBezTo>
                    <a:cubicBezTo>
                      <a:pt x="37" y="17"/>
                      <a:pt x="38" y="8"/>
                      <a:pt x="40" y="0"/>
                    </a:cubicBezTo>
                    <a:cubicBezTo>
                      <a:pt x="41" y="18"/>
                      <a:pt x="38" y="56"/>
                      <a:pt x="12" y="55"/>
                    </a:cubicBezTo>
                    <a:cubicBezTo>
                      <a:pt x="7" y="54"/>
                      <a:pt x="2" y="58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3" name="Freeform 289"/>
              <p:cNvSpPr>
                <a:spLocks/>
              </p:cNvSpPr>
              <p:nvPr/>
            </p:nvSpPr>
            <p:spPr bwMode="auto">
              <a:xfrm>
                <a:off x="1683" y="390"/>
                <a:ext cx="137" cy="132"/>
              </a:xfrm>
              <a:custGeom>
                <a:avLst/>
                <a:gdLst>
                  <a:gd name="T0" fmla="*/ 0 w 58"/>
                  <a:gd name="T1" fmla="*/ 38 h 56"/>
                  <a:gd name="T2" fmla="*/ 33 w 58"/>
                  <a:gd name="T3" fmla="*/ 30 h 56"/>
                  <a:gd name="T4" fmla="*/ 0 w 58"/>
                  <a:gd name="T5" fmla="*/ 36 h 56"/>
                  <a:gd name="T6" fmla="*/ 58 w 58"/>
                  <a:gd name="T7" fmla="*/ 0 h 56"/>
                  <a:gd name="T8" fmla="*/ 7 w 58"/>
                  <a:gd name="T9" fmla="*/ 41 h 56"/>
                  <a:gd name="T10" fmla="*/ 0 w 58"/>
                  <a:gd name="T11" fmla="*/ 3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56">
                    <a:moveTo>
                      <a:pt x="0" y="38"/>
                    </a:moveTo>
                    <a:cubicBezTo>
                      <a:pt x="13" y="39"/>
                      <a:pt x="25" y="40"/>
                      <a:pt x="33" y="30"/>
                    </a:cubicBezTo>
                    <a:cubicBezTo>
                      <a:pt x="22" y="37"/>
                      <a:pt x="13" y="35"/>
                      <a:pt x="0" y="36"/>
                    </a:cubicBezTo>
                    <a:cubicBezTo>
                      <a:pt x="21" y="18"/>
                      <a:pt x="41" y="28"/>
                      <a:pt x="58" y="0"/>
                    </a:cubicBezTo>
                    <a:cubicBezTo>
                      <a:pt x="43" y="28"/>
                      <a:pt x="37" y="56"/>
                      <a:pt x="7" y="41"/>
                    </a:cubicBezTo>
                    <a:cubicBezTo>
                      <a:pt x="3" y="40"/>
                      <a:pt x="1" y="38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4" name="Freeform 290"/>
              <p:cNvSpPr>
                <a:spLocks/>
              </p:cNvSpPr>
              <p:nvPr/>
            </p:nvSpPr>
            <p:spPr bwMode="auto">
              <a:xfrm>
                <a:off x="1565" y="530"/>
                <a:ext cx="137" cy="87"/>
              </a:xfrm>
              <a:custGeom>
                <a:avLst/>
                <a:gdLst>
                  <a:gd name="T0" fmla="*/ 0 w 58"/>
                  <a:gd name="T1" fmla="*/ 2 h 37"/>
                  <a:gd name="T2" fmla="*/ 29 w 58"/>
                  <a:gd name="T3" fmla="*/ 20 h 37"/>
                  <a:gd name="T4" fmla="*/ 2 w 58"/>
                  <a:gd name="T5" fmla="*/ 0 h 37"/>
                  <a:gd name="T6" fmla="*/ 58 w 58"/>
                  <a:gd name="T7" fmla="*/ 14 h 37"/>
                  <a:gd name="T8" fmla="*/ 2 w 58"/>
                  <a:gd name="T9" fmla="*/ 10 h 37"/>
                  <a:gd name="T10" fmla="*/ 0 w 58"/>
                  <a:gd name="T1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37">
                    <a:moveTo>
                      <a:pt x="0" y="2"/>
                    </a:moveTo>
                    <a:cubicBezTo>
                      <a:pt x="9" y="12"/>
                      <a:pt x="17" y="22"/>
                      <a:pt x="29" y="20"/>
                    </a:cubicBezTo>
                    <a:cubicBezTo>
                      <a:pt x="16" y="18"/>
                      <a:pt x="12" y="8"/>
                      <a:pt x="2" y="0"/>
                    </a:cubicBezTo>
                    <a:cubicBezTo>
                      <a:pt x="30" y="5"/>
                      <a:pt x="38" y="23"/>
                      <a:pt x="58" y="14"/>
                    </a:cubicBezTo>
                    <a:cubicBezTo>
                      <a:pt x="42" y="25"/>
                      <a:pt x="16" y="37"/>
                      <a:pt x="2" y="10"/>
                    </a:cubicBezTo>
                    <a:cubicBezTo>
                      <a:pt x="0" y="6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5" name="Freeform 291"/>
              <p:cNvSpPr>
                <a:spLocks/>
              </p:cNvSpPr>
              <p:nvPr/>
            </p:nvSpPr>
            <p:spPr bwMode="auto">
              <a:xfrm>
                <a:off x="1537" y="343"/>
                <a:ext cx="104" cy="170"/>
              </a:xfrm>
              <a:custGeom>
                <a:avLst/>
                <a:gdLst>
                  <a:gd name="T0" fmla="*/ 12 w 44"/>
                  <a:gd name="T1" fmla="*/ 72 h 72"/>
                  <a:gd name="T2" fmla="*/ 31 w 44"/>
                  <a:gd name="T3" fmla="*/ 32 h 72"/>
                  <a:gd name="T4" fmla="*/ 10 w 44"/>
                  <a:gd name="T5" fmla="*/ 66 h 72"/>
                  <a:gd name="T6" fmla="*/ 27 w 44"/>
                  <a:gd name="T7" fmla="*/ 0 h 72"/>
                  <a:gd name="T8" fmla="*/ 20 w 44"/>
                  <a:gd name="T9" fmla="*/ 63 h 72"/>
                  <a:gd name="T10" fmla="*/ 12 w 44"/>
                  <a:gd name="T1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72">
                    <a:moveTo>
                      <a:pt x="12" y="72"/>
                    </a:moveTo>
                    <a:cubicBezTo>
                      <a:pt x="12" y="64"/>
                      <a:pt x="32" y="45"/>
                      <a:pt x="31" y="32"/>
                    </a:cubicBezTo>
                    <a:cubicBezTo>
                      <a:pt x="27" y="46"/>
                      <a:pt x="12" y="56"/>
                      <a:pt x="10" y="66"/>
                    </a:cubicBezTo>
                    <a:cubicBezTo>
                      <a:pt x="0" y="40"/>
                      <a:pt x="41" y="25"/>
                      <a:pt x="27" y="0"/>
                    </a:cubicBezTo>
                    <a:cubicBezTo>
                      <a:pt x="42" y="21"/>
                      <a:pt x="44" y="45"/>
                      <a:pt x="20" y="63"/>
                    </a:cubicBezTo>
                    <a:cubicBezTo>
                      <a:pt x="17" y="66"/>
                      <a:pt x="12" y="72"/>
                      <a:pt x="1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6" name="Freeform 292"/>
              <p:cNvSpPr>
                <a:spLocks/>
              </p:cNvSpPr>
              <p:nvPr/>
            </p:nvSpPr>
            <p:spPr bwMode="auto">
              <a:xfrm>
                <a:off x="1809" y="390"/>
                <a:ext cx="63" cy="128"/>
              </a:xfrm>
              <a:custGeom>
                <a:avLst/>
                <a:gdLst>
                  <a:gd name="T0" fmla="*/ 26 w 27"/>
                  <a:gd name="T1" fmla="*/ 54 h 54"/>
                  <a:gd name="T2" fmla="*/ 15 w 27"/>
                  <a:gd name="T3" fmla="*/ 27 h 54"/>
                  <a:gd name="T4" fmla="*/ 27 w 27"/>
                  <a:gd name="T5" fmla="*/ 53 h 54"/>
                  <a:gd name="T6" fmla="*/ 21 w 27"/>
                  <a:gd name="T7" fmla="*/ 0 h 54"/>
                  <a:gd name="T8" fmla="*/ 20 w 27"/>
                  <a:gd name="T9" fmla="*/ 51 h 54"/>
                  <a:gd name="T10" fmla="*/ 26 w 27"/>
                  <a:gd name="T11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4">
                    <a:moveTo>
                      <a:pt x="26" y="54"/>
                    </a:moveTo>
                    <a:cubicBezTo>
                      <a:pt x="19" y="45"/>
                      <a:pt x="13" y="38"/>
                      <a:pt x="15" y="27"/>
                    </a:cubicBezTo>
                    <a:cubicBezTo>
                      <a:pt x="16" y="39"/>
                      <a:pt x="21" y="43"/>
                      <a:pt x="27" y="53"/>
                    </a:cubicBezTo>
                    <a:cubicBezTo>
                      <a:pt x="26" y="33"/>
                      <a:pt x="14" y="23"/>
                      <a:pt x="21" y="0"/>
                    </a:cubicBezTo>
                    <a:cubicBezTo>
                      <a:pt x="12" y="9"/>
                      <a:pt x="0" y="37"/>
                      <a:pt x="20" y="51"/>
                    </a:cubicBezTo>
                    <a:cubicBezTo>
                      <a:pt x="23" y="53"/>
                      <a:pt x="25" y="53"/>
                      <a:pt x="26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7" name="Freeform 293"/>
              <p:cNvSpPr>
                <a:spLocks/>
              </p:cNvSpPr>
              <p:nvPr/>
            </p:nvSpPr>
            <p:spPr bwMode="auto">
              <a:xfrm>
                <a:off x="1766" y="478"/>
                <a:ext cx="113" cy="68"/>
              </a:xfrm>
              <a:custGeom>
                <a:avLst/>
                <a:gdLst>
                  <a:gd name="T0" fmla="*/ 48 w 48"/>
                  <a:gd name="T1" fmla="*/ 24 h 29"/>
                  <a:gd name="T2" fmla="*/ 24 w 48"/>
                  <a:gd name="T3" fmla="*/ 17 h 29"/>
                  <a:gd name="T4" fmla="*/ 47 w 48"/>
                  <a:gd name="T5" fmla="*/ 26 h 29"/>
                  <a:gd name="T6" fmla="*/ 0 w 48"/>
                  <a:gd name="T7" fmla="*/ 27 h 29"/>
                  <a:gd name="T8" fmla="*/ 45 w 48"/>
                  <a:gd name="T9" fmla="*/ 20 h 29"/>
                  <a:gd name="T10" fmla="*/ 48 w 48"/>
                  <a:gd name="T11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29">
                    <a:moveTo>
                      <a:pt x="48" y="24"/>
                    </a:moveTo>
                    <a:cubicBezTo>
                      <a:pt x="40" y="19"/>
                      <a:pt x="33" y="14"/>
                      <a:pt x="24" y="17"/>
                    </a:cubicBezTo>
                    <a:cubicBezTo>
                      <a:pt x="34" y="17"/>
                      <a:pt x="39" y="22"/>
                      <a:pt x="47" y="26"/>
                    </a:cubicBezTo>
                    <a:cubicBezTo>
                      <a:pt x="29" y="29"/>
                      <a:pt x="19" y="15"/>
                      <a:pt x="0" y="27"/>
                    </a:cubicBezTo>
                    <a:cubicBezTo>
                      <a:pt x="18" y="15"/>
                      <a:pt x="30" y="0"/>
                      <a:pt x="45" y="20"/>
                    </a:cubicBezTo>
                    <a:cubicBezTo>
                      <a:pt x="46" y="22"/>
                      <a:pt x="47" y="24"/>
                      <a:pt x="4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8" name="Freeform 294"/>
              <p:cNvSpPr>
                <a:spLocks/>
              </p:cNvSpPr>
              <p:nvPr/>
            </p:nvSpPr>
            <p:spPr bwMode="auto">
              <a:xfrm>
                <a:off x="1549" y="513"/>
                <a:ext cx="12" cy="12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5 w 5"/>
                  <a:gd name="T5" fmla="*/ 0 h 5"/>
                  <a:gd name="T6" fmla="*/ 4 w 5"/>
                  <a:gd name="T7" fmla="*/ 1 h 5"/>
                  <a:gd name="T8" fmla="*/ 3 w 5"/>
                  <a:gd name="T9" fmla="*/ 2 h 5"/>
                  <a:gd name="T10" fmla="*/ 1 w 5"/>
                  <a:gd name="T11" fmla="*/ 4 h 5"/>
                  <a:gd name="T12" fmla="*/ 1 w 5"/>
                  <a:gd name="T13" fmla="*/ 5 h 5"/>
                  <a:gd name="T14" fmla="*/ 1 w 5"/>
                  <a:gd name="T15" fmla="*/ 5 h 5"/>
                  <a:gd name="T16" fmla="*/ 1 w 5"/>
                  <a:gd name="T17" fmla="*/ 5 h 5"/>
                  <a:gd name="T18" fmla="*/ 1 w 5"/>
                  <a:gd name="T19" fmla="*/ 5 h 5"/>
                  <a:gd name="T20" fmla="*/ 1 w 5"/>
                  <a:gd name="T21" fmla="*/ 5 h 5"/>
                  <a:gd name="T22" fmla="*/ 1 w 5"/>
                  <a:gd name="T23" fmla="*/ 5 h 5"/>
                  <a:gd name="T24" fmla="*/ 1 w 5"/>
                  <a:gd name="T25" fmla="*/ 5 h 5"/>
                  <a:gd name="T26" fmla="*/ 1 w 5"/>
                  <a:gd name="T27" fmla="*/ 5 h 5"/>
                  <a:gd name="T28" fmla="*/ 1 w 5"/>
                  <a:gd name="T29" fmla="*/ 5 h 5"/>
                  <a:gd name="T30" fmla="*/ 1 w 5"/>
                  <a:gd name="T31" fmla="*/ 5 h 5"/>
                  <a:gd name="T32" fmla="*/ 1 w 5"/>
                  <a:gd name="T33" fmla="*/ 5 h 5"/>
                  <a:gd name="T34" fmla="*/ 1 w 5"/>
                  <a:gd name="T35" fmla="*/ 5 h 5"/>
                  <a:gd name="T36" fmla="*/ 1 w 5"/>
                  <a:gd name="T37" fmla="*/ 5 h 5"/>
                  <a:gd name="T38" fmla="*/ 1 w 5"/>
                  <a:gd name="T39" fmla="*/ 5 h 5"/>
                  <a:gd name="T40" fmla="*/ 1 w 5"/>
                  <a:gd name="T41" fmla="*/ 5 h 5"/>
                  <a:gd name="T42" fmla="*/ 1 w 5"/>
                  <a:gd name="T43" fmla="*/ 5 h 5"/>
                  <a:gd name="T44" fmla="*/ 1 w 5"/>
                  <a:gd name="T45" fmla="*/ 4 h 5"/>
                  <a:gd name="T46" fmla="*/ 1 w 5"/>
                  <a:gd name="T47" fmla="*/ 4 h 5"/>
                  <a:gd name="T48" fmla="*/ 1 w 5"/>
                  <a:gd name="T49" fmla="*/ 4 h 5"/>
                  <a:gd name="T50" fmla="*/ 2 w 5"/>
                  <a:gd name="T51" fmla="*/ 4 h 5"/>
                  <a:gd name="T52" fmla="*/ 2 w 5"/>
                  <a:gd name="T53" fmla="*/ 4 h 5"/>
                  <a:gd name="T54" fmla="*/ 2 w 5"/>
                  <a:gd name="T55" fmla="*/ 4 h 5"/>
                  <a:gd name="T56" fmla="*/ 2 w 5"/>
                  <a:gd name="T57" fmla="*/ 4 h 5"/>
                  <a:gd name="T58" fmla="*/ 3 w 5"/>
                  <a:gd name="T59" fmla="*/ 3 h 5"/>
                  <a:gd name="T60" fmla="*/ 4 w 5"/>
                  <a:gd name="T61" fmla="*/ 1 h 5"/>
                  <a:gd name="T62" fmla="*/ 5 w 5"/>
                  <a:gd name="T63" fmla="*/ 0 h 5"/>
                  <a:gd name="T64" fmla="*/ 5 w 5"/>
                  <a:gd name="T65" fmla="*/ 0 h 5"/>
                  <a:gd name="T66" fmla="*/ 5 w 5"/>
                  <a:gd name="T67" fmla="*/ 0 h 5"/>
                  <a:gd name="T68" fmla="*/ 5 w 5"/>
                  <a:gd name="T69" fmla="*/ 0 h 5"/>
                  <a:gd name="T70" fmla="*/ 5 w 5"/>
                  <a:gd name="T71" fmla="*/ 0 h 5"/>
                  <a:gd name="T72" fmla="*/ 5 w 5"/>
                  <a:gd name="T73" fmla="*/ 0 h 5"/>
                  <a:gd name="T74" fmla="*/ 5 w 5"/>
                  <a:gd name="T75" fmla="*/ 0 h 5"/>
                  <a:gd name="T76" fmla="*/ 5 w 5"/>
                  <a:gd name="T77" fmla="*/ 0 h 5"/>
                  <a:gd name="T78" fmla="*/ 5 w 5"/>
                  <a:gd name="T7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3" y="3"/>
                      <a:pt x="2" y="4"/>
                      <a:pt x="1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9" name="Freeform 295"/>
              <p:cNvSpPr>
                <a:spLocks/>
              </p:cNvSpPr>
              <p:nvPr/>
            </p:nvSpPr>
            <p:spPr bwMode="auto">
              <a:xfrm>
                <a:off x="1551" y="522"/>
                <a:ext cx="14" cy="3"/>
              </a:xfrm>
              <a:custGeom>
                <a:avLst/>
                <a:gdLst>
                  <a:gd name="T0" fmla="*/ 6 w 6"/>
                  <a:gd name="T1" fmla="*/ 1 h 1"/>
                  <a:gd name="T2" fmla="*/ 5 w 6"/>
                  <a:gd name="T3" fmla="*/ 1 h 1"/>
                  <a:gd name="T4" fmla="*/ 5 w 6"/>
                  <a:gd name="T5" fmla="*/ 1 h 1"/>
                  <a:gd name="T6" fmla="*/ 5 w 6"/>
                  <a:gd name="T7" fmla="*/ 0 h 1"/>
                  <a:gd name="T8" fmla="*/ 3 w 6"/>
                  <a:gd name="T9" fmla="*/ 0 h 1"/>
                  <a:gd name="T10" fmla="*/ 1 w 6"/>
                  <a:gd name="T11" fmla="*/ 1 h 1"/>
                  <a:gd name="T12" fmla="*/ 0 w 6"/>
                  <a:gd name="T13" fmla="*/ 1 h 1"/>
                  <a:gd name="T14" fmla="*/ 0 w 6"/>
                  <a:gd name="T15" fmla="*/ 1 h 1"/>
                  <a:gd name="T16" fmla="*/ 0 w 6"/>
                  <a:gd name="T17" fmla="*/ 1 h 1"/>
                  <a:gd name="T18" fmla="*/ 0 w 6"/>
                  <a:gd name="T19" fmla="*/ 1 h 1"/>
                  <a:gd name="T20" fmla="*/ 0 w 6"/>
                  <a:gd name="T21" fmla="*/ 1 h 1"/>
                  <a:gd name="T22" fmla="*/ 0 w 6"/>
                  <a:gd name="T23" fmla="*/ 1 h 1"/>
                  <a:gd name="T24" fmla="*/ 0 w 6"/>
                  <a:gd name="T25" fmla="*/ 1 h 1"/>
                  <a:gd name="T26" fmla="*/ 0 w 6"/>
                  <a:gd name="T27" fmla="*/ 1 h 1"/>
                  <a:gd name="T28" fmla="*/ 0 w 6"/>
                  <a:gd name="T29" fmla="*/ 1 h 1"/>
                  <a:gd name="T30" fmla="*/ 0 w 6"/>
                  <a:gd name="T31" fmla="*/ 1 h 1"/>
                  <a:gd name="T32" fmla="*/ 0 w 6"/>
                  <a:gd name="T33" fmla="*/ 1 h 1"/>
                  <a:gd name="T34" fmla="*/ 0 w 6"/>
                  <a:gd name="T35" fmla="*/ 1 h 1"/>
                  <a:gd name="T36" fmla="*/ 0 w 6"/>
                  <a:gd name="T37" fmla="*/ 1 h 1"/>
                  <a:gd name="T38" fmla="*/ 0 w 6"/>
                  <a:gd name="T39" fmla="*/ 1 h 1"/>
                  <a:gd name="T40" fmla="*/ 0 w 6"/>
                  <a:gd name="T41" fmla="*/ 1 h 1"/>
                  <a:gd name="T42" fmla="*/ 0 w 6"/>
                  <a:gd name="T43" fmla="*/ 1 h 1"/>
                  <a:gd name="T44" fmla="*/ 0 w 6"/>
                  <a:gd name="T45" fmla="*/ 1 h 1"/>
                  <a:gd name="T46" fmla="*/ 0 w 6"/>
                  <a:gd name="T47" fmla="*/ 1 h 1"/>
                  <a:gd name="T48" fmla="*/ 0 w 6"/>
                  <a:gd name="T49" fmla="*/ 1 h 1"/>
                  <a:gd name="T50" fmla="*/ 1 w 6"/>
                  <a:gd name="T51" fmla="*/ 0 h 1"/>
                  <a:gd name="T52" fmla="*/ 1 w 6"/>
                  <a:gd name="T53" fmla="*/ 0 h 1"/>
                  <a:gd name="T54" fmla="*/ 1 w 6"/>
                  <a:gd name="T55" fmla="*/ 0 h 1"/>
                  <a:gd name="T56" fmla="*/ 1 w 6"/>
                  <a:gd name="T57" fmla="*/ 0 h 1"/>
                  <a:gd name="T58" fmla="*/ 2 w 6"/>
                  <a:gd name="T59" fmla="*/ 0 h 1"/>
                  <a:gd name="T60" fmla="*/ 5 w 6"/>
                  <a:gd name="T61" fmla="*/ 0 h 1"/>
                  <a:gd name="T62" fmla="*/ 6 w 6"/>
                  <a:gd name="T63" fmla="*/ 0 h 1"/>
                  <a:gd name="T64" fmla="*/ 6 w 6"/>
                  <a:gd name="T65" fmla="*/ 0 h 1"/>
                  <a:gd name="T66" fmla="*/ 6 w 6"/>
                  <a:gd name="T67" fmla="*/ 0 h 1"/>
                  <a:gd name="T68" fmla="*/ 6 w 6"/>
                  <a:gd name="T69" fmla="*/ 0 h 1"/>
                  <a:gd name="T70" fmla="*/ 6 w 6"/>
                  <a:gd name="T71" fmla="*/ 0 h 1"/>
                  <a:gd name="T72" fmla="*/ 6 w 6"/>
                  <a:gd name="T73" fmla="*/ 1 h 1"/>
                  <a:gd name="T74" fmla="*/ 6 w 6"/>
                  <a:gd name="T75" fmla="*/ 1 h 1"/>
                  <a:gd name="T76" fmla="*/ 6 w 6"/>
                  <a:gd name="T77" fmla="*/ 1 h 1"/>
                  <a:gd name="T78" fmla="*/ 6 w 6"/>
                  <a:gd name="T7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" h="1">
                    <a:moveTo>
                      <a:pt x="6" y="1"/>
                    </a:move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0" name="Freeform 296"/>
              <p:cNvSpPr>
                <a:spLocks/>
              </p:cNvSpPr>
              <p:nvPr/>
            </p:nvSpPr>
            <p:spPr bwMode="auto">
              <a:xfrm>
                <a:off x="1549" y="525"/>
                <a:ext cx="16" cy="5"/>
              </a:xfrm>
              <a:custGeom>
                <a:avLst/>
                <a:gdLst>
                  <a:gd name="T0" fmla="*/ 7 w 7"/>
                  <a:gd name="T1" fmla="*/ 2 h 2"/>
                  <a:gd name="T2" fmla="*/ 7 w 7"/>
                  <a:gd name="T3" fmla="*/ 2 h 2"/>
                  <a:gd name="T4" fmla="*/ 7 w 7"/>
                  <a:gd name="T5" fmla="*/ 2 h 2"/>
                  <a:gd name="T6" fmla="*/ 6 w 7"/>
                  <a:gd name="T7" fmla="*/ 1 h 2"/>
                  <a:gd name="T8" fmla="*/ 5 w 7"/>
                  <a:gd name="T9" fmla="*/ 1 h 2"/>
                  <a:gd name="T10" fmla="*/ 2 w 7"/>
                  <a:gd name="T11" fmla="*/ 0 h 2"/>
                  <a:gd name="T12" fmla="*/ 1 w 7"/>
                  <a:gd name="T13" fmla="*/ 0 h 2"/>
                  <a:gd name="T14" fmla="*/ 1 w 7"/>
                  <a:gd name="T15" fmla="*/ 0 h 2"/>
                  <a:gd name="T16" fmla="*/ 1 w 7"/>
                  <a:gd name="T17" fmla="*/ 0 h 2"/>
                  <a:gd name="T18" fmla="*/ 1 w 7"/>
                  <a:gd name="T19" fmla="*/ 0 h 2"/>
                  <a:gd name="T20" fmla="*/ 1 w 7"/>
                  <a:gd name="T21" fmla="*/ 0 h 2"/>
                  <a:gd name="T22" fmla="*/ 1 w 7"/>
                  <a:gd name="T23" fmla="*/ 0 h 2"/>
                  <a:gd name="T24" fmla="*/ 1 w 7"/>
                  <a:gd name="T25" fmla="*/ 0 h 2"/>
                  <a:gd name="T26" fmla="*/ 1 w 7"/>
                  <a:gd name="T27" fmla="*/ 0 h 2"/>
                  <a:gd name="T28" fmla="*/ 1 w 7"/>
                  <a:gd name="T29" fmla="*/ 0 h 2"/>
                  <a:gd name="T30" fmla="*/ 1 w 7"/>
                  <a:gd name="T31" fmla="*/ 0 h 2"/>
                  <a:gd name="T32" fmla="*/ 1 w 7"/>
                  <a:gd name="T33" fmla="*/ 0 h 2"/>
                  <a:gd name="T34" fmla="*/ 1 w 7"/>
                  <a:gd name="T35" fmla="*/ 0 h 2"/>
                  <a:gd name="T36" fmla="*/ 1 w 7"/>
                  <a:gd name="T37" fmla="*/ 0 h 2"/>
                  <a:gd name="T38" fmla="*/ 1 w 7"/>
                  <a:gd name="T39" fmla="*/ 0 h 2"/>
                  <a:gd name="T40" fmla="*/ 1 w 7"/>
                  <a:gd name="T41" fmla="*/ 0 h 2"/>
                  <a:gd name="T42" fmla="*/ 1 w 7"/>
                  <a:gd name="T43" fmla="*/ 0 h 2"/>
                  <a:gd name="T44" fmla="*/ 1 w 7"/>
                  <a:gd name="T45" fmla="*/ 0 h 2"/>
                  <a:gd name="T46" fmla="*/ 1 w 7"/>
                  <a:gd name="T47" fmla="*/ 0 h 2"/>
                  <a:gd name="T48" fmla="*/ 1 w 7"/>
                  <a:gd name="T49" fmla="*/ 0 h 2"/>
                  <a:gd name="T50" fmla="*/ 2 w 7"/>
                  <a:gd name="T51" fmla="*/ 0 h 2"/>
                  <a:gd name="T52" fmla="*/ 2 w 7"/>
                  <a:gd name="T53" fmla="*/ 0 h 2"/>
                  <a:gd name="T54" fmla="*/ 2 w 7"/>
                  <a:gd name="T55" fmla="*/ 0 h 2"/>
                  <a:gd name="T56" fmla="*/ 2 w 7"/>
                  <a:gd name="T57" fmla="*/ 0 h 2"/>
                  <a:gd name="T58" fmla="*/ 4 w 7"/>
                  <a:gd name="T59" fmla="*/ 0 h 2"/>
                  <a:gd name="T60" fmla="*/ 6 w 7"/>
                  <a:gd name="T61" fmla="*/ 1 h 2"/>
                  <a:gd name="T62" fmla="*/ 7 w 7"/>
                  <a:gd name="T63" fmla="*/ 1 h 2"/>
                  <a:gd name="T64" fmla="*/ 7 w 7"/>
                  <a:gd name="T65" fmla="*/ 2 h 2"/>
                  <a:gd name="T66" fmla="*/ 7 w 7"/>
                  <a:gd name="T67" fmla="*/ 2 h 2"/>
                  <a:gd name="T68" fmla="*/ 7 w 7"/>
                  <a:gd name="T69" fmla="*/ 2 h 2"/>
                  <a:gd name="T70" fmla="*/ 7 w 7"/>
                  <a:gd name="T71" fmla="*/ 2 h 2"/>
                  <a:gd name="T72" fmla="*/ 7 w 7"/>
                  <a:gd name="T73" fmla="*/ 2 h 2"/>
                  <a:gd name="T74" fmla="*/ 7 w 7"/>
                  <a:gd name="T75" fmla="*/ 2 h 2"/>
                  <a:gd name="T76" fmla="*/ 7 w 7"/>
                  <a:gd name="T77" fmla="*/ 2 h 2"/>
                  <a:gd name="T78" fmla="*/ 7 w 7"/>
                  <a:gd name="T7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5" y="0"/>
                      <a:pt x="5" y="1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1" name="Freeform 297"/>
              <p:cNvSpPr>
                <a:spLocks/>
              </p:cNvSpPr>
              <p:nvPr/>
            </p:nvSpPr>
            <p:spPr bwMode="auto">
              <a:xfrm>
                <a:off x="1551" y="508"/>
                <a:ext cx="5" cy="17"/>
              </a:xfrm>
              <a:custGeom>
                <a:avLst/>
                <a:gdLst>
                  <a:gd name="T0" fmla="*/ 2 w 2"/>
                  <a:gd name="T1" fmla="*/ 0 h 7"/>
                  <a:gd name="T2" fmla="*/ 2 w 2"/>
                  <a:gd name="T3" fmla="*/ 1 h 7"/>
                  <a:gd name="T4" fmla="*/ 2 w 2"/>
                  <a:gd name="T5" fmla="*/ 1 h 7"/>
                  <a:gd name="T6" fmla="*/ 2 w 2"/>
                  <a:gd name="T7" fmla="*/ 2 h 7"/>
                  <a:gd name="T8" fmla="*/ 2 w 2"/>
                  <a:gd name="T9" fmla="*/ 3 h 7"/>
                  <a:gd name="T10" fmla="*/ 0 w 2"/>
                  <a:gd name="T11" fmla="*/ 6 h 7"/>
                  <a:gd name="T12" fmla="*/ 0 w 2"/>
                  <a:gd name="T13" fmla="*/ 6 h 7"/>
                  <a:gd name="T14" fmla="*/ 0 w 2"/>
                  <a:gd name="T15" fmla="*/ 6 h 7"/>
                  <a:gd name="T16" fmla="*/ 0 w 2"/>
                  <a:gd name="T17" fmla="*/ 7 h 7"/>
                  <a:gd name="T18" fmla="*/ 0 w 2"/>
                  <a:gd name="T19" fmla="*/ 7 h 7"/>
                  <a:gd name="T20" fmla="*/ 0 w 2"/>
                  <a:gd name="T21" fmla="*/ 7 h 7"/>
                  <a:gd name="T22" fmla="*/ 0 w 2"/>
                  <a:gd name="T23" fmla="*/ 7 h 7"/>
                  <a:gd name="T24" fmla="*/ 0 w 2"/>
                  <a:gd name="T25" fmla="*/ 7 h 7"/>
                  <a:gd name="T26" fmla="*/ 0 w 2"/>
                  <a:gd name="T27" fmla="*/ 7 h 7"/>
                  <a:gd name="T28" fmla="*/ 0 w 2"/>
                  <a:gd name="T29" fmla="*/ 7 h 7"/>
                  <a:gd name="T30" fmla="*/ 0 w 2"/>
                  <a:gd name="T31" fmla="*/ 7 h 7"/>
                  <a:gd name="T32" fmla="*/ 0 w 2"/>
                  <a:gd name="T33" fmla="*/ 7 h 7"/>
                  <a:gd name="T34" fmla="*/ 0 w 2"/>
                  <a:gd name="T35" fmla="*/ 7 h 7"/>
                  <a:gd name="T36" fmla="*/ 0 w 2"/>
                  <a:gd name="T37" fmla="*/ 7 h 7"/>
                  <a:gd name="T38" fmla="*/ 0 w 2"/>
                  <a:gd name="T39" fmla="*/ 7 h 7"/>
                  <a:gd name="T40" fmla="*/ 0 w 2"/>
                  <a:gd name="T41" fmla="*/ 7 h 7"/>
                  <a:gd name="T42" fmla="*/ 0 w 2"/>
                  <a:gd name="T43" fmla="*/ 7 h 7"/>
                  <a:gd name="T44" fmla="*/ 0 w 2"/>
                  <a:gd name="T45" fmla="*/ 6 h 7"/>
                  <a:gd name="T46" fmla="*/ 0 w 2"/>
                  <a:gd name="T47" fmla="*/ 6 h 7"/>
                  <a:gd name="T48" fmla="*/ 0 w 2"/>
                  <a:gd name="T49" fmla="*/ 6 h 7"/>
                  <a:gd name="T50" fmla="*/ 1 w 2"/>
                  <a:gd name="T51" fmla="*/ 6 h 7"/>
                  <a:gd name="T52" fmla="*/ 1 w 2"/>
                  <a:gd name="T53" fmla="*/ 5 h 7"/>
                  <a:gd name="T54" fmla="*/ 1 w 2"/>
                  <a:gd name="T55" fmla="*/ 5 h 7"/>
                  <a:gd name="T56" fmla="*/ 1 w 2"/>
                  <a:gd name="T57" fmla="*/ 5 h 7"/>
                  <a:gd name="T58" fmla="*/ 1 w 2"/>
                  <a:gd name="T59" fmla="*/ 4 h 7"/>
                  <a:gd name="T60" fmla="*/ 2 w 2"/>
                  <a:gd name="T61" fmla="*/ 2 h 7"/>
                  <a:gd name="T62" fmla="*/ 2 w 2"/>
                  <a:gd name="T63" fmla="*/ 1 h 7"/>
                  <a:gd name="T64" fmla="*/ 2 w 2"/>
                  <a:gd name="T65" fmla="*/ 0 h 7"/>
                  <a:gd name="T66" fmla="*/ 2 w 2"/>
                  <a:gd name="T67" fmla="*/ 0 h 7"/>
                  <a:gd name="T68" fmla="*/ 2 w 2"/>
                  <a:gd name="T69" fmla="*/ 0 h 7"/>
                  <a:gd name="T70" fmla="*/ 2 w 2"/>
                  <a:gd name="T71" fmla="*/ 0 h 7"/>
                  <a:gd name="T72" fmla="*/ 2 w 2"/>
                  <a:gd name="T73" fmla="*/ 0 h 7"/>
                  <a:gd name="T74" fmla="*/ 2 w 2"/>
                  <a:gd name="T75" fmla="*/ 0 h 7"/>
                  <a:gd name="T76" fmla="*/ 2 w 2"/>
                  <a:gd name="T77" fmla="*/ 0 h 7"/>
                  <a:gd name="T78" fmla="*/ 2 w 2"/>
                  <a:gd name="T7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5"/>
                      <a:pt x="1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2" name="Freeform 298"/>
              <p:cNvSpPr>
                <a:spLocks/>
              </p:cNvSpPr>
              <p:nvPr/>
            </p:nvSpPr>
            <p:spPr bwMode="auto">
              <a:xfrm>
                <a:off x="1299" y="1377"/>
                <a:ext cx="212" cy="515"/>
              </a:xfrm>
              <a:custGeom>
                <a:avLst/>
                <a:gdLst>
                  <a:gd name="T0" fmla="*/ 56 w 90"/>
                  <a:gd name="T1" fmla="*/ 218 h 218"/>
                  <a:gd name="T2" fmla="*/ 84 w 90"/>
                  <a:gd name="T3" fmla="*/ 174 h 218"/>
                  <a:gd name="T4" fmla="*/ 57 w 90"/>
                  <a:gd name="T5" fmla="*/ 114 h 218"/>
                  <a:gd name="T6" fmla="*/ 28 w 90"/>
                  <a:gd name="T7" fmla="*/ 0 h 218"/>
                  <a:gd name="T8" fmla="*/ 28 w 90"/>
                  <a:gd name="T9" fmla="*/ 0 h 218"/>
                  <a:gd name="T10" fmla="*/ 60 w 90"/>
                  <a:gd name="T11" fmla="*/ 111 h 218"/>
                  <a:gd name="T12" fmla="*/ 89 w 90"/>
                  <a:gd name="T13" fmla="*/ 171 h 218"/>
                  <a:gd name="T14" fmla="*/ 61 w 90"/>
                  <a:gd name="T15" fmla="*/ 218 h 218"/>
                  <a:gd name="T16" fmla="*/ 56 w 90"/>
                  <a:gd name="T17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218">
                    <a:moveTo>
                      <a:pt x="56" y="218"/>
                    </a:moveTo>
                    <a:cubicBezTo>
                      <a:pt x="78" y="212"/>
                      <a:pt x="83" y="192"/>
                      <a:pt x="84" y="174"/>
                    </a:cubicBezTo>
                    <a:cubicBezTo>
                      <a:pt x="84" y="152"/>
                      <a:pt x="71" y="132"/>
                      <a:pt x="57" y="114"/>
                    </a:cubicBezTo>
                    <a:cubicBezTo>
                      <a:pt x="34" y="84"/>
                      <a:pt x="0" y="38"/>
                      <a:pt x="28" y="0"/>
                    </a:cubicBezTo>
                    <a:cubicBezTo>
                      <a:pt x="28" y="0"/>
                      <a:pt x="27" y="1"/>
                      <a:pt x="28" y="0"/>
                    </a:cubicBezTo>
                    <a:cubicBezTo>
                      <a:pt x="2" y="36"/>
                      <a:pt x="36" y="82"/>
                      <a:pt x="60" y="111"/>
                    </a:cubicBezTo>
                    <a:cubicBezTo>
                      <a:pt x="75" y="129"/>
                      <a:pt x="87" y="148"/>
                      <a:pt x="89" y="171"/>
                    </a:cubicBezTo>
                    <a:cubicBezTo>
                      <a:pt x="90" y="190"/>
                      <a:pt x="84" y="211"/>
                      <a:pt x="61" y="218"/>
                    </a:cubicBezTo>
                    <a:cubicBezTo>
                      <a:pt x="60" y="218"/>
                      <a:pt x="58" y="217"/>
                      <a:pt x="56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3" name="Freeform 299"/>
              <p:cNvSpPr>
                <a:spLocks/>
              </p:cNvSpPr>
              <p:nvPr/>
            </p:nvSpPr>
            <p:spPr bwMode="auto">
              <a:xfrm>
                <a:off x="1291" y="1843"/>
                <a:ext cx="121" cy="97"/>
              </a:xfrm>
              <a:custGeom>
                <a:avLst/>
                <a:gdLst>
                  <a:gd name="T0" fmla="*/ 51 w 51"/>
                  <a:gd name="T1" fmla="*/ 22 h 41"/>
                  <a:gd name="T2" fmla="*/ 21 w 51"/>
                  <a:gd name="T3" fmla="*/ 20 h 41"/>
                  <a:gd name="T4" fmla="*/ 51 w 51"/>
                  <a:gd name="T5" fmla="*/ 21 h 41"/>
                  <a:gd name="T6" fmla="*/ 0 w 51"/>
                  <a:gd name="T7" fmla="*/ 0 h 41"/>
                  <a:gd name="T8" fmla="*/ 45 w 51"/>
                  <a:gd name="T9" fmla="*/ 27 h 41"/>
                  <a:gd name="T10" fmla="*/ 51 w 51"/>
                  <a:gd name="T11" fmla="*/ 2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41">
                    <a:moveTo>
                      <a:pt x="51" y="22"/>
                    </a:moveTo>
                    <a:cubicBezTo>
                      <a:pt x="39" y="26"/>
                      <a:pt x="29" y="28"/>
                      <a:pt x="21" y="20"/>
                    </a:cubicBezTo>
                    <a:cubicBezTo>
                      <a:pt x="32" y="25"/>
                      <a:pt x="39" y="22"/>
                      <a:pt x="51" y="21"/>
                    </a:cubicBezTo>
                    <a:cubicBezTo>
                      <a:pt x="33" y="12"/>
                      <a:pt x="16" y="19"/>
                      <a:pt x="0" y="0"/>
                    </a:cubicBezTo>
                    <a:cubicBezTo>
                      <a:pt x="3" y="13"/>
                      <a:pt x="21" y="41"/>
                      <a:pt x="45" y="27"/>
                    </a:cubicBezTo>
                    <a:cubicBezTo>
                      <a:pt x="48" y="25"/>
                      <a:pt x="50" y="23"/>
                      <a:pt x="5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4" name="Freeform 300"/>
              <p:cNvSpPr>
                <a:spLocks/>
              </p:cNvSpPr>
              <p:nvPr/>
            </p:nvSpPr>
            <p:spPr bwMode="auto">
              <a:xfrm>
                <a:off x="1294" y="1911"/>
                <a:ext cx="75" cy="90"/>
              </a:xfrm>
              <a:custGeom>
                <a:avLst/>
                <a:gdLst>
                  <a:gd name="T0" fmla="*/ 27 w 32"/>
                  <a:gd name="T1" fmla="*/ 5 h 38"/>
                  <a:gd name="T2" fmla="*/ 7 w 32"/>
                  <a:gd name="T3" fmla="*/ 20 h 38"/>
                  <a:gd name="T4" fmla="*/ 32 w 32"/>
                  <a:gd name="T5" fmla="*/ 4 h 38"/>
                  <a:gd name="T6" fmla="*/ 8 w 32"/>
                  <a:gd name="T7" fmla="*/ 25 h 38"/>
                  <a:gd name="T8" fmla="*/ 0 w 32"/>
                  <a:gd name="T9" fmla="*/ 38 h 38"/>
                  <a:gd name="T10" fmla="*/ 24 w 32"/>
                  <a:gd name="T11" fmla="*/ 3 h 38"/>
                  <a:gd name="T12" fmla="*/ 27 w 32"/>
                  <a:gd name="T13" fmla="*/ 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8">
                    <a:moveTo>
                      <a:pt x="27" y="5"/>
                    </a:moveTo>
                    <a:cubicBezTo>
                      <a:pt x="17" y="11"/>
                      <a:pt x="14" y="9"/>
                      <a:pt x="7" y="20"/>
                    </a:cubicBezTo>
                    <a:cubicBezTo>
                      <a:pt x="14" y="18"/>
                      <a:pt x="25" y="9"/>
                      <a:pt x="32" y="4"/>
                    </a:cubicBezTo>
                    <a:cubicBezTo>
                      <a:pt x="29" y="11"/>
                      <a:pt x="24" y="23"/>
                      <a:pt x="8" y="25"/>
                    </a:cubicBezTo>
                    <a:cubicBezTo>
                      <a:pt x="4" y="27"/>
                      <a:pt x="2" y="33"/>
                      <a:pt x="0" y="38"/>
                    </a:cubicBezTo>
                    <a:cubicBezTo>
                      <a:pt x="1" y="26"/>
                      <a:pt x="7" y="0"/>
                      <a:pt x="24" y="3"/>
                    </a:cubicBezTo>
                    <a:cubicBezTo>
                      <a:pt x="27" y="4"/>
                      <a:pt x="31" y="2"/>
                      <a:pt x="2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5" name="Freeform 301"/>
              <p:cNvSpPr>
                <a:spLocks/>
              </p:cNvSpPr>
              <p:nvPr/>
            </p:nvSpPr>
            <p:spPr bwMode="auto">
              <a:xfrm>
                <a:off x="1232" y="1874"/>
                <a:ext cx="102" cy="85"/>
              </a:xfrm>
              <a:custGeom>
                <a:avLst/>
                <a:gdLst>
                  <a:gd name="T0" fmla="*/ 43 w 43"/>
                  <a:gd name="T1" fmla="*/ 16 h 36"/>
                  <a:gd name="T2" fmla="*/ 19 w 43"/>
                  <a:gd name="T3" fmla="*/ 18 h 36"/>
                  <a:gd name="T4" fmla="*/ 43 w 43"/>
                  <a:gd name="T5" fmla="*/ 17 h 36"/>
                  <a:gd name="T6" fmla="*/ 0 w 43"/>
                  <a:gd name="T7" fmla="*/ 36 h 36"/>
                  <a:gd name="T8" fmla="*/ 38 w 43"/>
                  <a:gd name="T9" fmla="*/ 13 h 36"/>
                  <a:gd name="T10" fmla="*/ 43 w 43"/>
                  <a:gd name="T11" fmla="*/ 1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36">
                    <a:moveTo>
                      <a:pt x="43" y="16"/>
                    </a:moveTo>
                    <a:cubicBezTo>
                      <a:pt x="34" y="14"/>
                      <a:pt x="26" y="12"/>
                      <a:pt x="19" y="18"/>
                    </a:cubicBezTo>
                    <a:cubicBezTo>
                      <a:pt x="28" y="14"/>
                      <a:pt x="34" y="16"/>
                      <a:pt x="43" y="17"/>
                    </a:cubicBezTo>
                    <a:cubicBezTo>
                      <a:pt x="27" y="27"/>
                      <a:pt x="14" y="19"/>
                      <a:pt x="0" y="36"/>
                    </a:cubicBezTo>
                    <a:cubicBezTo>
                      <a:pt x="13" y="19"/>
                      <a:pt x="19" y="0"/>
                      <a:pt x="38" y="13"/>
                    </a:cubicBezTo>
                    <a:cubicBezTo>
                      <a:pt x="41" y="14"/>
                      <a:pt x="42" y="15"/>
                      <a:pt x="4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6" name="Freeform 302"/>
              <p:cNvSpPr>
                <a:spLocks/>
              </p:cNvSpPr>
              <p:nvPr/>
            </p:nvSpPr>
            <p:spPr bwMode="auto">
              <a:xfrm>
                <a:off x="1329" y="1824"/>
                <a:ext cx="90" cy="64"/>
              </a:xfrm>
              <a:custGeom>
                <a:avLst/>
                <a:gdLst>
                  <a:gd name="T0" fmla="*/ 38 w 38"/>
                  <a:gd name="T1" fmla="*/ 25 h 27"/>
                  <a:gd name="T2" fmla="*/ 19 w 38"/>
                  <a:gd name="T3" fmla="*/ 10 h 27"/>
                  <a:gd name="T4" fmla="*/ 36 w 38"/>
                  <a:gd name="T5" fmla="*/ 27 h 27"/>
                  <a:gd name="T6" fmla="*/ 0 w 38"/>
                  <a:gd name="T7" fmla="*/ 12 h 27"/>
                  <a:gd name="T8" fmla="*/ 37 w 38"/>
                  <a:gd name="T9" fmla="*/ 20 h 27"/>
                  <a:gd name="T10" fmla="*/ 38 w 38"/>
                  <a:gd name="T11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7">
                    <a:moveTo>
                      <a:pt x="38" y="25"/>
                    </a:moveTo>
                    <a:cubicBezTo>
                      <a:pt x="33" y="18"/>
                      <a:pt x="28" y="10"/>
                      <a:pt x="19" y="10"/>
                    </a:cubicBezTo>
                    <a:cubicBezTo>
                      <a:pt x="28" y="13"/>
                      <a:pt x="30" y="20"/>
                      <a:pt x="36" y="27"/>
                    </a:cubicBezTo>
                    <a:cubicBezTo>
                      <a:pt x="18" y="21"/>
                      <a:pt x="13" y="8"/>
                      <a:pt x="0" y="12"/>
                    </a:cubicBezTo>
                    <a:cubicBezTo>
                      <a:pt x="11" y="6"/>
                      <a:pt x="30" y="0"/>
                      <a:pt x="37" y="20"/>
                    </a:cubicBezTo>
                    <a:cubicBezTo>
                      <a:pt x="38" y="23"/>
                      <a:pt x="38" y="25"/>
                      <a:pt x="3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7" name="Freeform 303"/>
              <p:cNvSpPr>
                <a:spLocks/>
              </p:cNvSpPr>
              <p:nvPr/>
            </p:nvSpPr>
            <p:spPr bwMode="auto">
              <a:xfrm>
                <a:off x="1358" y="1897"/>
                <a:ext cx="70" cy="114"/>
              </a:xfrm>
              <a:custGeom>
                <a:avLst/>
                <a:gdLst>
                  <a:gd name="T0" fmla="*/ 25 w 30"/>
                  <a:gd name="T1" fmla="*/ 0 h 48"/>
                  <a:gd name="T2" fmla="*/ 9 w 30"/>
                  <a:gd name="T3" fmla="*/ 26 h 48"/>
                  <a:gd name="T4" fmla="*/ 26 w 30"/>
                  <a:gd name="T5" fmla="*/ 5 h 48"/>
                  <a:gd name="T6" fmla="*/ 8 w 30"/>
                  <a:gd name="T7" fmla="*/ 48 h 48"/>
                  <a:gd name="T8" fmla="*/ 19 w 30"/>
                  <a:gd name="T9" fmla="*/ 6 h 48"/>
                  <a:gd name="T10" fmla="*/ 25 w 30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48">
                    <a:moveTo>
                      <a:pt x="25" y="0"/>
                    </a:moveTo>
                    <a:cubicBezTo>
                      <a:pt x="24" y="6"/>
                      <a:pt x="9" y="17"/>
                      <a:pt x="9" y="26"/>
                    </a:cubicBezTo>
                    <a:cubicBezTo>
                      <a:pt x="12" y="17"/>
                      <a:pt x="24" y="11"/>
                      <a:pt x="26" y="5"/>
                    </a:cubicBezTo>
                    <a:cubicBezTo>
                      <a:pt x="30" y="23"/>
                      <a:pt x="1" y="30"/>
                      <a:pt x="8" y="48"/>
                    </a:cubicBezTo>
                    <a:cubicBezTo>
                      <a:pt x="0" y="33"/>
                      <a:pt x="1" y="16"/>
                      <a:pt x="19" y="6"/>
                    </a:cubicBezTo>
                    <a:cubicBezTo>
                      <a:pt x="21" y="4"/>
                      <a:pt x="25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8" name="Freeform 304"/>
              <p:cNvSpPr>
                <a:spLocks/>
              </p:cNvSpPr>
              <p:nvPr/>
            </p:nvSpPr>
            <p:spPr bwMode="auto">
              <a:xfrm>
                <a:off x="1419" y="1892"/>
                <a:ext cx="9" cy="7"/>
              </a:xfrm>
              <a:custGeom>
                <a:avLst/>
                <a:gdLst>
                  <a:gd name="T0" fmla="*/ 0 w 4"/>
                  <a:gd name="T1" fmla="*/ 3 h 3"/>
                  <a:gd name="T2" fmla="*/ 1 w 4"/>
                  <a:gd name="T3" fmla="*/ 2 h 3"/>
                  <a:gd name="T4" fmla="*/ 1 w 4"/>
                  <a:gd name="T5" fmla="*/ 2 h 3"/>
                  <a:gd name="T6" fmla="*/ 1 w 4"/>
                  <a:gd name="T7" fmla="*/ 2 h 3"/>
                  <a:gd name="T8" fmla="*/ 2 w 4"/>
                  <a:gd name="T9" fmla="*/ 1 h 3"/>
                  <a:gd name="T10" fmla="*/ 3 w 4"/>
                  <a:gd name="T11" fmla="*/ 0 h 3"/>
                  <a:gd name="T12" fmla="*/ 3 w 4"/>
                  <a:gd name="T13" fmla="*/ 0 h 3"/>
                  <a:gd name="T14" fmla="*/ 3 w 4"/>
                  <a:gd name="T15" fmla="*/ 0 h 3"/>
                  <a:gd name="T16" fmla="*/ 4 w 4"/>
                  <a:gd name="T17" fmla="*/ 0 h 3"/>
                  <a:gd name="T18" fmla="*/ 4 w 4"/>
                  <a:gd name="T19" fmla="*/ 0 h 3"/>
                  <a:gd name="T20" fmla="*/ 4 w 4"/>
                  <a:gd name="T21" fmla="*/ 0 h 3"/>
                  <a:gd name="T22" fmla="*/ 4 w 4"/>
                  <a:gd name="T23" fmla="*/ 0 h 3"/>
                  <a:gd name="T24" fmla="*/ 4 w 4"/>
                  <a:gd name="T25" fmla="*/ 0 h 3"/>
                  <a:gd name="T26" fmla="*/ 4 w 4"/>
                  <a:gd name="T27" fmla="*/ 0 h 3"/>
                  <a:gd name="T28" fmla="*/ 4 w 4"/>
                  <a:gd name="T29" fmla="*/ 0 h 3"/>
                  <a:gd name="T30" fmla="*/ 4 w 4"/>
                  <a:gd name="T31" fmla="*/ 0 h 3"/>
                  <a:gd name="T32" fmla="*/ 4 w 4"/>
                  <a:gd name="T33" fmla="*/ 0 h 3"/>
                  <a:gd name="T34" fmla="*/ 4 w 4"/>
                  <a:gd name="T35" fmla="*/ 0 h 3"/>
                  <a:gd name="T36" fmla="*/ 4 w 4"/>
                  <a:gd name="T37" fmla="*/ 0 h 3"/>
                  <a:gd name="T38" fmla="*/ 4 w 4"/>
                  <a:gd name="T39" fmla="*/ 0 h 3"/>
                  <a:gd name="T40" fmla="*/ 4 w 4"/>
                  <a:gd name="T41" fmla="*/ 0 h 3"/>
                  <a:gd name="T42" fmla="*/ 4 w 4"/>
                  <a:gd name="T43" fmla="*/ 0 h 3"/>
                  <a:gd name="T44" fmla="*/ 3 w 4"/>
                  <a:gd name="T45" fmla="*/ 0 h 3"/>
                  <a:gd name="T46" fmla="*/ 3 w 4"/>
                  <a:gd name="T47" fmla="*/ 0 h 3"/>
                  <a:gd name="T48" fmla="*/ 3 w 4"/>
                  <a:gd name="T49" fmla="*/ 0 h 3"/>
                  <a:gd name="T50" fmla="*/ 3 w 4"/>
                  <a:gd name="T51" fmla="*/ 0 h 3"/>
                  <a:gd name="T52" fmla="*/ 3 w 4"/>
                  <a:gd name="T53" fmla="*/ 0 h 3"/>
                  <a:gd name="T54" fmla="*/ 3 w 4"/>
                  <a:gd name="T55" fmla="*/ 0 h 3"/>
                  <a:gd name="T56" fmla="*/ 3 w 4"/>
                  <a:gd name="T57" fmla="*/ 0 h 3"/>
                  <a:gd name="T58" fmla="*/ 2 w 4"/>
                  <a:gd name="T59" fmla="*/ 1 h 3"/>
                  <a:gd name="T60" fmla="*/ 1 w 4"/>
                  <a:gd name="T61" fmla="*/ 2 h 3"/>
                  <a:gd name="T62" fmla="*/ 0 w 4"/>
                  <a:gd name="T63" fmla="*/ 2 h 3"/>
                  <a:gd name="T64" fmla="*/ 0 w 4"/>
                  <a:gd name="T65" fmla="*/ 3 h 3"/>
                  <a:gd name="T66" fmla="*/ 0 w 4"/>
                  <a:gd name="T67" fmla="*/ 3 h 3"/>
                  <a:gd name="T68" fmla="*/ 0 w 4"/>
                  <a:gd name="T69" fmla="*/ 3 h 3"/>
                  <a:gd name="T70" fmla="*/ 0 w 4"/>
                  <a:gd name="T71" fmla="*/ 3 h 3"/>
                  <a:gd name="T72" fmla="*/ 0 w 4"/>
                  <a:gd name="T73" fmla="*/ 3 h 3"/>
                  <a:gd name="T74" fmla="*/ 0 w 4"/>
                  <a:gd name="T75" fmla="*/ 3 h 3"/>
                  <a:gd name="T76" fmla="*/ 0 w 4"/>
                  <a:gd name="T77" fmla="*/ 3 h 3"/>
                  <a:gd name="T78" fmla="*/ 0 w 4"/>
                  <a:gd name="T7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9" name="Freeform 305"/>
              <p:cNvSpPr>
                <a:spLocks/>
              </p:cNvSpPr>
              <p:nvPr/>
            </p:nvSpPr>
            <p:spPr bwMode="auto">
              <a:xfrm>
                <a:off x="1417" y="1890"/>
                <a:ext cx="11" cy="2"/>
              </a:xfrm>
              <a:custGeom>
                <a:avLst/>
                <a:gdLst>
                  <a:gd name="T0" fmla="*/ 1 w 5"/>
                  <a:gd name="T1" fmla="*/ 0 h 1"/>
                  <a:gd name="T2" fmla="*/ 1 w 5"/>
                  <a:gd name="T3" fmla="*/ 0 h 1"/>
                  <a:gd name="T4" fmla="*/ 1 w 5"/>
                  <a:gd name="T5" fmla="*/ 0 h 1"/>
                  <a:gd name="T6" fmla="*/ 1 w 5"/>
                  <a:gd name="T7" fmla="*/ 1 h 1"/>
                  <a:gd name="T8" fmla="*/ 2 w 5"/>
                  <a:gd name="T9" fmla="*/ 1 h 1"/>
                  <a:gd name="T10" fmla="*/ 4 w 5"/>
                  <a:gd name="T11" fmla="*/ 1 h 1"/>
                  <a:gd name="T12" fmla="*/ 4 w 5"/>
                  <a:gd name="T13" fmla="*/ 1 h 1"/>
                  <a:gd name="T14" fmla="*/ 4 w 5"/>
                  <a:gd name="T15" fmla="*/ 1 h 1"/>
                  <a:gd name="T16" fmla="*/ 5 w 5"/>
                  <a:gd name="T17" fmla="*/ 1 h 1"/>
                  <a:gd name="T18" fmla="*/ 5 w 5"/>
                  <a:gd name="T19" fmla="*/ 1 h 1"/>
                  <a:gd name="T20" fmla="*/ 5 w 5"/>
                  <a:gd name="T21" fmla="*/ 1 h 1"/>
                  <a:gd name="T22" fmla="*/ 5 w 5"/>
                  <a:gd name="T23" fmla="*/ 1 h 1"/>
                  <a:gd name="T24" fmla="*/ 5 w 5"/>
                  <a:gd name="T25" fmla="*/ 1 h 1"/>
                  <a:gd name="T26" fmla="*/ 5 w 5"/>
                  <a:gd name="T27" fmla="*/ 1 h 1"/>
                  <a:gd name="T28" fmla="*/ 5 w 5"/>
                  <a:gd name="T29" fmla="*/ 1 h 1"/>
                  <a:gd name="T30" fmla="*/ 5 w 5"/>
                  <a:gd name="T31" fmla="*/ 1 h 1"/>
                  <a:gd name="T32" fmla="*/ 5 w 5"/>
                  <a:gd name="T33" fmla="*/ 1 h 1"/>
                  <a:gd name="T34" fmla="*/ 5 w 5"/>
                  <a:gd name="T35" fmla="*/ 1 h 1"/>
                  <a:gd name="T36" fmla="*/ 5 w 5"/>
                  <a:gd name="T37" fmla="*/ 1 h 1"/>
                  <a:gd name="T38" fmla="*/ 5 w 5"/>
                  <a:gd name="T39" fmla="*/ 1 h 1"/>
                  <a:gd name="T40" fmla="*/ 5 w 5"/>
                  <a:gd name="T41" fmla="*/ 1 h 1"/>
                  <a:gd name="T42" fmla="*/ 5 w 5"/>
                  <a:gd name="T43" fmla="*/ 1 h 1"/>
                  <a:gd name="T44" fmla="*/ 4 w 5"/>
                  <a:gd name="T45" fmla="*/ 1 h 1"/>
                  <a:gd name="T46" fmla="*/ 4 w 5"/>
                  <a:gd name="T47" fmla="*/ 1 h 1"/>
                  <a:gd name="T48" fmla="*/ 4 w 5"/>
                  <a:gd name="T49" fmla="*/ 1 h 1"/>
                  <a:gd name="T50" fmla="*/ 4 w 5"/>
                  <a:gd name="T51" fmla="*/ 1 h 1"/>
                  <a:gd name="T52" fmla="*/ 4 w 5"/>
                  <a:gd name="T53" fmla="*/ 1 h 1"/>
                  <a:gd name="T54" fmla="*/ 4 w 5"/>
                  <a:gd name="T55" fmla="*/ 1 h 1"/>
                  <a:gd name="T56" fmla="*/ 4 w 5"/>
                  <a:gd name="T57" fmla="*/ 1 h 1"/>
                  <a:gd name="T58" fmla="*/ 3 w 5"/>
                  <a:gd name="T59" fmla="*/ 1 h 1"/>
                  <a:gd name="T60" fmla="*/ 1 w 5"/>
                  <a:gd name="T61" fmla="*/ 1 h 1"/>
                  <a:gd name="T62" fmla="*/ 1 w 5"/>
                  <a:gd name="T63" fmla="*/ 1 h 1"/>
                  <a:gd name="T64" fmla="*/ 1 w 5"/>
                  <a:gd name="T65" fmla="*/ 1 h 1"/>
                  <a:gd name="T66" fmla="*/ 0 w 5"/>
                  <a:gd name="T67" fmla="*/ 0 h 1"/>
                  <a:gd name="T68" fmla="*/ 0 w 5"/>
                  <a:gd name="T69" fmla="*/ 0 h 1"/>
                  <a:gd name="T70" fmla="*/ 0 w 5"/>
                  <a:gd name="T71" fmla="*/ 0 h 1"/>
                  <a:gd name="T72" fmla="*/ 0 w 5"/>
                  <a:gd name="T73" fmla="*/ 0 h 1"/>
                  <a:gd name="T74" fmla="*/ 0 w 5"/>
                  <a:gd name="T75" fmla="*/ 0 h 1"/>
                  <a:gd name="T76" fmla="*/ 0 w 5"/>
                  <a:gd name="T77" fmla="*/ 0 h 1"/>
                  <a:gd name="T78" fmla="*/ 1 w 5"/>
                  <a:gd name="T7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0" name="Freeform 306"/>
              <p:cNvSpPr>
                <a:spLocks/>
              </p:cNvSpPr>
              <p:nvPr/>
            </p:nvSpPr>
            <p:spPr bwMode="auto">
              <a:xfrm>
                <a:off x="1417" y="1888"/>
                <a:ext cx="11" cy="4"/>
              </a:xfrm>
              <a:custGeom>
                <a:avLst/>
                <a:gdLst>
                  <a:gd name="T0" fmla="*/ 0 w 5"/>
                  <a:gd name="T1" fmla="*/ 0 h 2"/>
                  <a:gd name="T2" fmla="*/ 1 w 5"/>
                  <a:gd name="T3" fmla="*/ 0 h 2"/>
                  <a:gd name="T4" fmla="*/ 1 w 5"/>
                  <a:gd name="T5" fmla="*/ 0 h 2"/>
                  <a:gd name="T6" fmla="*/ 1 w 5"/>
                  <a:gd name="T7" fmla="*/ 0 h 2"/>
                  <a:gd name="T8" fmla="*/ 2 w 5"/>
                  <a:gd name="T9" fmla="*/ 1 h 2"/>
                  <a:gd name="T10" fmla="*/ 4 w 5"/>
                  <a:gd name="T11" fmla="*/ 2 h 2"/>
                  <a:gd name="T12" fmla="*/ 4 w 5"/>
                  <a:gd name="T13" fmla="*/ 2 h 2"/>
                  <a:gd name="T14" fmla="*/ 4 w 5"/>
                  <a:gd name="T15" fmla="*/ 2 h 2"/>
                  <a:gd name="T16" fmla="*/ 5 w 5"/>
                  <a:gd name="T17" fmla="*/ 2 h 2"/>
                  <a:gd name="T18" fmla="*/ 5 w 5"/>
                  <a:gd name="T19" fmla="*/ 2 h 2"/>
                  <a:gd name="T20" fmla="*/ 5 w 5"/>
                  <a:gd name="T21" fmla="*/ 2 h 2"/>
                  <a:gd name="T22" fmla="*/ 5 w 5"/>
                  <a:gd name="T23" fmla="*/ 2 h 2"/>
                  <a:gd name="T24" fmla="*/ 5 w 5"/>
                  <a:gd name="T25" fmla="*/ 2 h 2"/>
                  <a:gd name="T26" fmla="*/ 5 w 5"/>
                  <a:gd name="T27" fmla="*/ 2 h 2"/>
                  <a:gd name="T28" fmla="*/ 5 w 5"/>
                  <a:gd name="T29" fmla="*/ 2 h 2"/>
                  <a:gd name="T30" fmla="*/ 5 w 5"/>
                  <a:gd name="T31" fmla="*/ 2 h 2"/>
                  <a:gd name="T32" fmla="*/ 5 w 5"/>
                  <a:gd name="T33" fmla="*/ 2 h 2"/>
                  <a:gd name="T34" fmla="*/ 5 w 5"/>
                  <a:gd name="T35" fmla="*/ 2 h 2"/>
                  <a:gd name="T36" fmla="*/ 5 w 5"/>
                  <a:gd name="T37" fmla="*/ 2 h 2"/>
                  <a:gd name="T38" fmla="*/ 5 w 5"/>
                  <a:gd name="T39" fmla="*/ 2 h 2"/>
                  <a:gd name="T40" fmla="*/ 5 w 5"/>
                  <a:gd name="T41" fmla="*/ 2 h 2"/>
                  <a:gd name="T42" fmla="*/ 5 w 5"/>
                  <a:gd name="T43" fmla="*/ 2 h 2"/>
                  <a:gd name="T44" fmla="*/ 4 w 5"/>
                  <a:gd name="T45" fmla="*/ 2 h 2"/>
                  <a:gd name="T46" fmla="*/ 4 w 5"/>
                  <a:gd name="T47" fmla="*/ 2 h 2"/>
                  <a:gd name="T48" fmla="*/ 4 w 5"/>
                  <a:gd name="T49" fmla="*/ 2 h 2"/>
                  <a:gd name="T50" fmla="*/ 4 w 5"/>
                  <a:gd name="T51" fmla="*/ 2 h 2"/>
                  <a:gd name="T52" fmla="*/ 3 w 5"/>
                  <a:gd name="T53" fmla="*/ 2 h 2"/>
                  <a:gd name="T54" fmla="*/ 3 w 5"/>
                  <a:gd name="T55" fmla="*/ 2 h 2"/>
                  <a:gd name="T56" fmla="*/ 3 w 5"/>
                  <a:gd name="T57" fmla="*/ 2 h 2"/>
                  <a:gd name="T58" fmla="*/ 3 w 5"/>
                  <a:gd name="T59" fmla="*/ 1 h 2"/>
                  <a:gd name="T60" fmla="*/ 1 w 5"/>
                  <a:gd name="T61" fmla="*/ 1 h 2"/>
                  <a:gd name="T62" fmla="*/ 1 w 5"/>
                  <a:gd name="T63" fmla="*/ 0 h 2"/>
                  <a:gd name="T64" fmla="*/ 0 w 5"/>
                  <a:gd name="T65" fmla="*/ 0 h 2"/>
                  <a:gd name="T66" fmla="*/ 0 w 5"/>
                  <a:gd name="T67" fmla="*/ 0 h 2"/>
                  <a:gd name="T68" fmla="*/ 0 w 5"/>
                  <a:gd name="T69" fmla="*/ 0 h 2"/>
                  <a:gd name="T70" fmla="*/ 0 w 5"/>
                  <a:gd name="T71" fmla="*/ 0 h 2"/>
                  <a:gd name="T72" fmla="*/ 0 w 5"/>
                  <a:gd name="T73" fmla="*/ 0 h 2"/>
                  <a:gd name="T74" fmla="*/ 0 w 5"/>
                  <a:gd name="T75" fmla="*/ 0 h 2"/>
                  <a:gd name="T76" fmla="*/ 0 w 5"/>
                  <a:gd name="T77" fmla="*/ 0 h 2"/>
                  <a:gd name="T78" fmla="*/ 0 w 5"/>
                  <a:gd name="T7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3" y="1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1" name="Freeform 307"/>
              <p:cNvSpPr>
                <a:spLocks/>
              </p:cNvSpPr>
              <p:nvPr/>
            </p:nvSpPr>
            <p:spPr bwMode="auto">
              <a:xfrm>
                <a:off x="1421" y="1892"/>
                <a:ext cx="7" cy="10"/>
              </a:xfrm>
              <a:custGeom>
                <a:avLst/>
                <a:gdLst>
                  <a:gd name="T0" fmla="*/ 0 w 3"/>
                  <a:gd name="T1" fmla="*/ 4 h 4"/>
                  <a:gd name="T2" fmla="*/ 0 w 3"/>
                  <a:gd name="T3" fmla="*/ 4 h 4"/>
                  <a:gd name="T4" fmla="*/ 0 w 3"/>
                  <a:gd name="T5" fmla="*/ 4 h 4"/>
                  <a:gd name="T6" fmla="*/ 1 w 3"/>
                  <a:gd name="T7" fmla="*/ 3 h 4"/>
                  <a:gd name="T8" fmla="*/ 1 w 3"/>
                  <a:gd name="T9" fmla="*/ 2 h 4"/>
                  <a:gd name="T10" fmla="*/ 2 w 3"/>
                  <a:gd name="T11" fmla="*/ 0 h 4"/>
                  <a:gd name="T12" fmla="*/ 2 w 3"/>
                  <a:gd name="T13" fmla="*/ 0 h 4"/>
                  <a:gd name="T14" fmla="*/ 2 w 3"/>
                  <a:gd name="T15" fmla="*/ 0 h 4"/>
                  <a:gd name="T16" fmla="*/ 3 w 3"/>
                  <a:gd name="T17" fmla="*/ 0 h 4"/>
                  <a:gd name="T18" fmla="*/ 3 w 3"/>
                  <a:gd name="T19" fmla="*/ 0 h 4"/>
                  <a:gd name="T20" fmla="*/ 3 w 3"/>
                  <a:gd name="T21" fmla="*/ 0 h 4"/>
                  <a:gd name="T22" fmla="*/ 3 w 3"/>
                  <a:gd name="T23" fmla="*/ 0 h 4"/>
                  <a:gd name="T24" fmla="*/ 3 w 3"/>
                  <a:gd name="T25" fmla="*/ 0 h 4"/>
                  <a:gd name="T26" fmla="*/ 3 w 3"/>
                  <a:gd name="T27" fmla="*/ 0 h 4"/>
                  <a:gd name="T28" fmla="*/ 3 w 3"/>
                  <a:gd name="T29" fmla="*/ 0 h 4"/>
                  <a:gd name="T30" fmla="*/ 3 w 3"/>
                  <a:gd name="T31" fmla="*/ 0 h 4"/>
                  <a:gd name="T32" fmla="*/ 3 w 3"/>
                  <a:gd name="T33" fmla="*/ 0 h 4"/>
                  <a:gd name="T34" fmla="*/ 3 w 3"/>
                  <a:gd name="T35" fmla="*/ 0 h 4"/>
                  <a:gd name="T36" fmla="*/ 3 w 3"/>
                  <a:gd name="T37" fmla="*/ 0 h 4"/>
                  <a:gd name="T38" fmla="*/ 3 w 3"/>
                  <a:gd name="T39" fmla="*/ 0 h 4"/>
                  <a:gd name="T40" fmla="*/ 3 w 3"/>
                  <a:gd name="T41" fmla="*/ 0 h 4"/>
                  <a:gd name="T42" fmla="*/ 3 w 3"/>
                  <a:gd name="T43" fmla="*/ 0 h 4"/>
                  <a:gd name="T44" fmla="*/ 2 w 3"/>
                  <a:gd name="T45" fmla="*/ 0 h 4"/>
                  <a:gd name="T46" fmla="*/ 2 w 3"/>
                  <a:gd name="T47" fmla="*/ 0 h 4"/>
                  <a:gd name="T48" fmla="*/ 2 w 3"/>
                  <a:gd name="T49" fmla="*/ 0 h 4"/>
                  <a:gd name="T50" fmla="*/ 2 w 3"/>
                  <a:gd name="T51" fmla="*/ 0 h 4"/>
                  <a:gd name="T52" fmla="*/ 2 w 3"/>
                  <a:gd name="T53" fmla="*/ 1 h 4"/>
                  <a:gd name="T54" fmla="*/ 2 w 3"/>
                  <a:gd name="T55" fmla="*/ 1 h 4"/>
                  <a:gd name="T56" fmla="*/ 2 w 3"/>
                  <a:gd name="T57" fmla="*/ 1 h 4"/>
                  <a:gd name="T58" fmla="*/ 1 w 3"/>
                  <a:gd name="T59" fmla="*/ 1 h 4"/>
                  <a:gd name="T60" fmla="*/ 0 w 3"/>
                  <a:gd name="T61" fmla="*/ 3 h 4"/>
                  <a:gd name="T62" fmla="*/ 0 w 3"/>
                  <a:gd name="T63" fmla="*/ 4 h 4"/>
                  <a:gd name="T64" fmla="*/ 0 w 3"/>
                  <a:gd name="T65" fmla="*/ 4 h 4"/>
                  <a:gd name="T66" fmla="*/ 0 w 3"/>
                  <a:gd name="T67" fmla="*/ 4 h 4"/>
                  <a:gd name="T68" fmla="*/ 0 w 3"/>
                  <a:gd name="T69" fmla="*/ 4 h 4"/>
                  <a:gd name="T70" fmla="*/ 0 w 3"/>
                  <a:gd name="T71" fmla="*/ 4 h 4"/>
                  <a:gd name="T72" fmla="*/ 0 w 3"/>
                  <a:gd name="T73" fmla="*/ 4 h 4"/>
                  <a:gd name="T74" fmla="*/ 0 w 3"/>
                  <a:gd name="T75" fmla="*/ 4 h 4"/>
                  <a:gd name="T76" fmla="*/ 0 w 3"/>
                  <a:gd name="T77" fmla="*/ 4 h 4"/>
                  <a:gd name="T78" fmla="*/ 0 w 3"/>
                  <a:gd name="T7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2" name="Freeform 308"/>
              <p:cNvSpPr>
                <a:spLocks/>
              </p:cNvSpPr>
              <p:nvPr/>
            </p:nvSpPr>
            <p:spPr bwMode="auto">
              <a:xfrm>
                <a:off x="1336" y="1122"/>
                <a:ext cx="116" cy="248"/>
              </a:xfrm>
              <a:custGeom>
                <a:avLst/>
                <a:gdLst>
                  <a:gd name="T0" fmla="*/ 49 w 49"/>
                  <a:gd name="T1" fmla="*/ 105 h 105"/>
                  <a:gd name="T2" fmla="*/ 16 w 49"/>
                  <a:gd name="T3" fmla="*/ 75 h 105"/>
                  <a:gd name="T4" fmla="*/ 6 w 49"/>
                  <a:gd name="T5" fmla="*/ 0 h 105"/>
                  <a:gd name="T6" fmla="*/ 10 w 49"/>
                  <a:gd name="T7" fmla="*/ 1 h 105"/>
                  <a:gd name="T8" fmla="*/ 12 w 49"/>
                  <a:gd name="T9" fmla="*/ 61 h 105"/>
                  <a:gd name="T10" fmla="*/ 48 w 49"/>
                  <a:gd name="T11" fmla="*/ 105 h 105"/>
                  <a:gd name="T12" fmla="*/ 45 w 49"/>
                  <a:gd name="T13" fmla="*/ 104 h 105"/>
                  <a:gd name="T14" fmla="*/ 46 w 49"/>
                  <a:gd name="T15" fmla="*/ 104 h 105"/>
                  <a:gd name="T16" fmla="*/ 49 w 49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05">
                    <a:moveTo>
                      <a:pt x="49" y="105"/>
                    </a:moveTo>
                    <a:cubicBezTo>
                      <a:pt x="34" y="101"/>
                      <a:pt x="23" y="88"/>
                      <a:pt x="16" y="75"/>
                    </a:cubicBezTo>
                    <a:cubicBezTo>
                      <a:pt x="3" y="52"/>
                      <a:pt x="0" y="24"/>
                      <a:pt x="6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4" y="20"/>
                      <a:pt x="6" y="41"/>
                      <a:pt x="12" y="61"/>
                    </a:cubicBezTo>
                    <a:cubicBezTo>
                      <a:pt x="18" y="78"/>
                      <a:pt x="30" y="97"/>
                      <a:pt x="48" y="105"/>
                    </a:cubicBezTo>
                    <a:cubicBezTo>
                      <a:pt x="47" y="104"/>
                      <a:pt x="46" y="104"/>
                      <a:pt x="45" y="104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7" y="104"/>
                      <a:pt x="48" y="105"/>
                      <a:pt x="4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3" name="Freeform 309"/>
              <p:cNvSpPr>
                <a:spLocks/>
              </p:cNvSpPr>
              <p:nvPr/>
            </p:nvSpPr>
            <p:spPr bwMode="auto">
              <a:xfrm>
                <a:off x="1582" y="1380"/>
                <a:ext cx="75" cy="35"/>
              </a:xfrm>
              <a:custGeom>
                <a:avLst/>
                <a:gdLst>
                  <a:gd name="T0" fmla="*/ 32 w 32"/>
                  <a:gd name="T1" fmla="*/ 11 h 15"/>
                  <a:gd name="T2" fmla="*/ 29 w 32"/>
                  <a:gd name="T3" fmla="*/ 13 h 15"/>
                  <a:gd name="T4" fmla="*/ 22 w 32"/>
                  <a:gd name="T5" fmla="*/ 14 h 15"/>
                  <a:gd name="T6" fmla="*/ 13 w 32"/>
                  <a:gd name="T7" fmla="*/ 7 h 15"/>
                  <a:gd name="T8" fmla="*/ 9 w 32"/>
                  <a:gd name="T9" fmla="*/ 3 h 15"/>
                  <a:gd name="T10" fmla="*/ 6 w 32"/>
                  <a:gd name="T11" fmla="*/ 2 h 15"/>
                  <a:gd name="T12" fmla="*/ 2 w 32"/>
                  <a:gd name="T13" fmla="*/ 2 h 15"/>
                  <a:gd name="T14" fmla="*/ 1 w 32"/>
                  <a:gd name="T15" fmla="*/ 3 h 15"/>
                  <a:gd name="T16" fmla="*/ 3 w 32"/>
                  <a:gd name="T17" fmla="*/ 2 h 15"/>
                  <a:gd name="T18" fmla="*/ 8 w 32"/>
                  <a:gd name="T19" fmla="*/ 2 h 15"/>
                  <a:gd name="T20" fmla="*/ 17 w 32"/>
                  <a:gd name="T21" fmla="*/ 11 h 15"/>
                  <a:gd name="T22" fmla="*/ 23 w 32"/>
                  <a:gd name="T23" fmla="*/ 14 h 15"/>
                  <a:gd name="T24" fmla="*/ 28 w 32"/>
                  <a:gd name="T25" fmla="*/ 14 h 15"/>
                  <a:gd name="T26" fmla="*/ 32 w 32"/>
                  <a:gd name="T27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5">
                    <a:moveTo>
                      <a:pt x="32" y="11"/>
                    </a:moveTo>
                    <a:cubicBezTo>
                      <a:pt x="32" y="11"/>
                      <a:pt x="32" y="12"/>
                      <a:pt x="29" y="13"/>
                    </a:cubicBezTo>
                    <a:cubicBezTo>
                      <a:pt x="28" y="14"/>
                      <a:pt x="25" y="15"/>
                      <a:pt x="22" y="14"/>
                    </a:cubicBezTo>
                    <a:cubicBezTo>
                      <a:pt x="19" y="13"/>
                      <a:pt x="16" y="11"/>
                      <a:pt x="13" y="7"/>
                    </a:cubicBezTo>
                    <a:cubicBezTo>
                      <a:pt x="12" y="5"/>
                      <a:pt x="10" y="4"/>
                      <a:pt x="9" y="3"/>
                    </a:cubicBezTo>
                    <a:cubicBezTo>
                      <a:pt x="8" y="3"/>
                      <a:pt x="7" y="2"/>
                      <a:pt x="6" y="2"/>
                    </a:cubicBezTo>
                    <a:cubicBezTo>
                      <a:pt x="5" y="1"/>
                      <a:pt x="3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3" y="2"/>
                    </a:cubicBezTo>
                    <a:cubicBezTo>
                      <a:pt x="4" y="1"/>
                      <a:pt x="6" y="0"/>
                      <a:pt x="8" y="2"/>
                    </a:cubicBezTo>
                    <a:cubicBezTo>
                      <a:pt x="11" y="3"/>
                      <a:pt x="13" y="7"/>
                      <a:pt x="17" y="11"/>
                    </a:cubicBezTo>
                    <a:cubicBezTo>
                      <a:pt x="20" y="13"/>
                      <a:pt x="22" y="14"/>
                      <a:pt x="23" y="14"/>
                    </a:cubicBezTo>
                    <a:cubicBezTo>
                      <a:pt x="24" y="14"/>
                      <a:pt x="25" y="15"/>
                      <a:pt x="28" y="14"/>
                    </a:cubicBezTo>
                    <a:cubicBezTo>
                      <a:pt x="29" y="13"/>
                      <a:pt x="31" y="12"/>
                      <a:pt x="3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4" name="Freeform 310"/>
              <p:cNvSpPr>
                <a:spLocks/>
              </p:cNvSpPr>
              <p:nvPr/>
            </p:nvSpPr>
            <p:spPr bwMode="auto">
              <a:xfrm>
                <a:off x="1584" y="1382"/>
                <a:ext cx="73" cy="33"/>
              </a:xfrm>
              <a:custGeom>
                <a:avLst/>
                <a:gdLst>
                  <a:gd name="T0" fmla="*/ 31 w 31"/>
                  <a:gd name="T1" fmla="*/ 10 h 14"/>
                  <a:gd name="T2" fmla="*/ 31 w 31"/>
                  <a:gd name="T3" fmla="*/ 10 h 14"/>
                  <a:gd name="T4" fmla="*/ 30 w 31"/>
                  <a:gd name="T5" fmla="*/ 11 h 14"/>
                  <a:gd name="T6" fmla="*/ 22 w 31"/>
                  <a:gd name="T7" fmla="*/ 13 h 14"/>
                  <a:gd name="T8" fmla="*/ 12 w 31"/>
                  <a:gd name="T9" fmla="*/ 6 h 14"/>
                  <a:gd name="T10" fmla="*/ 5 w 31"/>
                  <a:gd name="T11" fmla="*/ 1 h 14"/>
                  <a:gd name="T12" fmla="*/ 1 w 31"/>
                  <a:gd name="T13" fmla="*/ 1 h 14"/>
                  <a:gd name="T14" fmla="*/ 0 w 31"/>
                  <a:gd name="T15" fmla="*/ 2 h 14"/>
                  <a:gd name="T16" fmla="*/ 0 w 31"/>
                  <a:gd name="T17" fmla="*/ 2 h 14"/>
                  <a:gd name="T18" fmla="*/ 0 w 31"/>
                  <a:gd name="T19" fmla="*/ 2 h 14"/>
                  <a:gd name="T20" fmla="*/ 0 w 31"/>
                  <a:gd name="T21" fmla="*/ 2 h 14"/>
                  <a:gd name="T22" fmla="*/ 0 w 31"/>
                  <a:gd name="T23" fmla="*/ 2 h 14"/>
                  <a:gd name="T24" fmla="*/ 0 w 31"/>
                  <a:gd name="T25" fmla="*/ 2 h 14"/>
                  <a:gd name="T26" fmla="*/ 0 w 31"/>
                  <a:gd name="T27" fmla="*/ 2 h 14"/>
                  <a:gd name="T28" fmla="*/ 0 w 31"/>
                  <a:gd name="T29" fmla="*/ 2 h 14"/>
                  <a:gd name="T30" fmla="*/ 0 w 31"/>
                  <a:gd name="T31" fmla="*/ 2 h 14"/>
                  <a:gd name="T32" fmla="*/ 0 w 31"/>
                  <a:gd name="T33" fmla="*/ 2 h 14"/>
                  <a:gd name="T34" fmla="*/ 0 w 31"/>
                  <a:gd name="T35" fmla="*/ 2 h 14"/>
                  <a:gd name="T36" fmla="*/ 0 w 31"/>
                  <a:gd name="T37" fmla="*/ 2 h 14"/>
                  <a:gd name="T38" fmla="*/ 0 w 31"/>
                  <a:gd name="T39" fmla="*/ 2 h 14"/>
                  <a:gd name="T40" fmla="*/ 0 w 31"/>
                  <a:gd name="T41" fmla="*/ 2 h 14"/>
                  <a:gd name="T42" fmla="*/ 0 w 31"/>
                  <a:gd name="T43" fmla="*/ 2 h 14"/>
                  <a:gd name="T44" fmla="*/ 0 w 31"/>
                  <a:gd name="T45" fmla="*/ 2 h 14"/>
                  <a:gd name="T46" fmla="*/ 0 w 31"/>
                  <a:gd name="T47" fmla="*/ 2 h 14"/>
                  <a:gd name="T48" fmla="*/ 0 w 31"/>
                  <a:gd name="T49" fmla="*/ 2 h 14"/>
                  <a:gd name="T50" fmla="*/ 0 w 31"/>
                  <a:gd name="T51" fmla="*/ 2 h 14"/>
                  <a:gd name="T52" fmla="*/ 0 w 31"/>
                  <a:gd name="T53" fmla="*/ 2 h 14"/>
                  <a:gd name="T54" fmla="*/ 0 w 31"/>
                  <a:gd name="T55" fmla="*/ 2 h 14"/>
                  <a:gd name="T56" fmla="*/ 0 w 31"/>
                  <a:gd name="T57" fmla="*/ 2 h 14"/>
                  <a:gd name="T58" fmla="*/ 6 w 31"/>
                  <a:gd name="T59" fmla="*/ 0 h 14"/>
                  <a:gd name="T60" fmla="*/ 16 w 31"/>
                  <a:gd name="T61" fmla="*/ 10 h 14"/>
                  <a:gd name="T62" fmla="*/ 22 w 31"/>
                  <a:gd name="T63" fmla="*/ 13 h 14"/>
                  <a:gd name="T64" fmla="*/ 22 w 31"/>
                  <a:gd name="T65" fmla="*/ 13 h 14"/>
                  <a:gd name="T66" fmla="*/ 31 w 31"/>
                  <a:gd name="T67" fmla="*/ 10 h 14"/>
                  <a:gd name="T68" fmla="*/ 31 w 31"/>
                  <a:gd name="T69" fmla="*/ 10 h 14"/>
                  <a:gd name="T70" fmla="*/ 31 w 31"/>
                  <a:gd name="T71" fmla="*/ 10 h 14"/>
                  <a:gd name="T72" fmla="*/ 22 w 31"/>
                  <a:gd name="T73" fmla="*/ 13 h 14"/>
                  <a:gd name="T74" fmla="*/ 22 w 31"/>
                  <a:gd name="T75" fmla="*/ 13 h 14"/>
                  <a:gd name="T76" fmla="*/ 16 w 31"/>
                  <a:gd name="T77" fmla="*/ 10 h 14"/>
                  <a:gd name="T78" fmla="*/ 6 w 31"/>
                  <a:gd name="T79" fmla="*/ 0 h 14"/>
                  <a:gd name="T80" fmla="*/ 0 w 31"/>
                  <a:gd name="T81" fmla="*/ 2 h 14"/>
                  <a:gd name="T82" fmla="*/ 0 w 31"/>
                  <a:gd name="T83" fmla="*/ 2 h 14"/>
                  <a:gd name="T84" fmla="*/ 0 w 31"/>
                  <a:gd name="T85" fmla="*/ 2 h 14"/>
                  <a:gd name="T86" fmla="*/ 0 w 31"/>
                  <a:gd name="T87" fmla="*/ 2 h 14"/>
                  <a:gd name="T88" fmla="*/ 0 w 31"/>
                  <a:gd name="T89" fmla="*/ 2 h 14"/>
                  <a:gd name="T90" fmla="*/ 0 w 31"/>
                  <a:gd name="T91" fmla="*/ 2 h 14"/>
                  <a:gd name="T92" fmla="*/ 1 w 31"/>
                  <a:gd name="T93" fmla="*/ 1 h 14"/>
                  <a:gd name="T94" fmla="*/ 5 w 31"/>
                  <a:gd name="T95" fmla="*/ 1 h 14"/>
                  <a:gd name="T96" fmla="*/ 12 w 31"/>
                  <a:gd name="T97" fmla="*/ 6 h 14"/>
                  <a:gd name="T98" fmla="*/ 22 w 31"/>
                  <a:gd name="T99" fmla="*/ 13 h 14"/>
                  <a:gd name="T100" fmla="*/ 30 w 31"/>
                  <a:gd name="T101" fmla="*/ 10 h 14"/>
                  <a:gd name="T102" fmla="*/ 31 w 31"/>
                  <a:gd name="T103" fmla="*/ 10 h 14"/>
                  <a:gd name="T104" fmla="*/ 31 w 31"/>
                  <a:gd name="T105" fmla="*/ 10 h 14"/>
                  <a:gd name="T106" fmla="*/ 31 w 31"/>
                  <a:gd name="T107" fmla="*/ 10 h 14"/>
                  <a:gd name="T108" fmla="*/ 31 w 31"/>
                  <a:gd name="T109" fmla="*/ 10 h 14"/>
                  <a:gd name="T110" fmla="*/ 31 w 31"/>
                  <a:gd name="T111" fmla="*/ 10 h 14"/>
                  <a:gd name="T112" fmla="*/ 31 w 31"/>
                  <a:gd name="T113" fmla="*/ 10 h 14"/>
                  <a:gd name="T114" fmla="*/ 31 w 31"/>
                  <a:gd name="T115" fmla="*/ 10 h 14"/>
                  <a:gd name="T116" fmla="*/ 31 w 31"/>
                  <a:gd name="T117" fmla="*/ 10 h 14"/>
                  <a:gd name="T118" fmla="*/ 31 w 31"/>
                  <a:gd name="T119" fmla="*/ 10 h 14"/>
                  <a:gd name="T120" fmla="*/ 31 w 31"/>
                  <a:gd name="T12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1" h="14">
                    <a:moveTo>
                      <a:pt x="31" y="10"/>
                    </a:move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0" y="11"/>
                    </a:cubicBezTo>
                    <a:cubicBezTo>
                      <a:pt x="30" y="11"/>
                      <a:pt x="29" y="12"/>
                      <a:pt x="28" y="12"/>
                    </a:cubicBezTo>
                    <a:cubicBezTo>
                      <a:pt x="27" y="13"/>
                      <a:pt x="24" y="14"/>
                      <a:pt x="22" y="13"/>
                    </a:cubicBezTo>
                    <a:cubicBezTo>
                      <a:pt x="22" y="13"/>
                      <a:pt x="21" y="13"/>
                      <a:pt x="21" y="13"/>
                    </a:cubicBezTo>
                    <a:cubicBezTo>
                      <a:pt x="18" y="12"/>
                      <a:pt x="15" y="10"/>
                      <a:pt x="12" y="6"/>
                    </a:cubicBezTo>
                    <a:cubicBezTo>
                      <a:pt x="11" y="4"/>
                      <a:pt x="9" y="3"/>
                      <a:pt x="8" y="2"/>
                    </a:cubicBezTo>
                    <a:cubicBezTo>
                      <a:pt x="7" y="2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2" y="1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0"/>
                      <a:pt x="7" y="1"/>
                      <a:pt x="7" y="1"/>
                    </a:cubicBezTo>
                    <a:cubicBezTo>
                      <a:pt x="10" y="2"/>
                      <a:pt x="12" y="6"/>
                      <a:pt x="16" y="10"/>
                    </a:cubicBezTo>
                    <a:cubicBezTo>
                      <a:pt x="19" y="12"/>
                      <a:pt x="21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3" y="13"/>
                      <a:pt x="24" y="14"/>
                      <a:pt x="27" y="13"/>
                    </a:cubicBezTo>
                    <a:cubicBezTo>
                      <a:pt x="28" y="12"/>
                      <a:pt x="30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0" y="11"/>
                      <a:pt x="28" y="12"/>
                      <a:pt x="27" y="13"/>
                    </a:cubicBezTo>
                    <a:cubicBezTo>
                      <a:pt x="24" y="14"/>
                      <a:pt x="23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1" y="13"/>
                      <a:pt x="19" y="12"/>
                      <a:pt x="16" y="10"/>
                    </a:cubicBezTo>
                    <a:cubicBezTo>
                      <a:pt x="12" y="6"/>
                      <a:pt x="10" y="2"/>
                      <a:pt x="7" y="1"/>
                    </a:cubicBezTo>
                    <a:cubicBezTo>
                      <a:pt x="7" y="1"/>
                      <a:pt x="6" y="0"/>
                      <a:pt x="6" y="0"/>
                    </a:cubicBezTo>
                    <a:cubicBezTo>
                      <a:pt x="4" y="0"/>
                      <a:pt x="2" y="0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2" y="1"/>
                      <a:pt x="4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9" y="3"/>
                      <a:pt x="10" y="4"/>
                      <a:pt x="12" y="6"/>
                    </a:cubicBezTo>
                    <a:cubicBezTo>
                      <a:pt x="15" y="10"/>
                      <a:pt x="18" y="12"/>
                      <a:pt x="21" y="13"/>
                    </a:cubicBezTo>
                    <a:cubicBezTo>
                      <a:pt x="21" y="13"/>
                      <a:pt x="21" y="13"/>
                      <a:pt x="22" y="13"/>
                    </a:cubicBezTo>
                    <a:cubicBezTo>
                      <a:pt x="24" y="14"/>
                      <a:pt x="27" y="13"/>
                      <a:pt x="28" y="12"/>
                    </a:cubicBezTo>
                    <a:cubicBezTo>
                      <a:pt x="29" y="11"/>
                      <a:pt x="30" y="11"/>
                      <a:pt x="30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5" name="Freeform 311"/>
              <p:cNvSpPr>
                <a:spLocks/>
              </p:cNvSpPr>
              <p:nvPr/>
            </p:nvSpPr>
            <p:spPr bwMode="auto">
              <a:xfrm>
                <a:off x="1622" y="1399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2 h 3"/>
                  <a:gd name="T4" fmla="*/ 1 w 2"/>
                  <a:gd name="T5" fmla="*/ 0 h 3"/>
                  <a:gd name="T6" fmla="*/ 2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6" name="Freeform 312"/>
              <p:cNvSpPr>
                <a:spLocks/>
              </p:cNvSpPr>
              <p:nvPr/>
            </p:nvSpPr>
            <p:spPr bwMode="auto">
              <a:xfrm>
                <a:off x="1622" y="1399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1 w 2"/>
                  <a:gd name="T5" fmla="*/ 2 h 3"/>
                  <a:gd name="T6" fmla="*/ 0 w 2"/>
                  <a:gd name="T7" fmla="*/ 2 h 3"/>
                  <a:gd name="T8" fmla="*/ 0 w 2"/>
                  <a:gd name="T9" fmla="*/ 1 h 3"/>
                  <a:gd name="T10" fmla="*/ 1 w 2"/>
                  <a:gd name="T11" fmla="*/ 0 h 3"/>
                  <a:gd name="T12" fmla="*/ 2 w 2"/>
                  <a:gd name="T13" fmla="*/ 1 h 3"/>
                  <a:gd name="T14" fmla="*/ 2 w 2"/>
                  <a:gd name="T15" fmla="*/ 1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2 w 2"/>
                  <a:gd name="T29" fmla="*/ 1 h 3"/>
                  <a:gd name="T30" fmla="*/ 1 w 2"/>
                  <a:gd name="T31" fmla="*/ 0 h 3"/>
                  <a:gd name="T32" fmla="*/ 0 w 2"/>
                  <a:gd name="T33" fmla="*/ 1 h 3"/>
                  <a:gd name="T34" fmla="*/ 0 w 2"/>
                  <a:gd name="T35" fmla="*/ 2 h 3"/>
                  <a:gd name="T36" fmla="*/ 1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7" name="Freeform 313"/>
              <p:cNvSpPr>
                <a:spLocks/>
              </p:cNvSpPr>
              <p:nvPr/>
            </p:nvSpPr>
            <p:spPr bwMode="auto">
              <a:xfrm>
                <a:off x="1629" y="1403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8" name="Freeform 314"/>
              <p:cNvSpPr>
                <a:spLocks/>
              </p:cNvSpPr>
              <p:nvPr/>
            </p:nvSpPr>
            <p:spPr bwMode="auto">
              <a:xfrm>
                <a:off x="1629" y="1403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0 h 2"/>
                  <a:gd name="T10" fmla="*/ 0 w 1"/>
                  <a:gd name="T11" fmla="*/ 0 h 2"/>
                  <a:gd name="T12" fmla="*/ 1 w 1"/>
                  <a:gd name="T13" fmla="*/ 0 h 2"/>
                  <a:gd name="T14" fmla="*/ 1 w 1"/>
                  <a:gd name="T15" fmla="*/ 1 h 2"/>
                  <a:gd name="T16" fmla="*/ 1 w 1"/>
                  <a:gd name="T17" fmla="*/ 2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2 h 2"/>
                  <a:gd name="T26" fmla="*/ 1 w 1"/>
                  <a:gd name="T27" fmla="*/ 1 h 2"/>
                  <a:gd name="T28" fmla="*/ 1 w 1"/>
                  <a:gd name="T29" fmla="*/ 0 h 2"/>
                  <a:gd name="T30" fmla="*/ 0 w 1"/>
                  <a:gd name="T31" fmla="*/ 0 h 2"/>
                  <a:gd name="T32" fmla="*/ 0 w 1"/>
                  <a:gd name="T33" fmla="*/ 0 h 2"/>
                  <a:gd name="T34" fmla="*/ 0 w 1"/>
                  <a:gd name="T35" fmla="*/ 1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9" name="Freeform 315"/>
              <p:cNvSpPr>
                <a:spLocks/>
              </p:cNvSpPr>
              <p:nvPr/>
            </p:nvSpPr>
            <p:spPr bwMode="auto">
              <a:xfrm>
                <a:off x="1639" y="1408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1 h 1"/>
                  <a:gd name="T4" fmla="*/ 1 w 2"/>
                  <a:gd name="T5" fmla="*/ 0 h 1"/>
                  <a:gd name="T6" fmla="*/ 2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0" name="Freeform 316"/>
              <p:cNvSpPr>
                <a:spLocks/>
              </p:cNvSpPr>
              <p:nvPr/>
            </p:nvSpPr>
            <p:spPr bwMode="auto">
              <a:xfrm>
                <a:off x="1639" y="1408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  <a:gd name="T10" fmla="*/ 1 w 2"/>
                  <a:gd name="T11" fmla="*/ 0 h 1"/>
                  <a:gd name="T12" fmla="*/ 1 w 2"/>
                  <a:gd name="T13" fmla="*/ 0 h 1"/>
                  <a:gd name="T14" fmla="*/ 2 w 2"/>
                  <a:gd name="T15" fmla="*/ 0 h 1"/>
                  <a:gd name="T16" fmla="*/ 1 w 2"/>
                  <a:gd name="T17" fmla="*/ 1 h 1"/>
                  <a:gd name="T18" fmla="*/ 1 w 2"/>
                  <a:gd name="T19" fmla="*/ 1 h 1"/>
                  <a:gd name="T20" fmla="*/ 1 w 2"/>
                  <a:gd name="T21" fmla="*/ 1 h 1"/>
                  <a:gd name="T22" fmla="*/ 1 w 2"/>
                  <a:gd name="T23" fmla="*/ 1 h 1"/>
                  <a:gd name="T24" fmla="*/ 1 w 2"/>
                  <a:gd name="T25" fmla="*/ 1 h 1"/>
                  <a:gd name="T26" fmla="*/ 2 w 2"/>
                  <a:gd name="T27" fmla="*/ 0 h 1"/>
                  <a:gd name="T28" fmla="*/ 1 w 2"/>
                  <a:gd name="T29" fmla="*/ 0 h 1"/>
                  <a:gd name="T30" fmla="*/ 1 w 2"/>
                  <a:gd name="T31" fmla="*/ 0 h 1"/>
                  <a:gd name="T32" fmla="*/ 0 w 2"/>
                  <a:gd name="T33" fmla="*/ 0 h 1"/>
                  <a:gd name="T34" fmla="*/ 0 w 2"/>
                  <a:gd name="T35" fmla="*/ 1 h 1"/>
                  <a:gd name="T36" fmla="*/ 0 w 2"/>
                  <a:gd name="T37" fmla="*/ 1 h 1"/>
                  <a:gd name="T38" fmla="*/ 1 w 2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1" name="Oval 317"/>
              <p:cNvSpPr>
                <a:spLocks noChangeArrowheads="1"/>
              </p:cNvSpPr>
              <p:nvPr/>
            </p:nvSpPr>
            <p:spPr bwMode="auto">
              <a:xfrm>
                <a:off x="1634" y="1406"/>
                <a:ext cx="2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2" name="Freeform 318"/>
              <p:cNvSpPr>
                <a:spLocks/>
              </p:cNvSpPr>
              <p:nvPr/>
            </p:nvSpPr>
            <p:spPr bwMode="auto">
              <a:xfrm>
                <a:off x="1634" y="1406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0 h 2"/>
                  <a:gd name="T12" fmla="*/ 1 w 1"/>
                  <a:gd name="T13" fmla="*/ 0 h 2"/>
                  <a:gd name="T14" fmla="*/ 1 w 1"/>
                  <a:gd name="T15" fmla="*/ 1 h 2"/>
                  <a:gd name="T16" fmla="*/ 1 w 1"/>
                  <a:gd name="T17" fmla="*/ 2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2 h 2"/>
                  <a:gd name="T26" fmla="*/ 1 w 1"/>
                  <a:gd name="T27" fmla="*/ 1 h 2"/>
                  <a:gd name="T28" fmla="*/ 1 w 1"/>
                  <a:gd name="T29" fmla="*/ 0 h 2"/>
                  <a:gd name="T30" fmla="*/ 1 w 1"/>
                  <a:gd name="T31" fmla="*/ 0 h 2"/>
                  <a:gd name="T32" fmla="*/ 0 w 1"/>
                  <a:gd name="T33" fmla="*/ 1 h 2"/>
                  <a:gd name="T34" fmla="*/ 0 w 1"/>
                  <a:gd name="T35" fmla="*/ 1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3" name="Oval 319"/>
              <p:cNvSpPr>
                <a:spLocks noChangeArrowheads="1"/>
              </p:cNvSpPr>
              <p:nvPr/>
            </p:nvSpPr>
            <p:spPr bwMode="auto">
              <a:xfrm>
                <a:off x="1643" y="1408"/>
                <a:ext cx="3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4" name="Freeform 320"/>
              <p:cNvSpPr>
                <a:spLocks/>
              </p:cNvSpPr>
              <p:nvPr/>
            </p:nvSpPr>
            <p:spPr bwMode="auto">
              <a:xfrm>
                <a:off x="1643" y="1408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5" name="Freeform 321"/>
              <p:cNvSpPr>
                <a:spLocks/>
              </p:cNvSpPr>
              <p:nvPr/>
            </p:nvSpPr>
            <p:spPr bwMode="auto">
              <a:xfrm>
                <a:off x="1648" y="140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6" name="Freeform 322"/>
              <p:cNvSpPr>
                <a:spLocks/>
              </p:cNvSpPr>
              <p:nvPr/>
            </p:nvSpPr>
            <p:spPr bwMode="auto">
              <a:xfrm>
                <a:off x="1648" y="140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7" name="Oval 323"/>
              <p:cNvSpPr>
                <a:spLocks noChangeArrowheads="1"/>
              </p:cNvSpPr>
              <p:nvPr/>
            </p:nvSpPr>
            <p:spPr bwMode="auto">
              <a:xfrm>
                <a:off x="1650" y="1406"/>
                <a:ext cx="3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8" name="Freeform 324"/>
              <p:cNvSpPr>
                <a:spLocks/>
              </p:cNvSpPr>
              <p:nvPr/>
            </p:nvSpPr>
            <p:spPr bwMode="auto">
              <a:xfrm>
                <a:off x="1650" y="1406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  <a:gd name="T9" fmla="*/ 0 w 1"/>
                  <a:gd name="T10" fmla="*/ 0 w 1"/>
                  <a:gd name="T11" fmla="*/ 0 w 1"/>
                  <a:gd name="T12" fmla="*/ 1 w 1"/>
                  <a:gd name="T13" fmla="*/ 1 w 1"/>
                  <a:gd name="T14" fmla="*/ 1 w 1"/>
                  <a:gd name="T15" fmla="*/ 0 w 1"/>
                  <a:gd name="T16" fmla="*/ 0 w 1"/>
                  <a:gd name="T17" fmla="*/ 0 w 1"/>
                  <a:gd name="T18" fmla="*/ 0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9" name="Freeform 325"/>
              <p:cNvSpPr>
                <a:spLocks/>
              </p:cNvSpPr>
              <p:nvPr/>
            </p:nvSpPr>
            <p:spPr bwMode="auto">
              <a:xfrm>
                <a:off x="1617" y="1394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1 h 3"/>
                  <a:gd name="T4" fmla="*/ 1 w 2"/>
                  <a:gd name="T5" fmla="*/ 0 h 3"/>
                  <a:gd name="T6" fmla="*/ 2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0" name="Freeform 326"/>
              <p:cNvSpPr>
                <a:spLocks/>
              </p:cNvSpPr>
              <p:nvPr/>
            </p:nvSpPr>
            <p:spPr bwMode="auto">
              <a:xfrm>
                <a:off x="1617" y="1394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1 h 3"/>
                  <a:gd name="T8" fmla="*/ 1 w 2"/>
                  <a:gd name="T9" fmla="*/ 1 h 3"/>
                  <a:gd name="T10" fmla="*/ 1 w 2"/>
                  <a:gd name="T11" fmla="*/ 1 h 3"/>
                  <a:gd name="T12" fmla="*/ 2 w 2"/>
                  <a:gd name="T13" fmla="*/ 1 h 3"/>
                  <a:gd name="T14" fmla="*/ 2 w 2"/>
                  <a:gd name="T15" fmla="*/ 2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2 w 2"/>
                  <a:gd name="T27" fmla="*/ 2 h 3"/>
                  <a:gd name="T28" fmla="*/ 2 w 2"/>
                  <a:gd name="T29" fmla="*/ 1 h 3"/>
                  <a:gd name="T30" fmla="*/ 1 w 2"/>
                  <a:gd name="T31" fmla="*/ 0 h 3"/>
                  <a:gd name="T32" fmla="*/ 0 w 2"/>
                  <a:gd name="T33" fmla="*/ 1 h 3"/>
                  <a:gd name="T34" fmla="*/ 0 w 2"/>
                  <a:gd name="T35" fmla="*/ 1 h 3"/>
                  <a:gd name="T36" fmla="*/ 0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1" name="Freeform 327"/>
              <p:cNvSpPr>
                <a:spLocks/>
              </p:cNvSpPr>
              <p:nvPr/>
            </p:nvSpPr>
            <p:spPr bwMode="auto">
              <a:xfrm>
                <a:off x="1653" y="1403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2" name="Freeform 328"/>
              <p:cNvSpPr>
                <a:spLocks/>
              </p:cNvSpPr>
              <p:nvPr/>
            </p:nvSpPr>
            <p:spPr bwMode="auto">
              <a:xfrm>
                <a:off x="1653" y="1403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3" name="Freeform 329"/>
              <p:cNvSpPr>
                <a:spLocks/>
              </p:cNvSpPr>
              <p:nvPr/>
            </p:nvSpPr>
            <p:spPr bwMode="auto">
              <a:xfrm>
                <a:off x="1610" y="1385"/>
                <a:ext cx="3" cy="7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2 h 3"/>
                  <a:gd name="T4" fmla="*/ 0 w 1"/>
                  <a:gd name="T5" fmla="*/ 3 h 3"/>
                  <a:gd name="T6" fmla="*/ 0 w 1"/>
                  <a:gd name="T7" fmla="*/ 1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4" name="Freeform 330"/>
              <p:cNvSpPr>
                <a:spLocks/>
              </p:cNvSpPr>
              <p:nvPr/>
            </p:nvSpPr>
            <p:spPr bwMode="auto">
              <a:xfrm>
                <a:off x="1610" y="1385"/>
                <a:ext cx="3" cy="7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1 h 3"/>
                  <a:gd name="T4" fmla="*/ 1 w 1"/>
                  <a:gd name="T5" fmla="*/ 1 h 3"/>
                  <a:gd name="T6" fmla="*/ 1 w 1"/>
                  <a:gd name="T7" fmla="*/ 2 h 3"/>
                  <a:gd name="T8" fmla="*/ 1 w 1"/>
                  <a:gd name="T9" fmla="*/ 2 h 3"/>
                  <a:gd name="T10" fmla="*/ 0 w 1"/>
                  <a:gd name="T11" fmla="*/ 3 h 3"/>
                  <a:gd name="T12" fmla="*/ 0 w 1"/>
                  <a:gd name="T13" fmla="*/ 2 h 3"/>
                  <a:gd name="T14" fmla="*/ 0 w 1"/>
                  <a:gd name="T15" fmla="*/ 1 h 3"/>
                  <a:gd name="T16" fmla="*/ 0 w 1"/>
                  <a:gd name="T17" fmla="*/ 1 h 3"/>
                  <a:gd name="T18" fmla="*/ 1 w 1"/>
                  <a:gd name="T19" fmla="*/ 1 h 3"/>
                  <a:gd name="T20" fmla="*/ 1 w 1"/>
                  <a:gd name="T21" fmla="*/ 1 h 3"/>
                  <a:gd name="T22" fmla="*/ 1 w 1"/>
                  <a:gd name="T23" fmla="*/ 1 h 3"/>
                  <a:gd name="T24" fmla="*/ 0 w 1"/>
                  <a:gd name="T25" fmla="*/ 1 h 3"/>
                  <a:gd name="T26" fmla="*/ 0 w 1"/>
                  <a:gd name="T27" fmla="*/ 1 h 3"/>
                  <a:gd name="T28" fmla="*/ 0 w 1"/>
                  <a:gd name="T29" fmla="*/ 2 h 3"/>
                  <a:gd name="T30" fmla="*/ 0 w 1"/>
                  <a:gd name="T31" fmla="*/ 3 h 3"/>
                  <a:gd name="T32" fmla="*/ 1 w 1"/>
                  <a:gd name="T33" fmla="*/ 2 h 3"/>
                  <a:gd name="T34" fmla="*/ 1 w 1"/>
                  <a:gd name="T35" fmla="*/ 2 h 3"/>
                  <a:gd name="T36" fmla="*/ 1 w 1"/>
                  <a:gd name="T37" fmla="*/ 1 h 3"/>
                  <a:gd name="T38" fmla="*/ 1 w 1"/>
                  <a:gd name="T3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5" name="Freeform 331"/>
              <p:cNvSpPr>
                <a:spLocks/>
              </p:cNvSpPr>
              <p:nvPr/>
            </p:nvSpPr>
            <p:spPr bwMode="auto">
              <a:xfrm>
                <a:off x="1606" y="1382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6" name="Freeform 332"/>
              <p:cNvSpPr>
                <a:spLocks/>
              </p:cNvSpPr>
              <p:nvPr/>
            </p:nvSpPr>
            <p:spPr bwMode="auto">
              <a:xfrm>
                <a:off x="1606" y="1382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2 h 2"/>
                  <a:gd name="T12" fmla="*/ 0 w 1"/>
                  <a:gd name="T13" fmla="*/ 1 h 2"/>
                  <a:gd name="T14" fmla="*/ 0 w 1"/>
                  <a:gd name="T15" fmla="*/ 1 h 2"/>
                  <a:gd name="T16" fmla="*/ 0 w 1"/>
                  <a:gd name="T17" fmla="*/ 0 h 2"/>
                  <a:gd name="T18" fmla="*/ 1 w 1"/>
                  <a:gd name="T19" fmla="*/ 0 h 2"/>
                  <a:gd name="T20" fmla="*/ 1 w 1"/>
                  <a:gd name="T21" fmla="*/ 0 h 2"/>
                  <a:gd name="T22" fmla="*/ 1 w 1"/>
                  <a:gd name="T23" fmla="*/ 0 h 2"/>
                  <a:gd name="T24" fmla="*/ 0 w 1"/>
                  <a:gd name="T25" fmla="*/ 0 h 2"/>
                  <a:gd name="T26" fmla="*/ 0 w 1"/>
                  <a:gd name="T27" fmla="*/ 1 h 2"/>
                  <a:gd name="T28" fmla="*/ 0 w 1"/>
                  <a:gd name="T29" fmla="*/ 1 h 2"/>
                  <a:gd name="T30" fmla="*/ 0 w 1"/>
                  <a:gd name="T31" fmla="*/ 2 h 2"/>
                  <a:gd name="T32" fmla="*/ 1 w 1"/>
                  <a:gd name="T33" fmla="*/ 1 h 2"/>
                  <a:gd name="T34" fmla="*/ 1 w 1"/>
                  <a:gd name="T35" fmla="*/ 1 h 2"/>
                  <a:gd name="T36" fmla="*/ 1 w 1"/>
                  <a:gd name="T37" fmla="*/ 0 h 2"/>
                  <a:gd name="T38" fmla="*/ 1 w 1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7" name="Freeform 333"/>
              <p:cNvSpPr>
                <a:spLocks/>
              </p:cNvSpPr>
              <p:nvPr/>
            </p:nvSpPr>
            <p:spPr bwMode="auto">
              <a:xfrm>
                <a:off x="1596" y="1377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8" name="Freeform 334"/>
              <p:cNvSpPr>
                <a:spLocks/>
              </p:cNvSpPr>
              <p:nvPr/>
            </p:nvSpPr>
            <p:spPr bwMode="auto">
              <a:xfrm>
                <a:off x="1596" y="1377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2 h 2"/>
                  <a:gd name="T12" fmla="*/ 0 w 1"/>
                  <a:gd name="T13" fmla="*/ 1 h 2"/>
                  <a:gd name="T14" fmla="*/ 0 w 1"/>
                  <a:gd name="T15" fmla="*/ 1 h 2"/>
                  <a:gd name="T16" fmla="*/ 0 w 1"/>
                  <a:gd name="T17" fmla="*/ 0 h 2"/>
                  <a:gd name="T18" fmla="*/ 1 w 1"/>
                  <a:gd name="T19" fmla="*/ 0 h 2"/>
                  <a:gd name="T20" fmla="*/ 1 w 1"/>
                  <a:gd name="T21" fmla="*/ 0 h 2"/>
                  <a:gd name="T22" fmla="*/ 1 w 1"/>
                  <a:gd name="T23" fmla="*/ 0 h 2"/>
                  <a:gd name="T24" fmla="*/ 0 w 1"/>
                  <a:gd name="T25" fmla="*/ 0 h 2"/>
                  <a:gd name="T26" fmla="*/ 0 w 1"/>
                  <a:gd name="T27" fmla="*/ 1 h 2"/>
                  <a:gd name="T28" fmla="*/ 0 w 1"/>
                  <a:gd name="T29" fmla="*/ 1 h 2"/>
                  <a:gd name="T30" fmla="*/ 0 w 1"/>
                  <a:gd name="T31" fmla="*/ 2 h 2"/>
                  <a:gd name="T32" fmla="*/ 1 w 1"/>
                  <a:gd name="T33" fmla="*/ 1 h 2"/>
                  <a:gd name="T34" fmla="*/ 1 w 1"/>
                  <a:gd name="T35" fmla="*/ 1 h 2"/>
                  <a:gd name="T36" fmla="*/ 1 w 1"/>
                  <a:gd name="T37" fmla="*/ 0 h 2"/>
                  <a:gd name="T38" fmla="*/ 1 w 1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9" name="Oval 335"/>
              <p:cNvSpPr>
                <a:spLocks noChangeArrowheads="1"/>
              </p:cNvSpPr>
              <p:nvPr/>
            </p:nvSpPr>
            <p:spPr bwMode="auto">
              <a:xfrm>
                <a:off x="1601" y="1380"/>
                <a:ext cx="2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0" name="Freeform 336"/>
              <p:cNvSpPr>
                <a:spLocks/>
              </p:cNvSpPr>
              <p:nvPr/>
            </p:nvSpPr>
            <p:spPr bwMode="auto">
              <a:xfrm>
                <a:off x="1601" y="138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1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1 w 1"/>
                  <a:gd name="T31" fmla="*/ 1 h 1"/>
                  <a:gd name="T32" fmla="*/ 1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1" name="Freeform 337"/>
              <p:cNvSpPr>
                <a:spLocks/>
              </p:cNvSpPr>
              <p:nvPr/>
            </p:nvSpPr>
            <p:spPr bwMode="auto">
              <a:xfrm>
                <a:off x="1591" y="137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2" name="Freeform 338"/>
              <p:cNvSpPr>
                <a:spLocks/>
              </p:cNvSpPr>
              <p:nvPr/>
            </p:nvSpPr>
            <p:spPr bwMode="auto">
              <a:xfrm>
                <a:off x="1591" y="137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1 h 1"/>
                  <a:gd name="T28" fmla="*/ 0 w 1"/>
                  <a:gd name="T29" fmla="*/ 1 h 1"/>
                  <a:gd name="T30" fmla="*/ 1 w 1"/>
                  <a:gd name="T31" fmla="*/ 1 h 1"/>
                  <a:gd name="T32" fmla="*/ 1 w 1"/>
                  <a:gd name="T33" fmla="*/ 1 h 1"/>
                  <a:gd name="T34" fmla="*/ 1 w 1"/>
                  <a:gd name="T35" fmla="*/ 1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3" name="Freeform 339"/>
              <p:cNvSpPr>
                <a:spLocks/>
              </p:cNvSpPr>
              <p:nvPr/>
            </p:nvSpPr>
            <p:spPr bwMode="auto">
              <a:xfrm>
                <a:off x="1589" y="13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4" name="Freeform 340"/>
              <p:cNvSpPr>
                <a:spLocks/>
              </p:cNvSpPr>
              <p:nvPr/>
            </p:nvSpPr>
            <p:spPr bwMode="auto">
              <a:xfrm>
                <a:off x="1589" y="13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5" name="Oval 341"/>
              <p:cNvSpPr>
                <a:spLocks noChangeArrowheads="1"/>
              </p:cNvSpPr>
              <p:nvPr/>
            </p:nvSpPr>
            <p:spPr bwMode="auto">
              <a:xfrm>
                <a:off x="1587" y="1380"/>
                <a:ext cx="1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6" name="Freeform 342"/>
              <p:cNvSpPr>
                <a:spLocks/>
              </p:cNvSpPr>
              <p:nvPr/>
            </p:nvSpPr>
            <p:spPr bwMode="auto">
              <a:xfrm>
                <a:off x="1587" y="1380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  <a:gd name="T8" fmla="*/ 0 h 1"/>
                  <a:gd name="T9" fmla="*/ 0 h 1"/>
                  <a:gd name="T10" fmla="*/ 0 h 1"/>
                  <a:gd name="T11" fmla="*/ 0 h 1"/>
                  <a:gd name="T12" fmla="*/ 0 h 1"/>
                  <a:gd name="T13" fmla="*/ 1 h 1"/>
                  <a:gd name="T14" fmla="*/ 1 h 1"/>
                  <a:gd name="T15" fmla="*/ 1 h 1"/>
                  <a:gd name="T16" fmla="*/ 1 h 1"/>
                  <a:gd name="T17" fmla="*/ 1 h 1"/>
                  <a:gd name="T18" fmla="*/ 0 h 1"/>
                  <a:gd name="T1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7" name="Freeform 343"/>
              <p:cNvSpPr>
                <a:spLocks/>
              </p:cNvSpPr>
              <p:nvPr/>
            </p:nvSpPr>
            <p:spPr bwMode="auto">
              <a:xfrm>
                <a:off x="1613" y="1392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1 h 2"/>
                  <a:gd name="T4" fmla="*/ 1 w 2"/>
                  <a:gd name="T5" fmla="*/ 2 h 2"/>
                  <a:gd name="T6" fmla="*/ 0 w 2"/>
                  <a:gd name="T7" fmla="*/ 0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8" name="Freeform 344"/>
              <p:cNvSpPr>
                <a:spLocks/>
              </p:cNvSpPr>
              <p:nvPr/>
            </p:nvSpPr>
            <p:spPr bwMode="auto">
              <a:xfrm>
                <a:off x="1613" y="1392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2 w 2"/>
                  <a:gd name="T5" fmla="*/ 0 h 2"/>
                  <a:gd name="T6" fmla="*/ 2 w 2"/>
                  <a:gd name="T7" fmla="*/ 1 h 2"/>
                  <a:gd name="T8" fmla="*/ 2 w 2"/>
                  <a:gd name="T9" fmla="*/ 1 h 2"/>
                  <a:gd name="T10" fmla="*/ 1 w 2"/>
                  <a:gd name="T11" fmla="*/ 2 h 2"/>
                  <a:gd name="T12" fmla="*/ 0 w 2"/>
                  <a:gd name="T13" fmla="*/ 1 h 2"/>
                  <a:gd name="T14" fmla="*/ 0 w 2"/>
                  <a:gd name="T15" fmla="*/ 0 h 2"/>
                  <a:gd name="T16" fmla="*/ 1 w 2"/>
                  <a:gd name="T17" fmla="*/ 0 h 2"/>
                  <a:gd name="T18" fmla="*/ 1 w 2"/>
                  <a:gd name="T19" fmla="*/ 0 h 2"/>
                  <a:gd name="T20" fmla="*/ 1 w 2"/>
                  <a:gd name="T21" fmla="*/ 0 h 2"/>
                  <a:gd name="T22" fmla="*/ 1 w 2"/>
                  <a:gd name="T23" fmla="*/ 0 h 2"/>
                  <a:gd name="T24" fmla="*/ 1 w 2"/>
                  <a:gd name="T25" fmla="*/ 0 h 2"/>
                  <a:gd name="T26" fmla="*/ 0 w 2"/>
                  <a:gd name="T27" fmla="*/ 0 h 2"/>
                  <a:gd name="T28" fmla="*/ 0 w 2"/>
                  <a:gd name="T29" fmla="*/ 1 h 2"/>
                  <a:gd name="T30" fmla="*/ 1 w 2"/>
                  <a:gd name="T31" fmla="*/ 2 h 2"/>
                  <a:gd name="T32" fmla="*/ 2 w 2"/>
                  <a:gd name="T33" fmla="*/ 1 h 2"/>
                  <a:gd name="T34" fmla="*/ 2 w 2"/>
                  <a:gd name="T35" fmla="*/ 1 h 2"/>
                  <a:gd name="T36" fmla="*/ 2 w 2"/>
                  <a:gd name="T37" fmla="*/ 0 h 2"/>
                  <a:gd name="T38" fmla="*/ 1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9" name="Oval 345"/>
              <p:cNvSpPr>
                <a:spLocks noChangeArrowheads="1"/>
              </p:cNvSpPr>
              <p:nvPr/>
            </p:nvSpPr>
            <p:spPr bwMode="auto">
              <a:xfrm>
                <a:off x="1584" y="1382"/>
                <a:ext cx="1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0" name="Freeform 346"/>
              <p:cNvSpPr>
                <a:spLocks/>
              </p:cNvSpPr>
              <p:nvPr/>
            </p:nvSpPr>
            <p:spPr bwMode="auto">
              <a:xfrm>
                <a:off x="1584" y="1382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1 h 1"/>
                  <a:gd name="T6" fmla="*/ 0 h 1"/>
                  <a:gd name="T7" fmla="*/ 0 h 1"/>
                  <a:gd name="T8" fmla="*/ 0 h 1"/>
                  <a:gd name="T9" fmla="*/ 0 h 1"/>
                  <a:gd name="T10" fmla="*/ 0 h 1"/>
                  <a:gd name="T11" fmla="*/ 0 h 1"/>
                  <a:gd name="T12" fmla="*/ 0 h 1"/>
                  <a:gd name="T13" fmla="*/ 0 h 1"/>
                  <a:gd name="T14" fmla="*/ 0 h 1"/>
                  <a:gd name="T15" fmla="*/ 1 h 1"/>
                  <a:gd name="T16" fmla="*/ 0 h 1"/>
                  <a:gd name="T17" fmla="*/ 0 h 1"/>
                  <a:gd name="T18" fmla="*/ 0 h 1"/>
                  <a:gd name="T1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1" name="Freeform 347"/>
              <p:cNvSpPr>
                <a:spLocks/>
              </p:cNvSpPr>
              <p:nvPr/>
            </p:nvSpPr>
            <p:spPr bwMode="auto">
              <a:xfrm>
                <a:off x="1452" y="1370"/>
                <a:ext cx="137" cy="64"/>
              </a:xfrm>
              <a:custGeom>
                <a:avLst/>
                <a:gdLst>
                  <a:gd name="T0" fmla="*/ 0 w 58"/>
                  <a:gd name="T1" fmla="*/ 2 h 27"/>
                  <a:gd name="T2" fmla="*/ 30 w 58"/>
                  <a:gd name="T3" fmla="*/ 12 h 27"/>
                  <a:gd name="T4" fmla="*/ 1 w 58"/>
                  <a:gd name="T5" fmla="*/ 0 h 27"/>
                  <a:gd name="T6" fmla="*/ 58 w 58"/>
                  <a:gd name="T7" fmla="*/ 5 h 27"/>
                  <a:gd name="T8" fmla="*/ 4 w 58"/>
                  <a:gd name="T9" fmla="*/ 7 h 27"/>
                  <a:gd name="T10" fmla="*/ 0 w 58"/>
                  <a:gd name="T11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27">
                    <a:moveTo>
                      <a:pt x="0" y="2"/>
                    </a:moveTo>
                    <a:cubicBezTo>
                      <a:pt x="10" y="9"/>
                      <a:pt x="19" y="15"/>
                      <a:pt x="30" y="12"/>
                    </a:cubicBezTo>
                    <a:cubicBezTo>
                      <a:pt x="17" y="11"/>
                      <a:pt x="12" y="6"/>
                      <a:pt x="1" y="0"/>
                    </a:cubicBezTo>
                    <a:cubicBezTo>
                      <a:pt x="22" y="1"/>
                      <a:pt x="35" y="13"/>
                      <a:pt x="58" y="5"/>
                    </a:cubicBezTo>
                    <a:cubicBezTo>
                      <a:pt x="50" y="14"/>
                      <a:pt x="22" y="27"/>
                      <a:pt x="4" y="7"/>
                    </a:cubicBezTo>
                    <a:cubicBezTo>
                      <a:pt x="2" y="4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2" name="Freeform 348"/>
              <p:cNvSpPr>
                <a:spLocks/>
              </p:cNvSpPr>
              <p:nvPr/>
            </p:nvSpPr>
            <p:spPr bwMode="auto">
              <a:xfrm>
                <a:off x="1452" y="1318"/>
                <a:ext cx="111" cy="57"/>
              </a:xfrm>
              <a:custGeom>
                <a:avLst/>
                <a:gdLst>
                  <a:gd name="T0" fmla="*/ 0 w 47"/>
                  <a:gd name="T1" fmla="*/ 21 h 24"/>
                  <a:gd name="T2" fmla="*/ 26 w 47"/>
                  <a:gd name="T3" fmla="*/ 15 h 24"/>
                  <a:gd name="T4" fmla="*/ 1 w 47"/>
                  <a:gd name="T5" fmla="*/ 22 h 24"/>
                  <a:gd name="T6" fmla="*/ 47 w 47"/>
                  <a:gd name="T7" fmla="*/ 24 h 24"/>
                  <a:gd name="T8" fmla="*/ 3 w 47"/>
                  <a:gd name="T9" fmla="*/ 15 h 24"/>
                  <a:gd name="T10" fmla="*/ 0 w 47"/>
                  <a:gd name="T11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24">
                    <a:moveTo>
                      <a:pt x="0" y="21"/>
                    </a:moveTo>
                    <a:cubicBezTo>
                      <a:pt x="9" y="16"/>
                      <a:pt x="16" y="11"/>
                      <a:pt x="26" y="15"/>
                    </a:cubicBezTo>
                    <a:cubicBezTo>
                      <a:pt x="15" y="14"/>
                      <a:pt x="10" y="18"/>
                      <a:pt x="1" y="22"/>
                    </a:cubicBezTo>
                    <a:cubicBezTo>
                      <a:pt x="24" y="24"/>
                      <a:pt x="33" y="15"/>
                      <a:pt x="47" y="24"/>
                    </a:cubicBezTo>
                    <a:cubicBezTo>
                      <a:pt x="37" y="14"/>
                      <a:pt x="17" y="0"/>
                      <a:pt x="3" y="15"/>
                    </a:cubicBezTo>
                    <a:cubicBezTo>
                      <a:pt x="1" y="17"/>
                      <a:pt x="1" y="20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3" name="Freeform 349"/>
              <p:cNvSpPr>
                <a:spLocks/>
              </p:cNvSpPr>
              <p:nvPr/>
            </p:nvSpPr>
            <p:spPr bwMode="auto">
              <a:xfrm>
                <a:off x="1523" y="1307"/>
                <a:ext cx="92" cy="78"/>
              </a:xfrm>
              <a:custGeom>
                <a:avLst/>
                <a:gdLst>
                  <a:gd name="T0" fmla="*/ 32 w 39"/>
                  <a:gd name="T1" fmla="*/ 0 h 33"/>
                  <a:gd name="T2" fmla="*/ 38 w 39"/>
                  <a:gd name="T3" fmla="*/ 5 h 33"/>
                  <a:gd name="T4" fmla="*/ 39 w 39"/>
                  <a:gd name="T5" fmla="*/ 11 h 33"/>
                  <a:gd name="T6" fmla="*/ 9 w 39"/>
                  <a:gd name="T7" fmla="*/ 32 h 33"/>
                  <a:gd name="T8" fmla="*/ 0 w 39"/>
                  <a:gd name="T9" fmla="*/ 30 h 33"/>
                  <a:gd name="T10" fmla="*/ 0 w 39"/>
                  <a:gd name="T11" fmla="*/ 30 h 33"/>
                  <a:gd name="T12" fmla="*/ 21 w 39"/>
                  <a:gd name="T13" fmla="*/ 30 h 33"/>
                  <a:gd name="T14" fmla="*/ 37 w 39"/>
                  <a:gd name="T15" fmla="*/ 18 h 33"/>
                  <a:gd name="T16" fmla="*/ 39 w 39"/>
                  <a:gd name="T17" fmla="*/ 10 h 33"/>
                  <a:gd name="T18" fmla="*/ 36 w 39"/>
                  <a:gd name="T19" fmla="*/ 2 h 33"/>
                  <a:gd name="T20" fmla="*/ 32 w 39"/>
                  <a:gd name="T21" fmla="*/ 0 h 33"/>
                  <a:gd name="T22" fmla="*/ 29 w 39"/>
                  <a:gd name="T23" fmla="*/ 2 h 33"/>
                  <a:gd name="T24" fmla="*/ 28 w 39"/>
                  <a:gd name="T25" fmla="*/ 5 h 33"/>
                  <a:gd name="T26" fmla="*/ 28 w 39"/>
                  <a:gd name="T27" fmla="*/ 6 h 33"/>
                  <a:gd name="T28" fmla="*/ 28 w 39"/>
                  <a:gd name="T29" fmla="*/ 6 h 33"/>
                  <a:gd name="T30" fmla="*/ 28 w 39"/>
                  <a:gd name="T31" fmla="*/ 4 h 33"/>
                  <a:gd name="T32" fmla="*/ 29 w 39"/>
                  <a:gd name="T33" fmla="*/ 1 h 33"/>
                  <a:gd name="T34" fmla="*/ 32 w 39"/>
                  <a:gd name="T3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33">
                    <a:moveTo>
                      <a:pt x="32" y="0"/>
                    </a:moveTo>
                    <a:cubicBezTo>
                      <a:pt x="35" y="0"/>
                      <a:pt x="37" y="3"/>
                      <a:pt x="38" y="5"/>
                    </a:cubicBezTo>
                    <a:cubicBezTo>
                      <a:pt x="39" y="7"/>
                      <a:pt x="39" y="9"/>
                      <a:pt x="39" y="11"/>
                    </a:cubicBezTo>
                    <a:cubicBezTo>
                      <a:pt x="38" y="24"/>
                      <a:pt x="25" y="33"/>
                      <a:pt x="9" y="32"/>
                    </a:cubicBezTo>
                    <a:cubicBezTo>
                      <a:pt x="6" y="32"/>
                      <a:pt x="3" y="31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7" y="32"/>
                      <a:pt x="15" y="32"/>
                      <a:pt x="21" y="30"/>
                    </a:cubicBezTo>
                    <a:cubicBezTo>
                      <a:pt x="28" y="28"/>
                      <a:pt x="34" y="24"/>
                      <a:pt x="37" y="18"/>
                    </a:cubicBezTo>
                    <a:cubicBezTo>
                      <a:pt x="38" y="16"/>
                      <a:pt x="39" y="13"/>
                      <a:pt x="39" y="10"/>
                    </a:cubicBezTo>
                    <a:cubicBezTo>
                      <a:pt x="39" y="7"/>
                      <a:pt x="38" y="4"/>
                      <a:pt x="36" y="2"/>
                    </a:cubicBezTo>
                    <a:cubicBezTo>
                      <a:pt x="35" y="1"/>
                      <a:pt x="34" y="0"/>
                      <a:pt x="32" y="0"/>
                    </a:cubicBezTo>
                    <a:cubicBezTo>
                      <a:pt x="31" y="0"/>
                      <a:pt x="29" y="1"/>
                      <a:pt x="29" y="2"/>
                    </a:cubicBezTo>
                    <a:cubicBezTo>
                      <a:pt x="28" y="3"/>
                      <a:pt x="28" y="4"/>
                      <a:pt x="28" y="5"/>
                    </a:cubicBezTo>
                    <a:cubicBezTo>
                      <a:pt x="28" y="5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5"/>
                      <a:pt x="28" y="5"/>
                      <a:pt x="28" y="4"/>
                    </a:cubicBezTo>
                    <a:cubicBezTo>
                      <a:pt x="28" y="3"/>
                      <a:pt x="28" y="2"/>
                      <a:pt x="29" y="1"/>
                    </a:cubicBezTo>
                    <a:cubicBezTo>
                      <a:pt x="29" y="0"/>
                      <a:pt x="31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4" name="Freeform 350"/>
              <p:cNvSpPr>
                <a:spLocks/>
              </p:cNvSpPr>
              <p:nvPr/>
            </p:nvSpPr>
            <p:spPr bwMode="auto">
              <a:xfrm>
                <a:off x="1580" y="1368"/>
                <a:ext cx="9" cy="12"/>
              </a:xfrm>
              <a:custGeom>
                <a:avLst/>
                <a:gdLst>
                  <a:gd name="T0" fmla="*/ 4 w 4"/>
                  <a:gd name="T1" fmla="*/ 4 h 5"/>
                  <a:gd name="T2" fmla="*/ 2 w 4"/>
                  <a:gd name="T3" fmla="*/ 4 h 5"/>
                  <a:gd name="T4" fmla="*/ 1 w 4"/>
                  <a:gd name="T5" fmla="*/ 2 h 5"/>
                  <a:gd name="T6" fmla="*/ 3 w 4"/>
                  <a:gd name="T7" fmla="*/ 1 h 5"/>
                  <a:gd name="T8" fmla="*/ 4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cubicBezTo>
                      <a:pt x="4" y="4"/>
                      <a:pt x="3" y="5"/>
                      <a:pt x="2" y="4"/>
                    </a:cubicBezTo>
                    <a:cubicBezTo>
                      <a:pt x="1" y="4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4" y="1"/>
                      <a:pt x="4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5" name="Freeform 351"/>
              <p:cNvSpPr>
                <a:spLocks/>
              </p:cNvSpPr>
              <p:nvPr/>
            </p:nvSpPr>
            <p:spPr bwMode="auto">
              <a:xfrm>
                <a:off x="1582" y="1370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3 h 4"/>
                  <a:gd name="T4" fmla="*/ 2 w 3"/>
                  <a:gd name="T5" fmla="*/ 3 h 4"/>
                  <a:gd name="T6" fmla="*/ 1 w 3"/>
                  <a:gd name="T7" fmla="*/ 3 h 4"/>
                  <a:gd name="T8" fmla="*/ 0 w 3"/>
                  <a:gd name="T9" fmla="*/ 2 h 4"/>
                  <a:gd name="T10" fmla="*/ 0 w 3"/>
                  <a:gd name="T11" fmla="*/ 1 h 4"/>
                  <a:gd name="T12" fmla="*/ 1 w 3"/>
                  <a:gd name="T13" fmla="*/ 0 h 4"/>
                  <a:gd name="T14" fmla="*/ 2 w 3"/>
                  <a:gd name="T15" fmla="*/ 0 h 4"/>
                  <a:gd name="T16" fmla="*/ 3 w 3"/>
                  <a:gd name="T17" fmla="*/ 1 h 4"/>
                  <a:gd name="T18" fmla="*/ 3 w 3"/>
                  <a:gd name="T19" fmla="*/ 3 h 4"/>
                  <a:gd name="T20" fmla="*/ 3 w 3"/>
                  <a:gd name="T21" fmla="*/ 3 h 4"/>
                  <a:gd name="T22" fmla="*/ 3 w 3"/>
                  <a:gd name="T23" fmla="*/ 3 h 4"/>
                  <a:gd name="T24" fmla="*/ 3 w 3"/>
                  <a:gd name="T25" fmla="*/ 1 h 4"/>
                  <a:gd name="T26" fmla="*/ 2 w 3"/>
                  <a:gd name="T27" fmla="*/ 0 h 4"/>
                  <a:gd name="T28" fmla="*/ 1 w 3"/>
                  <a:gd name="T29" fmla="*/ 0 h 4"/>
                  <a:gd name="T30" fmla="*/ 0 w 3"/>
                  <a:gd name="T31" fmla="*/ 1 h 4"/>
                  <a:gd name="T32" fmla="*/ 0 w 3"/>
                  <a:gd name="T33" fmla="*/ 2 h 4"/>
                  <a:gd name="T34" fmla="*/ 1 w 3"/>
                  <a:gd name="T35" fmla="*/ 3 h 4"/>
                  <a:gd name="T36" fmla="*/ 2 w 3"/>
                  <a:gd name="T37" fmla="*/ 3 h 4"/>
                  <a:gd name="T38" fmla="*/ 3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6" name="Freeform 352"/>
              <p:cNvSpPr>
                <a:spLocks/>
              </p:cNvSpPr>
              <p:nvPr/>
            </p:nvSpPr>
            <p:spPr bwMode="auto">
              <a:xfrm>
                <a:off x="1591" y="1363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4"/>
                      <a:pt x="2" y="4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7" name="Freeform 353"/>
              <p:cNvSpPr>
                <a:spLocks/>
              </p:cNvSpPr>
              <p:nvPr/>
            </p:nvSpPr>
            <p:spPr bwMode="auto">
              <a:xfrm>
                <a:off x="1591" y="1363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3 h 4"/>
                  <a:gd name="T4" fmla="*/ 2 w 3"/>
                  <a:gd name="T5" fmla="*/ 4 h 4"/>
                  <a:gd name="T6" fmla="*/ 1 w 3"/>
                  <a:gd name="T7" fmla="*/ 3 h 4"/>
                  <a:gd name="T8" fmla="*/ 0 w 3"/>
                  <a:gd name="T9" fmla="*/ 2 h 4"/>
                  <a:gd name="T10" fmla="*/ 0 w 3"/>
                  <a:gd name="T11" fmla="*/ 1 h 4"/>
                  <a:gd name="T12" fmla="*/ 1 w 3"/>
                  <a:gd name="T13" fmla="*/ 0 h 4"/>
                  <a:gd name="T14" fmla="*/ 2 w 3"/>
                  <a:gd name="T15" fmla="*/ 0 h 4"/>
                  <a:gd name="T16" fmla="*/ 3 w 3"/>
                  <a:gd name="T17" fmla="*/ 2 h 4"/>
                  <a:gd name="T18" fmla="*/ 3 w 3"/>
                  <a:gd name="T19" fmla="*/ 3 h 4"/>
                  <a:gd name="T20" fmla="*/ 3 w 3"/>
                  <a:gd name="T21" fmla="*/ 3 h 4"/>
                  <a:gd name="T22" fmla="*/ 3 w 3"/>
                  <a:gd name="T23" fmla="*/ 3 h 4"/>
                  <a:gd name="T24" fmla="*/ 3 w 3"/>
                  <a:gd name="T25" fmla="*/ 2 h 4"/>
                  <a:gd name="T26" fmla="*/ 2 w 3"/>
                  <a:gd name="T27" fmla="*/ 0 h 4"/>
                  <a:gd name="T28" fmla="*/ 1 w 3"/>
                  <a:gd name="T29" fmla="*/ 0 h 4"/>
                  <a:gd name="T30" fmla="*/ 0 w 3"/>
                  <a:gd name="T31" fmla="*/ 1 h 4"/>
                  <a:gd name="T32" fmla="*/ 0 w 3"/>
                  <a:gd name="T33" fmla="*/ 2 h 4"/>
                  <a:gd name="T34" fmla="*/ 1 w 3"/>
                  <a:gd name="T35" fmla="*/ 3 h 4"/>
                  <a:gd name="T36" fmla="*/ 2 w 3"/>
                  <a:gd name="T37" fmla="*/ 4 h 4"/>
                  <a:gd name="T38" fmla="*/ 3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2" y="4"/>
                    </a:cubicBezTo>
                    <a:cubicBezTo>
                      <a:pt x="2" y="4"/>
                      <a:pt x="1" y="4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3" y="4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8" name="Freeform 354"/>
              <p:cNvSpPr>
                <a:spLocks/>
              </p:cNvSpPr>
              <p:nvPr/>
            </p:nvSpPr>
            <p:spPr bwMode="auto">
              <a:xfrm>
                <a:off x="1606" y="1349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3 h 3"/>
                  <a:gd name="T4" fmla="*/ 0 w 3"/>
                  <a:gd name="T5" fmla="*/ 1 h 3"/>
                  <a:gd name="T6" fmla="*/ 2 w 3"/>
                  <a:gd name="T7" fmla="*/ 0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9" name="Freeform 355"/>
              <p:cNvSpPr>
                <a:spLocks/>
              </p:cNvSpPr>
              <p:nvPr/>
            </p:nvSpPr>
            <p:spPr bwMode="auto">
              <a:xfrm>
                <a:off x="1606" y="1349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2 h 3"/>
                  <a:gd name="T4" fmla="*/ 2 w 3"/>
                  <a:gd name="T5" fmla="*/ 3 h 3"/>
                  <a:gd name="T6" fmla="*/ 1 w 3"/>
                  <a:gd name="T7" fmla="*/ 3 h 3"/>
                  <a:gd name="T8" fmla="*/ 0 w 3"/>
                  <a:gd name="T9" fmla="*/ 2 h 3"/>
                  <a:gd name="T10" fmla="*/ 0 w 3"/>
                  <a:gd name="T11" fmla="*/ 1 h 3"/>
                  <a:gd name="T12" fmla="*/ 1 w 3"/>
                  <a:gd name="T13" fmla="*/ 0 h 3"/>
                  <a:gd name="T14" fmla="*/ 2 w 3"/>
                  <a:gd name="T15" fmla="*/ 0 h 3"/>
                  <a:gd name="T16" fmla="*/ 3 w 3"/>
                  <a:gd name="T17" fmla="*/ 1 h 3"/>
                  <a:gd name="T18" fmla="*/ 3 w 3"/>
                  <a:gd name="T19" fmla="*/ 2 h 3"/>
                  <a:gd name="T20" fmla="*/ 3 w 3"/>
                  <a:gd name="T21" fmla="*/ 2 h 3"/>
                  <a:gd name="T22" fmla="*/ 3 w 3"/>
                  <a:gd name="T23" fmla="*/ 2 h 3"/>
                  <a:gd name="T24" fmla="*/ 3 w 3"/>
                  <a:gd name="T25" fmla="*/ 1 h 3"/>
                  <a:gd name="T26" fmla="*/ 2 w 3"/>
                  <a:gd name="T27" fmla="*/ 0 h 3"/>
                  <a:gd name="T28" fmla="*/ 1 w 3"/>
                  <a:gd name="T29" fmla="*/ 0 h 3"/>
                  <a:gd name="T30" fmla="*/ 0 w 3"/>
                  <a:gd name="T31" fmla="*/ 1 h 3"/>
                  <a:gd name="T32" fmla="*/ 0 w 3"/>
                  <a:gd name="T33" fmla="*/ 2 h 3"/>
                  <a:gd name="T34" fmla="*/ 1 w 3"/>
                  <a:gd name="T35" fmla="*/ 3 h 3"/>
                  <a:gd name="T36" fmla="*/ 2 w 3"/>
                  <a:gd name="T37" fmla="*/ 3 h 3"/>
                  <a:gd name="T38" fmla="*/ 3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0" name="Freeform 356"/>
              <p:cNvSpPr>
                <a:spLocks/>
              </p:cNvSpPr>
              <p:nvPr/>
            </p:nvSpPr>
            <p:spPr bwMode="auto">
              <a:xfrm>
                <a:off x="1598" y="1356"/>
                <a:ext cx="10" cy="10"/>
              </a:xfrm>
              <a:custGeom>
                <a:avLst/>
                <a:gdLst>
                  <a:gd name="T0" fmla="*/ 3 w 4"/>
                  <a:gd name="T1" fmla="*/ 3 h 4"/>
                  <a:gd name="T2" fmla="*/ 1 w 4"/>
                  <a:gd name="T3" fmla="*/ 3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4"/>
                      <a:pt x="2" y="4"/>
                      <a:pt x="1" y="3"/>
                    </a:cubicBezTo>
                    <a:cubicBezTo>
                      <a:pt x="1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1"/>
                      <a:pt x="4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1" name="Freeform 357"/>
              <p:cNvSpPr>
                <a:spLocks/>
              </p:cNvSpPr>
              <p:nvPr/>
            </p:nvSpPr>
            <p:spPr bwMode="auto">
              <a:xfrm>
                <a:off x="1601" y="1356"/>
                <a:ext cx="5" cy="10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3 h 4"/>
                  <a:gd name="T4" fmla="*/ 2 w 2"/>
                  <a:gd name="T5" fmla="*/ 4 h 4"/>
                  <a:gd name="T6" fmla="*/ 0 w 2"/>
                  <a:gd name="T7" fmla="*/ 3 h 4"/>
                  <a:gd name="T8" fmla="*/ 0 w 2"/>
                  <a:gd name="T9" fmla="*/ 2 h 4"/>
                  <a:gd name="T10" fmla="*/ 0 w 2"/>
                  <a:gd name="T11" fmla="*/ 1 h 4"/>
                  <a:gd name="T12" fmla="*/ 0 w 2"/>
                  <a:gd name="T13" fmla="*/ 0 h 4"/>
                  <a:gd name="T14" fmla="*/ 2 w 2"/>
                  <a:gd name="T15" fmla="*/ 1 h 4"/>
                  <a:gd name="T16" fmla="*/ 2 w 2"/>
                  <a:gd name="T17" fmla="*/ 2 h 4"/>
                  <a:gd name="T18" fmla="*/ 2 w 2"/>
                  <a:gd name="T19" fmla="*/ 3 h 4"/>
                  <a:gd name="T20" fmla="*/ 2 w 2"/>
                  <a:gd name="T21" fmla="*/ 3 h 4"/>
                  <a:gd name="T22" fmla="*/ 2 w 2"/>
                  <a:gd name="T23" fmla="*/ 3 h 4"/>
                  <a:gd name="T24" fmla="*/ 2 w 2"/>
                  <a:gd name="T25" fmla="*/ 2 h 4"/>
                  <a:gd name="T26" fmla="*/ 2 w 2"/>
                  <a:gd name="T27" fmla="*/ 1 h 4"/>
                  <a:gd name="T28" fmla="*/ 0 w 2"/>
                  <a:gd name="T29" fmla="*/ 0 h 4"/>
                  <a:gd name="T30" fmla="*/ 0 w 2"/>
                  <a:gd name="T31" fmla="*/ 1 h 4"/>
                  <a:gd name="T32" fmla="*/ 0 w 2"/>
                  <a:gd name="T33" fmla="*/ 2 h 4"/>
                  <a:gd name="T34" fmla="*/ 0 w 2"/>
                  <a:gd name="T35" fmla="*/ 3 h 4"/>
                  <a:gd name="T36" fmla="*/ 2 w 2"/>
                  <a:gd name="T37" fmla="*/ 4 h 4"/>
                  <a:gd name="T38" fmla="*/ 2 w 2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2" name="Freeform 358"/>
              <p:cNvSpPr>
                <a:spLocks/>
              </p:cNvSpPr>
              <p:nvPr/>
            </p:nvSpPr>
            <p:spPr bwMode="auto">
              <a:xfrm>
                <a:off x="1610" y="1342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3" name="Freeform 359"/>
              <p:cNvSpPr>
                <a:spLocks/>
              </p:cNvSpPr>
              <p:nvPr/>
            </p:nvSpPr>
            <p:spPr bwMode="auto">
              <a:xfrm>
                <a:off x="1610" y="1342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0 w 2"/>
                  <a:gd name="T11" fmla="*/ 0 h 2"/>
                  <a:gd name="T12" fmla="*/ 1 w 2"/>
                  <a:gd name="T13" fmla="*/ 0 h 2"/>
                  <a:gd name="T14" fmla="*/ 1 w 2"/>
                  <a:gd name="T15" fmla="*/ 0 h 2"/>
                  <a:gd name="T16" fmla="*/ 2 w 2"/>
                  <a:gd name="T17" fmla="*/ 1 h 2"/>
                  <a:gd name="T18" fmla="*/ 2 w 2"/>
                  <a:gd name="T19" fmla="*/ 2 h 2"/>
                  <a:gd name="T20" fmla="*/ 2 w 2"/>
                  <a:gd name="T21" fmla="*/ 2 h 2"/>
                  <a:gd name="T22" fmla="*/ 2 w 2"/>
                  <a:gd name="T23" fmla="*/ 2 h 2"/>
                  <a:gd name="T24" fmla="*/ 2 w 2"/>
                  <a:gd name="T25" fmla="*/ 1 h 2"/>
                  <a:gd name="T26" fmla="*/ 1 w 2"/>
                  <a:gd name="T27" fmla="*/ 0 h 2"/>
                  <a:gd name="T28" fmla="*/ 1 w 2"/>
                  <a:gd name="T29" fmla="*/ 0 h 2"/>
                  <a:gd name="T30" fmla="*/ 0 w 2"/>
                  <a:gd name="T31" fmla="*/ 0 h 2"/>
                  <a:gd name="T32" fmla="*/ 0 w 2"/>
                  <a:gd name="T33" fmla="*/ 1 h 2"/>
                  <a:gd name="T34" fmla="*/ 1 w 2"/>
                  <a:gd name="T35" fmla="*/ 2 h 2"/>
                  <a:gd name="T36" fmla="*/ 1 w 2"/>
                  <a:gd name="T37" fmla="*/ 2 h 2"/>
                  <a:gd name="T38" fmla="*/ 2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4" name="Freeform 360"/>
              <p:cNvSpPr>
                <a:spLocks/>
              </p:cNvSpPr>
              <p:nvPr/>
            </p:nvSpPr>
            <p:spPr bwMode="auto">
              <a:xfrm>
                <a:off x="1613" y="1335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5" name="Freeform 361"/>
              <p:cNvSpPr>
                <a:spLocks/>
              </p:cNvSpPr>
              <p:nvPr/>
            </p:nvSpPr>
            <p:spPr bwMode="auto">
              <a:xfrm>
                <a:off x="1613" y="1335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0 w 2"/>
                  <a:gd name="T11" fmla="*/ 1 h 2"/>
                  <a:gd name="T12" fmla="*/ 1 w 2"/>
                  <a:gd name="T13" fmla="*/ 0 h 2"/>
                  <a:gd name="T14" fmla="*/ 1 w 2"/>
                  <a:gd name="T15" fmla="*/ 0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1 w 2"/>
                  <a:gd name="T23" fmla="*/ 1 h 2"/>
                  <a:gd name="T24" fmla="*/ 1 w 2"/>
                  <a:gd name="T25" fmla="*/ 1 h 2"/>
                  <a:gd name="T26" fmla="*/ 1 w 2"/>
                  <a:gd name="T27" fmla="*/ 0 h 2"/>
                  <a:gd name="T28" fmla="*/ 1 w 2"/>
                  <a:gd name="T29" fmla="*/ 0 h 2"/>
                  <a:gd name="T30" fmla="*/ 0 w 2"/>
                  <a:gd name="T31" fmla="*/ 1 h 2"/>
                  <a:gd name="T32" fmla="*/ 0 w 2"/>
                  <a:gd name="T33" fmla="*/ 1 h 2"/>
                  <a:gd name="T34" fmla="*/ 1 w 2"/>
                  <a:gd name="T35" fmla="*/ 2 h 2"/>
                  <a:gd name="T36" fmla="*/ 1 w 2"/>
                  <a:gd name="T37" fmla="*/ 2 h 2"/>
                  <a:gd name="T38" fmla="*/ 1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6" name="Freeform 362"/>
              <p:cNvSpPr>
                <a:spLocks/>
              </p:cNvSpPr>
              <p:nvPr/>
            </p:nvSpPr>
            <p:spPr bwMode="auto">
              <a:xfrm>
                <a:off x="1613" y="1328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1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7" name="Freeform 363"/>
              <p:cNvSpPr>
                <a:spLocks/>
              </p:cNvSpPr>
              <p:nvPr/>
            </p:nvSpPr>
            <p:spPr bwMode="auto">
              <a:xfrm>
                <a:off x="1613" y="1328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0 w 2"/>
                  <a:gd name="T11" fmla="*/ 1 h 2"/>
                  <a:gd name="T12" fmla="*/ 1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2 w 2"/>
                  <a:gd name="T23" fmla="*/ 1 h 2"/>
                  <a:gd name="T24" fmla="*/ 2 w 2"/>
                  <a:gd name="T25" fmla="*/ 1 h 2"/>
                  <a:gd name="T26" fmla="*/ 1 w 2"/>
                  <a:gd name="T27" fmla="*/ 1 h 2"/>
                  <a:gd name="T28" fmla="*/ 1 w 2"/>
                  <a:gd name="T29" fmla="*/ 0 h 2"/>
                  <a:gd name="T30" fmla="*/ 0 w 2"/>
                  <a:gd name="T31" fmla="*/ 1 h 2"/>
                  <a:gd name="T32" fmla="*/ 0 w 2"/>
                  <a:gd name="T33" fmla="*/ 1 h 2"/>
                  <a:gd name="T34" fmla="*/ 1 w 2"/>
                  <a:gd name="T35" fmla="*/ 2 h 2"/>
                  <a:gd name="T36" fmla="*/ 1 w 2"/>
                  <a:gd name="T37" fmla="*/ 2 h 2"/>
                  <a:gd name="T38" fmla="*/ 2 w 2"/>
                  <a:gd name="T39" fmla="*/ 1 h 2"/>
                  <a:gd name="T40" fmla="*/ 1 w 2"/>
                  <a:gd name="T4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8" name="Freeform 364"/>
              <p:cNvSpPr>
                <a:spLocks/>
              </p:cNvSpPr>
              <p:nvPr/>
            </p:nvSpPr>
            <p:spPr bwMode="auto">
              <a:xfrm>
                <a:off x="1570" y="1373"/>
                <a:ext cx="10" cy="9"/>
              </a:xfrm>
              <a:custGeom>
                <a:avLst/>
                <a:gdLst>
                  <a:gd name="T0" fmla="*/ 3 w 4"/>
                  <a:gd name="T1" fmla="*/ 3 h 4"/>
                  <a:gd name="T2" fmla="*/ 1 w 4"/>
                  <a:gd name="T3" fmla="*/ 4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4"/>
                      <a:pt x="2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1"/>
                      <a:pt x="4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9" name="Freeform 365"/>
              <p:cNvSpPr>
                <a:spLocks/>
              </p:cNvSpPr>
              <p:nvPr/>
            </p:nvSpPr>
            <p:spPr bwMode="auto">
              <a:xfrm>
                <a:off x="1570" y="1373"/>
                <a:ext cx="10" cy="9"/>
              </a:xfrm>
              <a:custGeom>
                <a:avLst/>
                <a:gdLst>
                  <a:gd name="T0" fmla="*/ 3 w 4"/>
                  <a:gd name="T1" fmla="*/ 3 h 4"/>
                  <a:gd name="T2" fmla="*/ 3 w 4"/>
                  <a:gd name="T3" fmla="*/ 3 h 4"/>
                  <a:gd name="T4" fmla="*/ 2 w 4"/>
                  <a:gd name="T5" fmla="*/ 4 h 4"/>
                  <a:gd name="T6" fmla="*/ 1 w 4"/>
                  <a:gd name="T7" fmla="*/ 3 h 4"/>
                  <a:gd name="T8" fmla="*/ 1 w 4"/>
                  <a:gd name="T9" fmla="*/ 2 h 4"/>
                  <a:gd name="T10" fmla="*/ 1 w 4"/>
                  <a:gd name="T11" fmla="*/ 1 h 4"/>
                  <a:gd name="T12" fmla="*/ 2 w 4"/>
                  <a:gd name="T13" fmla="*/ 0 h 4"/>
                  <a:gd name="T14" fmla="*/ 3 w 4"/>
                  <a:gd name="T15" fmla="*/ 1 h 4"/>
                  <a:gd name="T16" fmla="*/ 4 w 4"/>
                  <a:gd name="T17" fmla="*/ 2 h 4"/>
                  <a:gd name="T18" fmla="*/ 3 w 4"/>
                  <a:gd name="T19" fmla="*/ 3 h 4"/>
                  <a:gd name="T20" fmla="*/ 3 w 4"/>
                  <a:gd name="T21" fmla="*/ 3 h 4"/>
                  <a:gd name="T22" fmla="*/ 3 w 4"/>
                  <a:gd name="T23" fmla="*/ 3 h 4"/>
                  <a:gd name="T24" fmla="*/ 4 w 4"/>
                  <a:gd name="T25" fmla="*/ 2 h 4"/>
                  <a:gd name="T26" fmla="*/ 3 w 4"/>
                  <a:gd name="T27" fmla="*/ 1 h 4"/>
                  <a:gd name="T28" fmla="*/ 2 w 4"/>
                  <a:gd name="T29" fmla="*/ 0 h 4"/>
                  <a:gd name="T30" fmla="*/ 1 w 4"/>
                  <a:gd name="T31" fmla="*/ 1 h 4"/>
                  <a:gd name="T32" fmla="*/ 1 w 4"/>
                  <a:gd name="T33" fmla="*/ 2 h 4"/>
                  <a:gd name="T34" fmla="*/ 1 w 4"/>
                  <a:gd name="T35" fmla="*/ 4 h 4"/>
                  <a:gd name="T36" fmla="*/ 2 w 4"/>
                  <a:gd name="T37" fmla="*/ 4 h 4"/>
                  <a:gd name="T38" fmla="*/ 3 w 4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0" name="Freeform 366"/>
              <p:cNvSpPr>
                <a:spLocks/>
              </p:cNvSpPr>
              <p:nvPr/>
            </p:nvSpPr>
            <p:spPr bwMode="auto">
              <a:xfrm>
                <a:off x="1613" y="1323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1" name="Freeform 367"/>
              <p:cNvSpPr>
                <a:spLocks/>
              </p:cNvSpPr>
              <p:nvPr/>
            </p:nvSpPr>
            <p:spPr bwMode="auto">
              <a:xfrm>
                <a:off x="1613" y="1323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2" name="Freeform 368"/>
              <p:cNvSpPr>
                <a:spLocks/>
              </p:cNvSpPr>
              <p:nvPr/>
            </p:nvSpPr>
            <p:spPr bwMode="auto">
              <a:xfrm>
                <a:off x="1561" y="1377"/>
                <a:ext cx="7" cy="8"/>
              </a:xfrm>
              <a:custGeom>
                <a:avLst/>
                <a:gdLst>
                  <a:gd name="T0" fmla="*/ 2 w 3"/>
                  <a:gd name="T1" fmla="*/ 3 h 3"/>
                  <a:gd name="T2" fmla="*/ 1 w 3"/>
                  <a:gd name="T3" fmla="*/ 3 h 3"/>
                  <a:gd name="T4" fmla="*/ 0 w 3"/>
                  <a:gd name="T5" fmla="*/ 0 h 3"/>
                  <a:gd name="T6" fmla="*/ 2 w 3"/>
                  <a:gd name="T7" fmla="*/ 0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3" name="Freeform 369"/>
              <p:cNvSpPr>
                <a:spLocks/>
              </p:cNvSpPr>
              <p:nvPr/>
            </p:nvSpPr>
            <p:spPr bwMode="auto">
              <a:xfrm>
                <a:off x="1561" y="1377"/>
                <a:ext cx="7" cy="8"/>
              </a:xfrm>
              <a:custGeom>
                <a:avLst/>
                <a:gdLst>
                  <a:gd name="T0" fmla="*/ 2 w 3"/>
                  <a:gd name="T1" fmla="*/ 3 h 3"/>
                  <a:gd name="T2" fmla="*/ 2 w 3"/>
                  <a:gd name="T3" fmla="*/ 3 h 3"/>
                  <a:gd name="T4" fmla="*/ 2 w 3"/>
                  <a:gd name="T5" fmla="*/ 3 h 3"/>
                  <a:gd name="T6" fmla="*/ 1 w 3"/>
                  <a:gd name="T7" fmla="*/ 3 h 3"/>
                  <a:gd name="T8" fmla="*/ 0 w 3"/>
                  <a:gd name="T9" fmla="*/ 2 h 3"/>
                  <a:gd name="T10" fmla="*/ 0 w 3"/>
                  <a:gd name="T11" fmla="*/ 0 h 3"/>
                  <a:gd name="T12" fmla="*/ 1 w 3"/>
                  <a:gd name="T13" fmla="*/ 0 h 3"/>
                  <a:gd name="T14" fmla="*/ 2 w 3"/>
                  <a:gd name="T15" fmla="*/ 0 h 3"/>
                  <a:gd name="T16" fmla="*/ 3 w 3"/>
                  <a:gd name="T17" fmla="*/ 1 h 3"/>
                  <a:gd name="T18" fmla="*/ 2 w 3"/>
                  <a:gd name="T19" fmla="*/ 3 h 3"/>
                  <a:gd name="T20" fmla="*/ 2 w 3"/>
                  <a:gd name="T21" fmla="*/ 3 h 3"/>
                  <a:gd name="T22" fmla="*/ 2 w 3"/>
                  <a:gd name="T23" fmla="*/ 3 h 3"/>
                  <a:gd name="T24" fmla="*/ 3 w 3"/>
                  <a:gd name="T25" fmla="*/ 1 h 3"/>
                  <a:gd name="T26" fmla="*/ 2 w 3"/>
                  <a:gd name="T27" fmla="*/ 0 h 3"/>
                  <a:gd name="T28" fmla="*/ 1 w 3"/>
                  <a:gd name="T29" fmla="*/ 0 h 3"/>
                  <a:gd name="T30" fmla="*/ 0 w 3"/>
                  <a:gd name="T31" fmla="*/ 0 h 3"/>
                  <a:gd name="T32" fmla="*/ 0 w 3"/>
                  <a:gd name="T33" fmla="*/ 2 h 3"/>
                  <a:gd name="T34" fmla="*/ 1 w 3"/>
                  <a:gd name="T35" fmla="*/ 3 h 3"/>
                  <a:gd name="T36" fmla="*/ 2 w 3"/>
                  <a:gd name="T37" fmla="*/ 3 h 3"/>
                  <a:gd name="T38" fmla="*/ 2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4" name="Freeform 370"/>
              <p:cNvSpPr>
                <a:spLocks/>
              </p:cNvSpPr>
              <p:nvPr/>
            </p:nvSpPr>
            <p:spPr bwMode="auto">
              <a:xfrm>
                <a:off x="1549" y="1377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3 h 4"/>
                  <a:gd name="T4" fmla="*/ 1 w 3"/>
                  <a:gd name="T5" fmla="*/ 1 h 4"/>
                  <a:gd name="T6" fmla="*/ 2 w 3"/>
                  <a:gd name="T7" fmla="*/ 1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4"/>
                      <a:pt x="1" y="4"/>
                      <a:pt x="1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5" name="Freeform 371"/>
              <p:cNvSpPr>
                <a:spLocks/>
              </p:cNvSpPr>
              <p:nvPr/>
            </p:nvSpPr>
            <p:spPr bwMode="auto">
              <a:xfrm>
                <a:off x="1549" y="1377"/>
                <a:ext cx="7" cy="8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2 w 3"/>
                  <a:gd name="T5" fmla="*/ 3 h 3"/>
                  <a:gd name="T6" fmla="*/ 1 w 3"/>
                  <a:gd name="T7" fmla="*/ 3 h 3"/>
                  <a:gd name="T8" fmla="*/ 0 w 3"/>
                  <a:gd name="T9" fmla="*/ 2 h 3"/>
                  <a:gd name="T10" fmla="*/ 1 w 3"/>
                  <a:gd name="T11" fmla="*/ 1 h 3"/>
                  <a:gd name="T12" fmla="*/ 2 w 3"/>
                  <a:gd name="T13" fmla="*/ 0 h 3"/>
                  <a:gd name="T14" fmla="*/ 2 w 3"/>
                  <a:gd name="T15" fmla="*/ 1 h 3"/>
                  <a:gd name="T16" fmla="*/ 3 w 3"/>
                  <a:gd name="T17" fmla="*/ 2 h 3"/>
                  <a:gd name="T18" fmla="*/ 3 w 3"/>
                  <a:gd name="T19" fmla="*/ 3 h 3"/>
                  <a:gd name="T20" fmla="*/ 3 w 3"/>
                  <a:gd name="T21" fmla="*/ 3 h 3"/>
                  <a:gd name="T22" fmla="*/ 3 w 3"/>
                  <a:gd name="T23" fmla="*/ 3 h 3"/>
                  <a:gd name="T24" fmla="*/ 3 w 3"/>
                  <a:gd name="T25" fmla="*/ 2 h 3"/>
                  <a:gd name="T26" fmla="*/ 2 w 3"/>
                  <a:gd name="T27" fmla="*/ 1 h 3"/>
                  <a:gd name="T28" fmla="*/ 2 w 3"/>
                  <a:gd name="T29" fmla="*/ 0 h 3"/>
                  <a:gd name="T30" fmla="*/ 1 w 3"/>
                  <a:gd name="T31" fmla="*/ 1 h 3"/>
                  <a:gd name="T32" fmla="*/ 0 w 3"/>
                  <a:gd name="T33" fmla="*/ 2 h 3"/>
                  <a:gd name="T34" fmla="*/ 1 w 3"/>
                  <a:gd name="T35" fmla="*/ 3 h 3"/>
                  <a:gd name="T36" fmla="*/ 2 w 3"/>
                  <a:gd name="T37" fmla="*/ 3 h 3"/>
                  <a:gd name="T38" fmla="*/ 3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6" name="Freeform 372"/>
              <p:cNvSpPr>
                <a:spLocks/>
              </p:cNvSpPr>
              <p:nvPr/>
            </p:nvSpPr>
            <p:spPr bwMode="auto">
              <a:xfrm>
                <a:off x="1542" y="1380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7" name="Freeform 373"/>
              <p:cNvSpPr>
                <a:spLocks/>
              </p:cNvSpPr>
              <p:nvPr/>
            </p:nvSpPr>
            <p:spPr bwMode="auto">
              <a:xfrm>
                <a:off x="1542" y="1380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1 w 2"/>
                  <a:gd name="T5" fmla="*/ 2 h 2"/>
                  <a:gd name="T6" fmla="*/ 0 w 2"/>
                  <a:gd name="T7" fmla="*/ 2 h 2"/>
                  <a:gd name="T8" fmla="*/ 0 w 2"/>
                  <a:gd name="T9" fmla="*/ 1 h 2"/>
                  <a:gd name="T10" fmla="*/ 0 w 2"/>
                  <a:gd name="T11" fmla="*/ 0 h 2"/>
                  <a:gd name="T12" fmla="*/ 1 w 2"/>
                  <a:gd name="T13" fmla="*/ 0 h 2"/>
                  <a:gd name="T14" fmla="*/ 1 w 2"/>
                  <a:gd name="T15" fmla="*/ 0 h 2"/>
                  <a:gd name="T16" fmla="*/ 1 w 2"/>
                  <a:gd name="T17" fmla="*/ 1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2 w 2"/>
                  <a:gd name="T25" fmla="*/ 1 h 2"/>
                  <a:gd name="T26" fmla="*/ 1 w 2"/>
                  <a:gd name="T27" fmla="*/ 0 h 2"/>
                  <a:gd name="T28" fmla="*/ 1 w 2"/>
                  <a:gd name="T29" fmla="*/ 0 h 2"/>
                  <a:gd name="T30" fmla="*/ 0 w 2"/>
                  <a:gd name="T31" fmla="*/ 0 h 2"/>
                  <a:gd name="T32" fmla="*/ 0 w 2"/>
                  <a:gd name="T33" fmla="*/ 1 h 2"/>
                  <a:gd name="T34" fmla="*/ 0 w 2"/>
                  <a:gd name="T35" fmla="*/ 2 h 2"/>
                  <a:gd name="T36" fmla="*/ 1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8" name="Freeform 374"/>
              <p:cNvSpPr>
                <a:spLocks/>
              </p:cNvSpPr>
              <p:nvPr/>
            </p:nvSpPr>
            <p:spPr bwMode="auto">
              <a:xfrm>
                <a:off x="925" y="1132"/>
                <a:ext cx="69" cy="106"/>
              </a:xfrm>
              <a:custGeom>
                <a:avLst/>
                <a:gdLst>
                  <a:gd name="T0" fmla="*/ 14 w 29"/>
                  <a:gd name="T1" fmla="*/ 44 h 45"/>
                  <a:gd name="T2" fmla="*/ 15 w 29"/>
                  <a:gd name="T3" fmla="*/ 16 h 45"/>
                  <a:gd name="T4" fmla="*/ 15 w 29"/>
                  <a:gd name="T5" fmla="*/ 45 h 45"/>
                  <a:gd name="T6" fmla="*/ 29 w 29"/>
                  <a:gd name="T7" fmla="*/ 0 h 45"/>
                  <a:gd name="T8" fmla="*/ 11 w 29"/>
                  <a:gd name="T9" fmla="*/ 39 h 45"/>
                  <a:gd name="T10" fmla="*/ 14 w 29"/>
                  <a:gd name="T11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45">
                    <a:moveTo>
                      <a:pt x="14" y="44"/>
                    </a:moveTo>
                    <a:cubicBezTo>
                      <a:pt x="11" y="34"/>
                      <a:pt x="9" y="24"/>
                      <a:pt x="15" y="16"/>
                    </a:cubicBezTo>
                    <a:cubicBezTo>
                      <a:pt x="12" y="26"/>
                      <a:pt x="14" y="34"/>
                      <a:pt x="15" y="45"/>
                    </a:cubicBezTo>
                    <a:cubicBezTo>
                      <a:pt x="19" y="29"/>
                      <a:pt x="17" y="9"/>
                      <a:pt x="29" y="0"/>
                    </a:cubicBezTo>
                    <a:cubicBezTo>
                      <a:pt x="17" y="6"/>
                      <a:pt x="0" y="18"/>
                      <a:pt x="11" y="39"/>
                    </a:cubicBezTo>
                    <a:cubicBezTo>
                      <a:pt x="12" y="42"/>
                      <a:pt x="14" y="44"/>
                      <a:pt x="14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9" name="Freeform 375"/>
              <p:cNvSpPr>
                <a:spLocks/>
              </p:cNvSpPr>
              <p:nvPr/>
            </p:nvSpPr>
            <p:spPr bwMode="auto">
              <a:xfrm>
                <a:off x="876" y="1125"/>
                <a:ext cx="59" cy="85"/>
              </a:xfrm>
              <a:custGeom>
                <a:avLst/>
                <a:gdLst>
                  <a:gd name="T0" fmla="*/ 22 w 25"/>
                  <a:gd name="T1" fmla="*/ 32 h 36"/>
                  <a:gd name="T2" fmla="*/ 10 w 25"/>
                  <a:gd name="T3" fmla="*/ 11 h 36"/>
                  <a:gd name="T4" fmla="*/ 21 w 25"/>
                  <a:gd name="T5" fmla="*/ 32 h 36"/>
                  <a:gd name="T6" fmla="*/ 8 w 25"/>
                  <a:gd name="T7" fmla="*/ 10 h 36"/>
                  <a:gd name="T8" fmla="*/ 0 w 25"/>
                  <a:gd name="T9" fmla="*/ 0 h 36"/>
                  <a:gd name="T10" fmla="*/ 22 w 25"/>
                  <a:gd name="T11" fmla="*/ 30 h 36"/>
                  <a:gd name="T12" fmla="*/ 22 w 25"/>
                  <a:gd name="T13" fmla="*/ 3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36">
                    <a:moveTo>
                      <a:pt x="22" y="32"/>
                    </a:moveTo>
                    <a:cubicBezTo>
                      <a:pt x="17" y="22"/>
                      <a:pt x="16" y="17"/>
                      <a:pt x="10" y="11"/>
                    </a:cubicBezTo>
                    <a:cubicBezTo>
                      <a:pt x="13" y="18"/>
                      <a:pt x="17" y="24"/>
                      <a:pt x="21" y="32"/>
                    </a:cubicBezTo>
                    <a:cubicBezTo>
                      <a:pt x="18" y="27"/>
                      <a:pt x="12" y="18"/>
                      <a:pt x="8" y="10"/>
                    </a:cubicBezTo>
                    <a:cubicBezTo>
                      <a:pt x="6" y="6"/>
                      <a:pt x="3" y="3"/>
                      <a:pt x="0" y="0"/>
                    </a:cubicBezTo>
                    <a:cubicBezTo>
                      <a:pt x="6" y="4"/>
                      <a:pt x="18" y="16"/>
                      <a:pt x="22" y="30"/>
                    </a:cubicBezTo>
                    <a:cubicBezTo>
                      <a:pt x="23" y="33"/>
                      <a:pt x="25" y="36"/>
                      <a:pt x="2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0" name="Freeform 376"/>
              <p:cNvSpPr>
                <a:spLocks/>
              </p:cNvSpPr>
              <p:nvPr/>
            </p:nvSpPr>
            <p:spPr bwMode="auto">
              <a:xfrm>
                <a:off x="845" y="1429"/>
                <a:ext cx="73" cy="50"/>
              </a:xfrm>
              <a:custGeom>
                <a:avLst/>
                <a:gdLst>
                  <a:gd name="T0" fmla="*/ 4 w 31"/>
                  <a:gd name="T1" fmla="*/ 16 h 21"/>
                  <a:gd name="T2" fmla="*/ 15 w 31"/>
                  <a:gd name="T3" fmla="*/ 7 h 21"/>
                  <a:gd name="T4" fmla="*/ 26 w 31"/>
                  <a:gd name="T5" fmla="*/ 8 h 21"/>
                  <a:gd name="T6" fmla="*/ 29 w 31"/>
                  <a:gd name="T7" fmla="*/ 0 h 21"/>
                  <a:gd name="T8" fmla="*/ 20 w 31"/>
                  <a:gd name="T9" fmla="*/ 13 h 21"/>
                  <a:gd name="T10" fmla="*/ 4 w 31"/>
                  <a:gd name="T11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1">
                    <a:moveTo>
                      <a:pt x="4" y="16"/>
                    </a:moveTo>
                    <a:cubicBezTo>
                      <a:pt x="0" y="21"/>
                      <a:pt x="8" y="8"/>
                      <a:pt x="15" y="7"/>
                    </a:cubicBezTo>
                    <a:cubicBezTo>
                      <a:pt x="18" y="7"/>
                      <a:pt x="23" y="10"/>
                      <a:pt x="26" y="8"/>
                    </a:cubicBezTo>
                    <a:cubicBezTo>
                      <a:pt x="28" y="8"/>
                      <a:pt x="30" y="6"/>
                      <a:pt x="29" y="0"/>
                    </a:cubicBezTo>
                    <a:cubicBezTo>
                      <a:pt x="31" y="10"/>
                      <a:pt x="23" y="13"/>
                      <a:pt x="20" y="13"/>
                    </a:cubicBezTo>
                    <a:cubicBezTo>
                      <a:pt x="14" y="14"/>
                      <a:pt x="10" y="11"/>
                      <a:pt x="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1" name="Freeform 377"/>
              <p:cNvSpPr>
                <a:spLocks/>
              </p:cNvSpPr>
              <p:nvPr/>
            </p:nvSpPr>
            <p:spPr bwMode="auto">
              <a:xfrm>
                <a:off x="847" y="1344"/>
                <a:ext cx="97" cy="81"/>
              </a:xfrm>
              <a:custGeom>
                <a:avLst/>
                <a:gdLst>
                  <a:gd name="T0" fmla="*/ 36 w 41"/>
                  <a:gd name="T1" fmla="*/ 5 h 34"/>
                  <a:gd name="T2" fmla="*/ 31 w 41"/>
                  <a:gd name="T3" fmla="*/ 11 h 34"/>
                  <a:gd name="T4" fmla="*/ 28 w 41"/>
                  <a:gd name="T5" fmla="*/ 16 h 34"/>
                  <a:gd name="T6" fmla="*/ 21 w 41"/>
                  <a:gd name="T7" fmla="*/ 27 h 34"/>
                  <a:gd name="T8" fmla="*/ 14 w 41"/>
                  <a:gd name="T9" fmla="*/ 32 h 34"/>
                  <a:gd name="T10" fmla="*/ 0 w 41"/>
                  <a:gd name="T11" fmla="*/ 26 h 34"/>
                  <a:gd name="T12" fmla="*/ 12 w 41"/>
                  <a:gd name="T13" fmla="*/ 33 h 34"/>
                  <a:gd name="T14" fmla="*/ 23 w 41"/>
                  <a:gd name="T15" fmla="*/ 32 h 34"/>
                  <a:gd name="T16" fmla="*/ 34 w 41"/>
                  <a:gd name="T17" fmla="*/ 25 h 34"/>
                  <a:gd name="T18" fmla="*/ 36 w 41"/>
                  <a:gd name="T19" fmla="*/ 20 h 34"/>
                  <a:gd name="T20" fmla="*/ 37 w 41"/>
                  <a:gd name="T21" fmla="*/ 10 h 34"/>
                  <a:gd name="T22" fmla="*/ 40 w 41"/>
                  <a:gd name="T23" fmla="*/ 1 h 34"/>
                  <a:gd name="T24" fmla="*/ 36 w 41"/>
                  <a:gd name="T25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34">
                    <a:moveTo>
                      <a:pt x="36" y="5"/>
                    </a:moveTo>
                    <a:cubicBezTo>
                      <a:pt x="35" y="6"/>
                      <a:pt x="32" y="9"/>
                      <a:pt x="31" y="11"/>
                    </a:cubicBezTo>
                    <a:cubicBezTo>
                      <a:pt x="30" y="13"/>
                      <a:pt x="29" y="14"/>
                      <a:pt x="28" y="16"/>
                    </a:cubicBezTo>
                    <a:cubicBezTo>
                      <a:pt x="26" y="20"/>
                      <a:pt x="24" y="24"/>
                      <a:pt x="21" y="27"/>
                    </a:cubicBezTo>
                    <a:cubicBezTo>
                      <a:pt x="19" y="29"/>
                      <a:pt x="18" y="31"/>
                      <a:pt x="14" y="32"/>
                    </a:cubicBezTo>
                    <a:cubicBezTo>
                      <a:pt x="5" y="32"/>
                      <a:pt x="2" y="28"/>
                      <a:pt x="0" y="26"/>
                    </a:cubicBezTo>
                    <a:cubicBezTo>
                      <a:pt x="1" y="30"/>
                      <a:pt x="9" y="33"/>
                      <a:pt x="12" y="33"/>
                    </a:cubicBezTo>
                    <a:cubicBezTo>
                      <a:pt x="16" y="34"/>
                      <a:pt x="19" y="33"/>
                      <a:pt x="23" y="32"/>
                    </a:cubicBezTo>
                    <a:cubicBezTo>
                      <a:pt x="28" y="31"/>
                      <a:pt x="31" y="29"/>
                      <a:pt x="34" y="25"/>
                    </a:cubicBezTo>
                    <a:cubicBezTo>
                      <a:pt x="35" y="23"/>
                      <a:pt x="36" y="22"/>
                      <a:pt x="36" y="20"/>
                    </a:cubicBezTo>
                    <a:cubicBezTo>
                      <a:pt x="37" y="18"/>
                      <a:pt x="37" y="13"/>
                      <a:pt x="37" y="10"/>
                    </a:cubicBezTo>
                    <a:cubicBezTo>
                      <a:pt x="37" y="4"/>
                      <a:pt x="40" y="2"/>
                      <a:pt x="40" y="1"/>
                    </a:cubicBezTo>
                    <a:cubicBezTo>
                      <a:pt x="41" y="0"/>
                      <a:pt x="37" y="4"/>
                      <a:pt x="3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2" name="Freeform 378"/>
              <p:cNvSpPr>
                <a:spLocks/>
              </p:cNvSpPr>
              <p:nvPr/>
            </p:nvSpPr>
            <p:spPr bwMode="auto">
              <a:xfrm>
                <a:off x="942" y="1330"/>
                <a:ext cx="165" cy="144"/>
              </a:xfrm>
              <a:custGeom>
                <a:avLst/>
                <a:gdLst>
                  <a:gd name="T0" fmla="*/ 48 w 70"/>
                  <a:gd name="T1" fmla="*/ 41 h 61"/>
                  <a:gd name="T2" fmla="*/ 67 w 70"/>
                  <a:gd name="T3" fmla="*/ 58 h 61"/>
                  <a:gd name="T4" fmla="*/ 59 w 70"/>
                  <a:gd name="T5" fmla="*/ 43 h 61"/>
                  <a:gd name="T6" fmla="*/ 53 w 70"/>
                  <a:gd name="T7" fmla="*/ 27 h 61"/>
                  <a:gd name="T8" fmla="*/ 47 w 70"/>
                  <a:gd name="T9" fmla="*/ 19 h 61"/>
                  <a:gd name="T10" fmla="*/ 27 w 70"/>
                  <a:gd name="T11" fmla="*/ 4 h 61"/>
                  <a:gd name="T12" fmla="*/ 13 w 70"/>
                  <a:gd name="T13" fmla="*/ 1 h 61"/>
                  <a:gd name="T14" fmla="*/ 0 w 70"/>
                  <a:gd name="T15" fmla="*/ 12 h 61"/>
                  <a:gd name="T16" fmla="*/ 14 w 70"/>
                  <a:gd name="T17" fmla="*/ 2 h 61"/>
                  <a:gd name="T18" fmla="*/ 30 w 70"/>
                  <a:gd name="T19" fmla="*/ 12 h 61"/>
                  <a:gd name="T20" fmla="*/ 48 w 70"/>
                  <a:gd name="T21" fmla="*/ 41 h 61"/>
                  <a:gd name="T22" fmla="*/ 48 w 70"/>
                  <a:gd name="T23" fmla="*/ 41 h 61"/>
                  <a:gd name="T24" fmla="*/ 48 w 70"/>
                  <a:gd name="T25" fmla="*/ 4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61">
                    <a:moveTo>
                      <a:pt x="48" y="41"/>
                    </a:moveTo>
                    <a:cubicBezTo>
                      <a:pt x="53" y="47"/>
                      <a:pt x="70" y="61"/>
                      <a:pt x="67" y="58"/>
                    </a:cubicBezTo>
                    <a:cubicBezTo>
                      <a:pt x="67" y="57"/>
                      <a:pt x="62" y="54"/>
                      <a:pt x="59" y="43"/>
                    </a:cubicBezTo>
                    <a:cubicBezTo>
                      <a:pt x="57" y="39"/>
                      <a:pt x="54" y="30"/>
                      <a:pt x="53" y="27"/>
                    </a:cubicBezTo>
                    <a:cubicBezTo>
                      <a:pt x="51" y="23"/>
                      <a:pt x="50" y="22"/>
                      <a:pt x="47" y="19"/>
                    </a:cubicBezTo>
                    <a:cubicBezTo>
                      <a:pt x="41" y="11"/>
                      <a:pt x="33" y="7"/>
                      <a:pt x="27" y="4"/>
                    </a:cubicBezTo>
                    <a:cubicBezTo>
                      <a:pt x="21" y="1"/>
                      <a:pt x="19" y="0"/>
                      <a:pt x="13" y="1"/>
                    </a:cubicBezTo>
                    <a:cubicBezTo>
                      <a:pt x="9" y="1"/>
                      <a:pt x="3" y="3"/>
                      <a:pt x="0" y="12"/>
                    </a:cubicBezTo>
                    <a:cubicBezTo>
                      <a:pt x="2" y="7"/>
                      <a:pt x="5" y="1"/>
                      <a:pt x="14" y="2"/>
                    </a:cubicBezTo>
                    <a:cubicBezTo>
                      <a:pt x="22" y="3"/>
                      <a:pt x="27" y="7"/>
                      <a:pt x="30" y="12"/>
                    </a:cubicBezTo>
                    <a:cubicBezTo>
                      <a:pt x="35" y="22"/>
                      <a:pt x="44" y="35"/>
                      <a:pt x="48" y="41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41"/>
                      <a:pt x="48" y="41"/>
                      <a:pt x="48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3" name="Freeform 379"/>
              <p:cNvSpPr>
                <a:spLocks/>
              </p:cNvSpPr>
              <p:nvPr/>
            </p:nvSpPr>
            <p:spPr bwMode="auto">
              <a:xfrm>
                <a:off x="826" y="1309"/>
                <a:ext cx="123" cy="57"/>
              </a:xfrm>
              <a:custGeom>
                <a:avLst/>
                <a:gdLst>
                  <a:gd name="T0" fmla="*/ 24 w 52"/>
                  <a:gd name="T1" fmla="*/ 9 h 24"/>
                  <a:gd name="T2" fmla="*/ 0 w 52"/>
                  <a:gd name="T3" fmla="*/ 24 h 24"/>
                  <a:gd name="T4" fmla="*/ 0 w 52"/>
                  <a:gd name="T5" fmla="*/ 24 h 24"/>
                  <a:gd name="T6" fmla="*/ 19 w 52"/>
                  <a:gd name="T7" fmla="*/ 12 h 24"/>
                  <a:gd name="T8" fmla="*/ 34 w 52"/>
                  <a:gd name="T9" fmla="*/ 23 h 24"/>
                  <a:gd name="T10" fmla="*/ 50 w 52"/>
                  <a:gd name="T11" fmla="*/ 13 h 24"/>
                  <a:gd name="T12" fmla="*/ 44 w 52"/>
                  <a:gd name="T13" fmla="*/ 15 h 24"/>
                  <a:gd name="T14" fmla="*/ 24 w 52"/>
                  <a:gd name="T15" fmla="*/ 9 h 24"/>
                  <a:gd name="T16" fmla="*/ 24 w 52"/>
                  <a:gd name="T17" fmla="*/ 9 h 24"/>
                  <a:gd name="T18" fmla="*/ 24 w 52"/>
                  <a:gd name="T1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24">
                    <a:moveTo>
                      <a:pt x="24" y="9"/>
                    </a:moveTo>
                    <a:cubicBezTo>
                      <a:pt x="4" y="0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7" y="5"/>
                      <a:pt x="19" y="12"/>
                      <a:pt x="19" y="12"/>
                    </a:cubicBezTo>
                    <a:cubicBezTo>
                      <a:pt x="23" y="20"/>
                      <a:pt x="27" y="24"/>
                      <a:pt x="34" y="23"/>
                    </a:cubicBezTo>
                    <a:cubicBezTo>
                      <a:pt x="41" y="21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44" y="15"/>
                    </a:cubicBezTo>
                    <a:cubicBezTo>
                      <a:pt x="38" y="18"/>
                      <a:pt x="30" y="13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4" name="Freeform 380"/>
              <p:cNvSpPr>
                <a:spLocks/>
              </p:cNvSpPr>
              <p:nvPr/>
            </p:nvSpPr>
            <p:spPr bwMode="auto">
              <a:xfrm>
                <a:off x="975" y="1210"/>
                <a:ext cx="137" cy="123"/>
              </a:xfrm>
              <a:custGeom>
                <a:avLst/>
                <a:gdLst>
                  <a:gd name="T0" fmla="*/ 4 w 58"/>
                  <a:gd name="T1" fmla="*/ 45 h 52"/>
                  <a:gd name="T2" fmla="*/ 31 w 58"/>
                  <a:gd name="T3" fmla="*/ 36 h 52"/>
                  <a:gd name="T4" fmla="*/ 42 w 58"/>
                  <a:gd name="T5" fmla="*/ 38 h 52"/>
                  <a:gd name="T6" fmla="*/ 33 w 58"/>
                  <a:gd name="T7" fmla="*/ 41 h 52"/>
                  <a:gd name="T8" fmla="*/ 10 w 58"/>
                  <a:gd name="T9" fmla="*/ 46 h 52"/>
                  <a:gd name="T10" fmla="*/ 18 w 58"/>
                  <a:gd name="T11" fmla="*/ 48 h 52"/>
                  <a:gd name="T12" fmla="*/ 43 w 58"/>
                  <a:gd name="T13" fmla="*/ 46 h 52"/>
                  <a:gd name="T14" fmla="*/ 54 w 58"/>
                  <a:gd name="T15" fmla="*/ 28 h 52"/>
                  <a:gd name="T16" fmla="*/ 28 w 58"/>
                  <a:gd name="T17" fmla="*/ 30 h 52"/>
                  <a:gd name="T18" fmla="*/ 4 w 58"/>
                  <a:gd name="T19" fmla="*/ 4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2">
                    <a:moveTo>
                      <a:pt x="4" y="45"/>
                    </a:moveTo>
                    <a:cubicBezTo>
                      <a:pt x="4" y="45"/>
                      <a:pt x="20" y="34"/>
                      <a:pt x="31" y="36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28" y="42"/>
                      <a:pt x="10" y="46"/>
                      <a:pt x="10" y="46"/>
                    </a:cubicBezTo>
                    <a:cubicBezTo>
                      <a:pt x="0" y="50"/>
                      <a:pt x="8" y="47"/>
                      <a:pt x="18" y="48"/>
                    </a:cubicBezTo>
                    <a:cubicBezTo>
                      <a:pt x="26" y="48"/>
                      <a:pt x="33" y="52"/>
                      <a:pt x="43" y="46"/>
                    </a:cubicBezTo>
                    <a:cubicBezTo>
                      <a:pt x="53" y="40"/>
                      <a:pt x="58" y="0"/>
                      <a:pt x="54" y="28"/>
                    </a:cubicBezTo>
                    <a:cubicBezTo>
                      <a:pt x="53" y="35"/>
                      <a:pt x="45" y="34"/>
                      <a:pt x="28" y="30"/>
                    </a:cubicBezTo>
                    <a:cubicBezTo>
                      <a:pt x="11" y="26"/>
                      <a:pt x="0" y="47"/>
                      <a:pt x="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5" name="Freeform 381"/>
              <p:cNvSpPr>
                <a:spLocks/>
              </p:cNvSpPr>
              <p:nvPr/>
            </p:nvSpPr>
            <p:spPr bwMode="auto">
              <a:xfrm>
                <a:off x="862" y="1238"/>
                <a:ext cx="73" cy="92"/>
              </a:xfrm>
              <a:custGeom>
                <a:avLst/>
                <a:gdLst>
                  <a:gd name="T0" fmla="*/ 29 w 31"/>
                  <a:gd name="T1" fmla="*/ 36 h 39"/>
                  <a:gd name="T2" fmla="*/ 18 w 31"/>
                  <a:gd name="T3" fmla="*/ 21 h 39"/>
                  <a:gd name="T4" fmla="*/ 5 w 31"/>
                  <a:gd name="T5" fmla="*/ 3 h 39"/>
                  <a:gd name="T6" fmla="*/ 6 w 31"/>
                  <a:gd name="T7" fmla="*/ 24 h 39"/>
                  <a:gd name="T8" fmla="*/ 20 w 31"/>
                  <a:gd name="T9" fmla="*/ 34 h 39"/>
                  <a:gd name="T10" fmla="*/ 25 w 31"/>
                  <a:gd name="T11" fmla="*/ 36 h 39"/>
                  <a:gd name="T12" fmla="*/ 13 w 31"/>
                  <a:gd name="T13" fmla="*/ 25 h 39"/>
                  <a:gd name="T14" fmla="*/ 8 w 31"/>
                  <a:gd name="T15" fmla="*/ 20 h 39"/>
                  <a:gd name="T16" fmla="*/ 14 w 31"/>
                  <a:gd name="T17" fmla="*/ 23 h 39"/>
                  <a:gd name="T18" fmla="*/ 29 w 31"/>
                  <a:gd name="T19" fmla="*/ 37 h 39"/>
                  <a:gd name="T20" fmla="*/ 29 w 31"/>
                  <a:gd name="T21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9">
                    <a:moveTo>
                      <a:pt x="29" y="36"/>
                    </a:moveTo>
                    <a:cubicBezTo>
                      <a:pt x="31" y="39"/>
                      <a:pt x="28" y="25"/>
                      <a:pt x="18" y="21"/>
                    </a:cubicBezTo>
                    <a:cubicBezTo>
                      <a:pt x="7" y="17"/>
                      <a:pt x="0" y="12"/>
                      <a:pt x="5" y="3"/>
                    </a:cubicBezTo>
                    <a:cubicBezTo>
                      <a:pt x="7" y="0"/>
                      <a:pt x="1" y="18"/>
                      <a:pt x="6" y="24"/>
                    </a:cubicBezTo>
                    <a:cubicBezTo>
                      <a:pt x="10" y="31"/>
                      <a:pt x="14" y="32"/>
                      <a:pt x="20" y="34"/>
                    </a:cubicBezTo>
                    <a:cubicBezTo>
                      <a:pt x="25" y="36"/>
                      <a:pt x="27" y="38"/>
                      <a:pt x="25" y="36"/>
                    </a:cubicBezTo>
                    <a:cubicBezTo>
                      <a:pt x="25" y="36"/>
                      <a:pt x="15" y="27"/>
                      <a:pt x="13" y="25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14" y="23"/>
                    </a:cubicBezTo>
                    <a:cubicBezTo>
                      <a:pt x="21" y="26"/>
                      <a:pt x="29" y="37"/>
                      <a:pt x="29" y="37"/>
                    </a:cubicBezTo>
                    <a:lnTo>
                      <a:pt x="2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6" name="Freeform 382"/>
              <p:cNvSpPr>
                <a:spLocks/>
              </p:cNvSpPr>
              <p:nvPr/>
            </p:nvSpPr>
            <p:spPr bwMode="auto">
              <a:xfrm>
                <a:off x="859" y="1200"/>
                <a:ext cx="95" cy="97"/>
              </a:xfrm>
              <a:custGeom>
                <a:avLst/>
                <a:gdLst>
                  <a:gd name="T0" fmla="*/ 20 w 40"/>
                  <a:gd name="T1" fmla="*/ 5 h 41"/>
                  <a:gd name="T2" fmla="*/ 15 w 40"/>
                  <a:gd name="T3" fmla="*/ 4 h 41"/>
                  <a:gd name="T4" fmla="*/ 16 w 40"/>
                  <a:gd name="T5" fmla="*/ 5 h 41"/>
                  <a:gd name="T6" fmla="*/ 24 w 40"/>
                  <a:gd name="T7" fmla="*/ 9 h 41"/>
                  <a:gd name="T8" fmla="*/ 26 w 40"/>
                  <a:gd name="T9" fmla="*/ 28 h 41"/>
                  <a:gd name="T10" fmla="*/ 38 w 40"/>
                  <a:gd name="T11" fmla="*/ 40 h 41"/>
                  <a:gd name="T12" fmla="*/ 34 w 40"/>
                  <a:gd name="T13" fmla="*/ 35 h 41"/>
                  <a:gd name="T14" fmla="*/ 33 w 40"/>
                  <a:gd name="T15" fmla="*/ 16 h 41"/>
                  <a:gd name="T16" fmla="*/ 27 w 40"/>
                  <a:gd name="T17" fmla="*/ 7 h 41"/>
                  <a:gd name="T18" fmla="*/ 26 w 40"/>
                  <a:gd name="T19" fmla="*/ 6 h 41"/>
                  <a:gd name="T20" fmla="*/ 20 w 40"/>
                  <a:gd name="T21" fmla="*/ 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41">
                    <a:moveTo>
                      <a:pt x="20" y="5"/>
                    </a:moveTo>
                    <a:cubicBezTo>
                      <a:pt x="18" y="4"/>
                      <a:pt x="15" y="4"/>
                      <a:pt x="15" y="4"/>
                    </a:cubicBezTo>
                    <a:cubicBezTo>
                      <a:pt x="15" y="4"/>
                      <a:pt x="0" y="0"/>
                      <a:pt x="16" y="5"/>
                    </a:cubicBezTo>
                    <a:cubicBezTo>
                      <a:pt x="19" y="5"/>
                      <a:pt x="21" y="6"/>
                      <a:pt x="24" y="9"/>
                    </a:cubicBezTo>
                    <a:cubicBezTo>
                      <a:pt x="27" y="14"/>
                      <a:pt x="22" y="22"/>
                      <a:pt x="26" y="28"/>
                    </a:cubicBezTo>
                    <a:cubicBezTo>
                      <a:pt x="29" y="34"/>
                      <a:pt x="38" y="40"/>
                      <a:pt x="38" y="40"/>
                    </a:cubicBezTo>
                    <a:cubicBezTo>
                      <a:pt x="40" y="41"/>
                      <a:pt x="40" y="41"/>
                      <a:pt x="34" y="35"/>
                    </a:cubicBezTo>
                    <a:cubicBezTo>
                      <a:pt x="30" y="30"/>
                      <a:pt x="32" y="23"/>
                      <a:pt x="33" y="16"/>
                    </a:cubicBezTo>
                    <a:cubicBezTo>
                      <a:pt x="34" y="10"/>
                      <a:pt x="27" y="7"/>
                      <a:pt x="27" y="7"/>
                    </a:cubicBezTo>
                    <a:cubicBezTo>
                      <a:pt x="27" y="7"/>
                      <a:pt x="27" y="6"/>
                      <a:pt x="26" y="6"/>
                    </a:cubicBezTo>
                    <a:cubicBezTo>
                      <a:pt x="22" y="5"/>
                      <a:pt x="22" y="5"/>
                      <a:pt x="2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7" name="Freeform 383"/>
              <p:cNvSpPr>
                <a:spLocks/>
              </p:cNvSpPr>
              <p:nvPr/>
            </p:nvSpPr>
            <p:spPr bwMode="auto">
              <a:xfrm>
                <a:off x="956" y="1167"/>
                <a:ext cx="59" cy="142"/>
              </a:xfrm>
              <a:custGeom>
                <a:avLst/>
                <a:gdLst>
                  <a:gd name="T0" fmla="*/ 6 w 25"/>
                  <a:gd name="T1" fmla="*/ 52 h 60"/>
                  <a:gd name="T2" fmla="*/ 13 w 25"/>
                  <a:gd name="T3" fmla="*/ 32 h 60"/>
                  <a:gd name="T4" fmla="*/ 18 w 25"/>
                  <a:gd name="T5" fmla="*/ 27 h 60"/>
                  <a:gd name="T6" fmla="*/ 16 w 25"/>
                  <a:gd name="T7" fmla="*/ 34 h 60"/>
                  <a:gd name="T8" fmla="*/ 10 w 25"/>
                  <a:gd name="T9" fmla="*/ 48 h 60"/>
                  <a:gd name="T10" fmla="*/ 14 w 25"/>
                  <a:gd name="T11" fmla="*/ 45 h 60"/>
                  <a:gd name="T12" fmla="*/ 23 w 25"/>
                  <a:gd name="T13" fmla="*/ 31 h 60"/>
                  <a:gd name="T14" fmla="*/ 19 w 25"/>
                  <a:gd name="T15" fmla="*/ 16 h 60"/>
                  <a:gd name="T16" fmla="*/ 9 w 25"/>
                  <a:gd name="T17" fmla="*/ 31 h 60"/>
                  <a:gd name="T18" fmla="*/ 6 w 25"/>
                  <a:gd name="T19" fmla="*/ 5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60">
                    <a:moveTo>
                      <a:pt x="6" y="52"/>
                    </a:moveTo>
                    <a:cubicBezTo>
                      <a:pt x="6" y="52"/>
                      <a:pt x="8" y="37"/>
                      <a:pt x="13" y="32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5" y="37"/>
                      <a:pt x="10" y="48"/>
                      <a:pt x="10" y="48"/>
                    </a:cubicBezTo>
                    <a:cubicBezTo>
                      <a:pt x="7" y="60"/>
                      <a:pt x="10" y="49"/>
                      <a:pt x="14" y="45"/>
                    </a:cubicBezTo>
                    <a:cubicBezTo>
                      <a:pt x="18" y="41"/>
                      <a:pt x="25" y="39"/>
                      <a:pt x="23" y="31"/>
                    </a:cubicBezTo>
                    <a:cubicBezTo>
                      <a:pt x="18" y="11"/>
                      <a:pt x="19" y="0"/>
                      <a:pt x="19" y="16"/>
                    </a:cubicBezTo>
                    <a:cubicBezTo>
                      <a:pt x="19" y="21"/>
                      <a:pt x="19" y="23"/>
                      <a:pt x="9" y="31"/>
                    </a:cubicBezTo>
                    <a:cubicBezTo>
                      <a:pt x="0" y="38"/>
                      <a:pt x="5" y="55"/>
                      <a:pt x="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8" name="Freeform 384"/>
              <p:cNvSpPr>
                <a:spLocks/>
              </p:cNvSpPr>
              <p:nvPr/>
            </p:nvSpPr>
            <p:spPr bwMode="auto">
              <a:xfrm>
                <a:off x="836" y="1344"/>
                <a:ext cx="207" cy="600"/>
              </a:xfrm>
              <a:custGeom>
                <a:avLst/>
                <a:gdLst>
                  <a:gd name="T0" fmla="*/ 8 w 88"/>
                  <a:gd name="T1" fmla="*/ 184 h 254"/>
                  <a:gd name="T2" fmla="*/ 12 w 88"/>
                  <a:gd name="T3" fmla="*/ 254 h 254"/>
                  <a:gd name="T4" fmla="*/ 12 w 88"/>
                  <a:gd name="T5" fmla="*/ 254 h 254"/>
                  <a:gd name="T6" fmla="*/ 0 w 88"/>
                  <a:gd name="T7" fmla="*/ 204 h 254"/>
                  <a:gd name="T8" fmla="*/ 32 w 88"/>
                  <a:gd name="T9" fmla="*/ 146 h 254"/>
                  <a:gd name="T10" fmla="*/ 78 w 88"/>
                  <a:gd name="T11" fmla="*/ 98 h 254"/>
                  <a:gd name="T12" fmla="*/ 63 w 88"/>
                  <a:gd name="T13" fmla="*/ 32 h 254"/>
                  <a:gd name="T14" fmla="*/ 58 w 88"/>
                  <a:gd name="T15" fmla="*/ 0 h 254"/>
                  <a:gd name="T16" fmla="*/ 64 w 88"/>
                  <a:gd name="T17" fmla="*/ 31 h 254"/>
                  <a:gd name="T18" fmla="*/ 81 w 88"/>
                  <a:gd name="T19" fmla="*/ 95 h 254"/>
                  <a:gd name="T20" fmla="*/ 46 w 88"/>
                  <a:gd name="T21" fmla="*/ 140 h 254"/>
                  <a:gd name="T22" fmla="*/ 8 w 88"/>
                  <a:gd name="T23" fmla="*/ 18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" h="254">
                    <a:moveTo>
                      <a:pt x="8" y="184"/>
                    </a:moveTo>
                    <a:cubicBezTo>
                      <a:pt x="3" y="200"/>
                      <a:pt x="2" y="222"/>
                      <a:pt x="12" y="254"/>
                    </a:cubicBezTo>
                    <a:cubicBezTo>
                      <a:pt x="12" y="254"/>
                      <a:pt x="12" y="254"/>
                      <a:pt x="12" y="254"/>
                    </a:cubicBezTo>
                    <a:cubicBezTo>
                      <a:pt x="4" y="242"/>
                      <a:pt x="0" y="219"/>
                      <a:pt x="0" y="204"/>
                    </a:cubicBezTo>
                    <a:cubicBezTo>
                      <a:pt x="0" y="180"/>
                      <a:pt x="14" y="162"/>
                      <a:pt x="32" y="146"/>
                    </a:cubicBezTo>
                    <a:cubicBezTo>
                      <a:pt x="54" y="129"/>
                      <a:pt x="68" y="122"/>
                      <a:pt x="78" y="98"/>
                    </a:cubicBezTo>
                    <a:cubicBezTo>
                      <a:pt x="85" y="82"/>
                      <a:pt x="87" y="56"/>
                      <a:pt x="63" y="32"/>
                    </a:cubicBezTo>
                    <a:cubicBezTo>
                      <a:pt x="60" y="28"/>
                      <a:pt x="49" y="16"/>
                      <a:pt x="58" y="0"/>
                    </a:cubicBezTo>
                    <a:cubicBezTo>
                      <a:pt x="51" y="18"/>
                      <a:pt x="62" y="29"/>
                      <a:pt x="64" y="31"/>
                    </a:cubicBezTo>
                    <a:cubicBezTo>
                      <a:pt x="84" y="52"/>
                      <a:pt x="88" y="72"/>
                      <a:pt x="81" y="95"/>
                    </a:cubicBezTo>
                    <a:cubicBezTo>
                      <a:pt x="77" y="110"/>
                      <a:pt x="64" y="125"/>
                      <a:pt x="46" y="140"/>
                    </a:cubicBezTo>
                    <a:cubicBezTo>
                      <a:pt x="32" y="151"/>
                      <a:pt x="14" y="166"/>
                      <a:pt x="8" y="1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9" name="Freeform 385"/>
              <p:cNvSpPr>
                <a:spLocks/>
              </p:cNvSpPr>
              <p:nvPr/>
            </p:nvSpPr>
            <p:spPr bwMode="auto">
              <a:xfrm>
                <a:off x="791" y="676"/>
                <a:ext cx="1351" cy="1434"/>
              </a:xfrm>
              <a:custGeom>
                <a:avLst/>
                <a:gdLst>
                  <a:gd name="T0" fmla="*/ 131 w 572"/>
                  <a:gd name="T1" fmla="*/ 453 h 607"/>
                  <a:gd name="T2" fmla="*/ 107 w 572"/>
                  <a:gd name="T3" fmla="*/ 456 h 607"/>
                  <a:gd name="T4" fmla="*/ 106 w 572"/>
                  <a:gd name="T5" fmla="*/ 483 h 607"/>
                  <a:gd name="T6" fmla="*/ 156 w 572"/>
                  <a:gd name="T7" fmla="*/ 494 h 607"/>
                  <a:gd name="T8" fmla="*/ 174 w 572"/>
                  <a:gd name="T9" fmla="*/ 439 h 607"/>
                  <a:gd name="T10" fmla="*/ 129 w 572"/>
                  <a:gd name="T11" fmla="*/ 390 h 607"/>
                  <a:gd name="T12" fmla="*/ 59 w 572"/>
                  <a:gd name="T13" fmla="*/ 392 h 607"/>
                  <a:gd name="T14" fmla="*/ 18 w 572"/>
                  <a:gd name="T15" fmla="*/ 441 h 607"/>
                  <a:gd name="T16" fmla="*/ 73 w 572"/>
                  <a:gd name="T17" fmla="*/ 582 h 607"/>
                  <a:gd name="T18" fmla="*/ 208 w 572"/>
                  <a:gd name="T19" fmla="*/ 560 h 607"/>
                  <a:gd name="T20" fmla="*/ 262 w 572"/>
                  <a:gd name="T21" fmla="*/ 428 h 607"/>
                  <a:gd name="T22" fmla="*/ 240 w 572"/>
                  <a:gd name="T23" fmla="*/ 274 h 607"/>
                  <a:gd name="T24" fmla="*/ 236 w 572"/>
                  <a:gd name="T25" fmla="*/ 197 h 607"/>
                  <a:gd name="T26" fmla="*/ 263 w 572"/>
                  <a:gd name="T27" fmla="*/ 103 h 607"/>
                  <a:gd name="T28" fmla="*/ 329 w 572"/>
                  <a:gd name="T29" fmla="*/ 32 h 607"/>
                  <a:gd name="T30" fmla="*/ 420 w 572"/>
                  <a:gd name="T31" fmla="*/ 14 h 607"/>
                  <a:gd name="T32" fmla="*/ 550 w 572"/>
                  <a:gd name="T33" fmla="*/ 111 h 607"/>
                  <a:gd name="T34" fmla="*/ 513 w 572"/>
                  <a:gd name="T35" fmla="*/ 262 h 607"/>
                  <a:gd name="T36" fmla="*/ 431 w 572"/>
                  <a:gd name="T37" fmla="*/ 281 h 607"/>
                  <a:gd name="T38" fmla="*/ 385 w 572"/>
                  <a:gd name="T39" fmla="*/ 246 h 607"/>
                  <a:gd name="T40" fmla="*/ 377 w 572"/>
                  <a:gd name="T41" fmla="*/ 234 h 607"/>
                  <a:gd name="T42" fmla="*/ 374 w 572"/>
                  <a:gd name="T43" fmla="*/ 236 h 607"/>
                  <a:gd name="T44" fmla="*/ 374 w 572"/>
                  <a:gd name="T45" fmla="*/ 236 h 607"/>
                  <a:gd name="T46" fmla="*/ 378 w 572"/>
                  <a:gd name="T47" fmla="*/ 234 h 607"/>
                  <a:gd name="T48" fmla="*/ 403 w 572"/>
                  <a:gd name="T49" fmla="*/ 168 h 607"/>
                  <a:gd name="T50" fmla="*/ 437 w 572"/>
                  <a:gd name="T51" fmla="*/ 184 h 607"/>
                  <a:gd name="T52" fmla="*/ 428 w 572"/>
                  <a:gd name="T53" fmla="*/ 207 h 607"/>
                  <a:gd name="T54" fmla="*/ 405 w 572"/>
                  <a:gd name="T55" fmla="*/ 199 h 607"/>
                  <a:gd name="T56" fmla="*/ 405 w 572"/>
                  <a:gd name="T57" fmla="*/ 200 h 607"/>
                  <a:gd name="T58" fmla="*/ 421 w 572"/>
                  <a:gd name="T59" fmla="*/ 214 h 607"/>
                  <a:gd name="T60" fmla="*/ 440 w 572"/>
                  <a:gd name="T61" fmla="*/ 199 h 607"/>
                  <a:gd name="T62" fmla="*/ 414 w 572"/>
                  <a:gd name="T63" fmla="*/ 163 h 607"/>
                  <a:gd name="T64" fmla="*/ 377 w 572"/>
                  <a:gd name="T65" fmla="*/ 183 h 607"/>
                  <a:gd name="T66" fmla="*/ 374 w 572"/>
                  <a:gd name="T67" fmla="*/ 236 h 607"/>
                  <a:gd name="T68" fmla="*/ 378 w 572"/>
                  <a:gd name="T69" fmla="*/ 234 h 607"/>
                  <a:gd name="T70" fmla="*/ 378 w 572"/>
                  <a:gd name="T71" fmla="*/ 235 h 607"/>
                  <a:gd name="T72" fmla="*/ 375 w 572"/>
                  <a:gd name="T73" fmla="*/ 236 h 607"/>
                  <a:gd name="T74" fmla="*/ 376 w 572"/>
                  <a:gd name="T75" fmla="*/ 238 h 607"/>
                  <a:gd name="T76" fmla="*/ 380 w 572"/>
                  <a:gd name="T77" fmla="*/ 245 h 607"/>
                  <a:gd name="T78" fmla="*/ 394 w 572"/>
                  <a:gd name="T79" fmla="*/ 262 h 607"/>
                  <a:gd name="T80" fmla="*/ 449 w 572"/>
                  <a:gd name="T81" fmla="*/ 287 h 607"/>
                  <a:gd name="T82" fmla="*/ 523 w 572"/>
                  <a:gd name="T83" fmla="*/ 258 h 607"/>
                  <a:gd name="T84" fmla="*/ 560 w 572"/>
                  <a:gd name="T85" fmla="*/ 192 h 607"/>
                  <a:gd name="T86" fmla="*/ 510 w 572"/>
                  <a:gd name="T87" fmla="*/ 50 h 607"/>
                  <a:gd name="T88" fmla="*/ 354 w 572"/>
                  <a:gd name="T89" fmla="*/ 17 h 607"/>
                  <a:gd name="T90" fmla="*/ 239 w 572"/>
                  <a:gd name="T91" fmla="*/ 154 h 607"/>
                  <a:gd name="T92" fmla="*/ 243 w 572"/>
                  <a:gd name="T93" fmla="*/ 312 h 607"/>
                  <a:gd name="T94" fmla="*/ 256 w 572"/>
                  <a:gd name="T95" fmla="*/ 468 h 607"/>
                  <a:gd name="T96" fmla="*/ 162 w 572"/>
                  <a:gd name="T97" fmla="*/ 583 h 607"/>
                  <a:gd name="T98" fmla="*/ 87 w 572"/>
                  <a:gd name="T99" fmla="*/ 584 h 607"/>
                  <a:gd name="T100" fmla="*/ 22 w 572"/>
                  <a:gd name="T101" fmla="*/ 516 h 607"/>
                  <a:gd name="T102" fmla="*/ 73 w 572"/>
                  <a:gd name="T103" fmla="*/ 390 h 607"/>
                  <a:gd name="T104" fmla="*/ 172 w 572"/>
                  <a:gd name="T105" fmla="*/ 464 h 607"/>
                  <a:gd name="T106" fmla="*/ 129 w 572"/>
                  <a:gd name="T107" fmla="*/ 497 h 607"/>
                  <a:gd name="T108" fmla="*/ 106 w 572"/>
                  <a:gd name="T109" fmla="*/ 471 h 607"/>
                  <a:gd name="T110" fmla="*/ 129 w 572"/>
                  <a:gd name="T111" fmla="*/ 456 h 607"/>
                  <a:gd name="T112" fmla="*/ 131 w 572"/>
                  <a:gd name="T113" fmla="*/ 453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72" h="607">
                    <a:moveTo>
                      <a:pt x="131" y="453"/>
                    </a:moveTo>
                    <a:cubicBezTo>
                      <a:pt x="123" y="448"/>
                      <a:pt x="113" y="449"/>
                      <a:pt x="107" y="456"/>
                    </a:cubicBezTo>
                    <a:cubicBezTo>
                      <a:pt x="101" y="464"/>
                      <a:pt x="101" y="475"/>
                      <a:pt x="106" y="483"/>
                    </a:cubicBezTo>
                    <a:cubicBezTo>
                      <a:pt x="115" y="503"/>
                      <a:pt x="140" y="506"/>
                      <a:pt x="156" y="494"/>
                    </a:cubicBezTo>
                    <a:cubicBezTo>
                      <a:pt x="175" y="481"/>
                      <a:pt x="179" y="459"/>
                      <a:pt x="174" y="439"/>
                    </a:cubicBezTo>
                    <a:cubicBezTo>
                      <a:pt x="168" y="416"/>
                      <a:pt x="150" y="399"/>
                      <a:pt x="129" y="390"/>
                    </a:cubicBezTo>
                    <a:cubicBezTo>
                      <a:pt x="107" y="381"/>
                      <a:pt x="81" y="381"/>
                      <a:pt x="59" y="392"/>
                    </a:cubicBezTo>
                    <a:cubicBezTo>
                      <a:pt x="39" y="402"/>
                      <a:pt x="25" y="420"/>
                      <a:pt x="18" y="441"/>
                    </a:cubicBezTo>
                    <a:cubicBezTo>
                      <a:pt x="0" y="495"/>
                      <a:pt x="24" y="554"/>
                      <a:pt x="73" y="582"/>
                    </a:cubicBezTo>
                    <a:cubicBezTo>
                      <a:pt x="117" y="607"/>
                      <a:pt x="172" y="590"/>
                      <a:pt x="208" y="560"/>
                    </a:cubicBezTo>
                    <a:cubicBezTo>
                      <a:pt x="247" y="527"/>
                      <a:pt x="263" y="477"/>
                      <a:pt x="262" y="428"/>
                    </a:cubicBezTo>
                    <a:cubicBezTo>
                      <a:pt x="262" y="376"/>
                      <a:pt x="248" y="325"/>
                      <a:pt x="240" y="274"/>
                    </a:cubicBezTo>
                    <a:cubicBezTo>
                      <a:pt x="236" y="249"/>
                      <a:pt x="234" y="223"/>
                      <a:pt x="236" y="197"/>
                    </a:cubicBezTo>
                    <a:cubicBezTo>
                      <a:pt x="238" y="164"/>
                      <a:pt x="248" y="132"/>
                      <a:pt x="263" y="103"/>
                    </a:cubicBezTo>
                    <a:cubicBezTo>
                      <a:pt x="278" y="74"/>
                      <a:pt x="300" y="48"/>
                      <a:pt x="329" y="32"/>
                    </a:cubicBezTo>
                    <a:cubicBezTo>
                      <a:pt x="356" y="16"/>
                      <a:pt x="389" y="11"/>
                      <a:pt x="420" y="14"/>
                    </a:cubicBezTo>
                    <a:cubicBezTo>
                      <a:pt x="476" y="20"/>
                      <a:pt x="528" y="58"/>
                      <a:pt x="550" y="111"/>
                    </a:cubicBezTo>
                    <a:cubicBezTo>
                      <a:pt x="570" y="163"/>
                      <a:pt x="558" y="227"/>
                      <a:pt x="513" y="262"/>
                    </a:cubicBezTo>
                    <a:cubicBezTo>
                      <a:pt x="490" y="278"/>
                      <a:pt x="459" y="289"/>
                      <a:pt x="431" y="281"/>
                    </a:cubicBezTo>
                    <a:cubicBezTo>
                      <a:pt x="412" y="276"/>
                      <a:pt x="397" y="262"/>
                      <a:pt x="385" y="246"/>
                    </a:cubicBezTo>
                    <a:cubicBezTo>
                      <a:pt x="382" y="242"/>
                      <a:pt x="380" y="238"/>
                      <a:pt x="377" y="234"/>
                    </a:cubicBezTo>
                    <a:cubicBezTo>
                      <a:pt x="376" y="232"/>
                      <a:pt x="374" y="234"/>
                      <a:pt x="374" y="236"/>
                    </a:cubicBezTo>
                    <a:cubicBezTo>
                      <a:pt x="374" y="236"/>
                      <a:pt x="374" y="236"/>
                      <a:pt x="374" y="236"/>
                    </a:cubicBezTo>
                    <a:cubicBezTo>
                      <a:pt x="375" y="238"/>
                      <a:pt x="379" y="236"/>
                      <a:pt x="378" y="234"/>
                    </a:cubicBezTo>
                    <a:cubicBezTo>
                      <a:pt x="367" y="210"/>
                      <a:pt x="374" y="175"/>
                      <a:pt x="403" y="168"/>
                    </a:cubicBezTo>
                    <a:cubicBezTo>
                      <a:pt x="416" y="164"/>
                      <a:pt x="433" y="170"/>
                      <a:pt x="437" y="184"/>
                    </a:cubicBezTo>
                    <a:cubicBezTo>
                      <a:pt x="439" y="193"/>
                      <a:pt x="436" y="202"/>
                      <a:pt x="428" y="207"/>
                    </a:cubicBezTo>
                    <a:cubicBezTo>
                      <a:pt x="420" y="213"/>
                      <a:pt x="408" y="208"/>
                      <a:pt x="405" y="199"/>
                    </a:cubicBezTo>
                    <a:cubicBezTo>
                      <a:pt x="405" y="196"/>
                      <a:pt x="405" y="198"/>
                      <a:pt x="405" y="200"/>
                    </a:cubicBezTo>
                    <a:cubicBezTo>
                      <a:pt x="407" y="208"/>
                      <a:pt x="412" y="213"/>
                      <a:pt x="421" y="214"/>
                    </a:cubicBezTo>
                    <a:cubicBezTo>
                      <a:pt x="430" y="214"/>
                      <a:pt x="437" y="206"/>
                      <a:pt x="440" y="199"/>
                    </a:cubicBezTo>
                    <a:cubicBezTo>
                      <a:pt x="446" y="180"/>
                      <a:pt x="431" y="165"/>
                      <a:pt x="414" y="163"/>
                    </a:cubicBezTo>
                    <a:cubicBezTo>
                      <a:pt x="398" y="162"/>
                      <a:pt x="385" y="171"/>
                      <a:pt x="377" y="183"/>
                    </a:cubicBezTo>
                    <a:cubicBezTo>
                      <a:pt x="366" y="199"/>
                      <a:pt x="367" y="219"/>
                      <a:pt x="374" y="236"/>
                    </a:cubicBezTo>
                    <a:cubicBezTo>
                      <a:pt x="375" y="235"/>
                      <a:pt x="377" y="235"/>
                      <a:pt x="378" y="234"/>
                    </a:cubicBezTo>
                    <a:cubicBezTo>
                      <a:pt x="378" y="234"/>
                      <a:pt x="378" y="235"/>
                      <a:pt x="378" y="235"/>
                    </a:cubicBezTo>
                    <a:cubicBezTo>
                      <a:pt x="377" y="235"/>
                      <a:pt x="376" y="236"/>
                      <a:pt x="375" y="236"/>
                    </a:cubicBezTo>
                    <a:cubicBezTo>
                      <a:pt x="374" y="236"/>
                      <a:pt x="375" y="238"/>
                      <a:pt x="376" y="238"/>
                    </a:cubicBezTo>
                    <a:cubicBezTo>
                      <a:pt x="377" y="241"/>
                      <a:pt x="378" y="243"/>
                      <a:pt x="380" y="245"/>
                    </a:cubicBezTo>
                    <a:cubicBezTo>
                      <a:pt x="384" y="251"/>
                      <a:pt x="389" y="257"/>
                      <a:pt x="394" y="262"/>
                    </a:cubicBezTo>
                    <a:cubicBezTo>
                      <a:pt x="409" y="277"/>
                      <a:pt x="428" y="287"/>
                      <a:pt x="449" y="287"/>
                    </a:cubicBezTo>
                    <a:cubicBezTo>
                      <a:pt x="475" y="288"/>
                      <a:pt x="503" y="275"/>
                      <a:pt x="523" y="258"/>
                    </a:cubicBezTo>
                    <a:cubicBezTo>
                      <a:pt x="542" y="241"/>
                      <a:pt x="555" y="217"/>
                      <a:pt x="560" y="192"/>
                    </a:cubicBezTo>
                    <a:cubicBezTo>
                      <a:pt x="572" y="140"/>
                      <a:pt x="550" y="85"/>
                      <a:pt x="510" y="50"/>
                    </a:cubicBezTo>
                    <a:cubicBezTo>
                      <a:pt x="468" y="13"/>
                      <a:pt x="408" y="0"/>
                      <a:pt x="354" y="17"/>
                    </a:cubicBezTo>
                    <a:cubicBezTo>
                      <a:pt x="293" y="36"/>
                      <a:pt x="255" y="95"/>
                      <a:pt x="239" y="154"/>
                    </a:cubicBezTo>
                    <a:cubicBezTo>
                      <a:pt x="226" y="207"/>
                      <a:pt x="233" y="260"/>
                      <a:pt x="243" y="312"/>
                    </a:cubicBezTo>
                    <a:cubicBezTo>
                      <a:pt x="252" y="363"/>
                      <a:pt x="265" y="416"/>
                      <a:pt x="256" y="468"/>
                    </a:cubicBezTo>
                    <a:cubicBezTo>
                      <a:pt x="246" y="520"/>
                      <a:pt x="212" y="564"/>
                      <a:pt x="162" y="583"/>
                    </a:cubicBezTo>
                    <a:cubicBezTo>
                      <a:pt x="138" y="592"/>
                      <a:pt x="111" y="593"/>
                      <a:pt x="87" y="584"/>
                    </a:cubicBezTo>
                    <a:cubicBezTo>
                      <a:pt x="57" y="573"/>
                      <a:pt x="33" y="546"/>
                      <a:pt x="22" y="516"/>
                    </a:cubicBezTo>
                    <a:cubicBezTo>
                      <a:pt x="5" y="469"/>
                      <a:pt x="21" y="406"/>
                      <a:pt x="73" y="390"/>
                    </a:cubicBezTo>
                    <a:cubicBezTo>
                      <a:pt x="121" y="376"/>
                      <a:pt x="178" y="411"/>
                      <a:pt x="172" y="464"/>
                    </a:cubicBezTo>
                    <a:cubicBezTo>
                      <a:pt x="170" y="483"/>
                      <a:pt x="149" y="501"/>
                      <a:pt x="129" y="497"/>
                    </a:cubicBezTo>
                    <a:cubicBezTo>
                      <a:pt x="117" y="495"/>
                      <a:pt x="107" y="484"/>
                      <a:pt x="106" y="471"/>
                    </a:cubicBezTo>
                    <a:cubicBezTo>
                      <a:pt x="105" y="459"/>
                      <a:pt x="117" y="449"/>
                      <a:pt x="129" y="456"/>
                    </a:cubicBezTo>
                    <a:cubicBezTo>
                      <a:pt x="131" y="457"/>
                      <a:pt x="133" y="454"/>
                      <a:pt x="131" y="4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0" name="Freeform 386"/>
              <p:cNvSpPr>
                <a:spLocks/>
              </p:cNvSpPr>
              <p:nvPr/>
            </p:nvSpPr>
            <p:spPr bwMode="auto">
              <a:xfrm>
                <a:off x="1702" y="487"/>
                <a:ext cx="343" cy="451"/>
              </a:xfrm>
              <a:custGeom>
                <a:avLst/>
                <a:gdLst>
                  <a:gd name="T0" fmla="*/ 145 w 145"/>
                  <a:gd name="T1" fmla="*/ 13 h 191"/>
                  <a:gd name="T2" fmla="*/ 95 w 145"/>
                  <a:gd name="T3" fmla="*/ 26 h 191"/>
                  <a:gd name="T4" fmla="*/ 67 w 145"/>
                  <a:gd name="T5" fmla="*/ 87 h 191"/>
                  <a:gd name="T6" fmla="*/ 4 w 145"/>
                  <a:gd name="T7" fmla="*/ 191 h 191"/>
                  <a:gd name="T8" fmla="*/ 0 w 145"/>
                  <a:gd name="T9" fmla="*/ 187 h 191"/>
                  <a:gd name="T10" fmla="*/ 63 w 145"/>
                  <a:gd name="T11" fmla="*/ 88 h 191"/>
                  <a:gd name="T12" fmla="*/ 89 w 145"/>
                  <a:gd name="T13" fmla="*/ 25 h 191"/>
                  <a:gd name="T14" fmla="*/ 142 w 145"/>
                  <a:gd name="T15" fmla="*/ 10 h 191"/>
                  <a:gd name="T16" fmla="*/ 145 w 145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5" h="191">
                    <a:moveTo>
                      <a:pt x="145" y="13"/>
                    </a:moveTo>
                    <a:cubicBezTo>
                      <a:pt x="127" y="3"/>
                      <a:pt x="109" y="13"/>
                      <a:pt x="95" y="26"/>
                    </a:cubicBezTo>
                    <a:cubicBezTo>
                      <a:pt x="78" y="42"/>
                      <a:pt x="71" y="64"/>
                      <a:pt x="67" y="87"/>
                    </a:cubicBezTo>
                    <a:cubicBezTo>
                      <a:pt x="60" y="124"/>
                      <a:pt x="50" y="182"/>
                      <a:pt x="4" y="191"/>
                    </a:cubicBezTo>
                    <a:cubicBezTo>
                      <a:pt x="3" y="191"/>
                      <a:pt x="1" y="187"/>
                      <a:pt x="0" y="187"/>
                    </a:cubicBezTo>
                    <a:cubicBezTo>
                      <a:pt x="44" y="179"/>
                      <a:pt x="56" y="124"/>
                      <a:pt x="63" y="88"/>
                    </a:cubicBezTo>
                    <a:cubicBezTo>
                      <a:pt x="67" y="65"/>
                      <a:pt x="73" y="43"/>
                      <a:pt x="89" y="25"/>
                    </a:cubicBezTo>
                    <a:cubicBezTo>
                      <a:pt x="103" y="11"/>
                      <a:pt x="123" y="0"/>
                      <a:pt x="142" y="10"/>
                    </a:cubicBezTo>
                    <a:cubicBezTo>
                      <a:pt x="143" y="10"/>
                      <a:pt x="144" y="12"/>
                      <a:pt x="14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1" name="Freeform 387"/>
              <p:cNvSpPr>
                <a:spLocks/>
              </p:cNvSpPr>
              <p:nvPr/>
            </p:nvSpPr>
            <p:spPr bwMode="auto">
              <a:xfrm>
                <a:off x="2177" y="574"/>
                <a:ext cx="71" cy="52"/>
              </a:xfrm>
              <a:custGeom>
                <a:avLst/>
                <a:gdLst>
                  <a:gd name="T0" fmla="*/ 30 w 30"/>
                  <a:gd name="T1" fmla="*/ 20 h 22"/>
                  <a:gd name="T2" fmla="*/ 26 w 30"/>
                  <a:gd name="T3" fmla="*/ 21 h 22"/>
                  <a:gd name="T4" fmla="*/ 19 w 30"/>
                  <a:gd name="T5" fmla="*/ 20 h 22"/>
                  <a:gd name="T6" fmla="*/ 11 w 30"/>
                  <a:gd name="T7" fmla="*/ 9 h 22"/>
                  <a:gd name="T8" fmla="*/ 9 w 30"/>
                  <a:gd name="T9" fmla="*/ 5 h 22"/>
                  <a:gd name="T10" fmla="*/ 7 w 30"/>
                  <a:gd name="T11" fmla="*/ 2 h 22"/>
                  <a:gd name="T12" fmla="*/ 2 w 30"/>
                  <a:gd name="T13" fmla="*/ 1 h 22"/>
                  <a:gd name="T14" fmla="*/ 0 w 30"/>
                  <a:gd name="T15" fmla="*/ 1 h 22"/>
                  <a:gd name="T16" fmla="*/ 2 w 30"/>
                  <a:gd name="T17" fmla="*/ 1 h 22"/>
                  <a:gd name="T18" fmla="*/ 8 w 30"/>
                  <a:gd name="T19" fmla="*/ 3 h 22"/>
                  <a:gd name="T20" fmla="*/ 15 w 30"/>
                  <a:gd name="T21" fmla="*/ 15 h 22"/>
                  <a:gd name="T22" fmla="*/ 20 w 30"/>
                  <a:gd name="T23" fmla="*/ 20 h 22"/>
                  <a:gd name="T24" fmla="*/ 25 w 30"/>
                  <a:gd name="T25" fmla="*/ 21 h 22"/>
                  <a:gd name="T26" fmla="*/ 30 w 30"/>
                  <a:gd name="T27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2">
                    <a:moveTo>
                      <a:pt x="30" y="20"/>
                    </a:moveTo>
                    <a:cubicBezTo>
                      <a:pt x="30" y="19"/>
                      <a:pt x="29" y="20"/>
                      <a:pt x="26" y="21"/>
                    </a:cubicBezTo>
                    <a:cubicBezTo>
                      <a:pt x="24" y="21"/>
                      <a:pt x="22" y="22"/>
                      <a:pt x="19" y="20"/>
                    </a:cubicBezTo>
                    <a:cubicBezTo>
                      <a:pt x="16" y="18"/>
                      <a:pt x="14" y="14"/>
                      <a:pt x="11" y="9"/>
                    </a:cubicBezTo>
                    <a:cubicBezTo>
                      <a:pt x="11" y="7"/>
                      <a:pt x="10" y="6"/>
                      <a:pt x="9" y="5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2" y="1"/>
                    </a:cubicBezTo>
                    <a:cubicBezTo>
                      <a:pt x="4" y="0"/>
                      <a:pt x="6" y="0"/>
                      <a:pt x="8" y="3"/>
                    </a:cubicBezTo>
                    <a:cubicBezTo>
                      <a:pt x="11" y="5"/>
                      <a:pt x="12" y="10"/>
                      <a:pt x="15" y="15"/>
                    </a:cubicBezTo>
                    <a:cubicBezTo>
                      <a:pt x="17" y="18"/>
                      <a:pt x="19" y="19"/>
                      <a:pt x="20" y="20"/>
                    </a:cubicBezTo>
                    <a:cubicBezTo>
                      <a:pt x="21" y="21"/>
                      <a:pt x="22" y="21"/>
                      <a:pt x="25" y="21"/>
                    </a:cubicBezTo>
                    <a:cubicBezTo>
                      <a:pt x="26" y="21"/>
                      <a:pt x="28" y="20"/>
                      <a:pt x="3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2" name="Freeform 388"/>
              <p:cNvSpPr>
                <a:spLocks/>
              </p:cNvSpPr>
              <p:nvPr/>
            </p:nvSpPr>
            <p:spPr bwMode="auto">
              <a:xfrm>
                <a:off x="2177" y="574"/>
                <a:ext cx="71" cy="52"/>
              </a:xfrm>
              <a:custGeom>
                <a:avLst/>
                <a:gdLst>
                  <a:gd name="T0" fmla="*/ 30 w 30"/>
                  <a:gd name="T1" fmla="*/ 20 h 22"/>
                  <a:gd name="T2" fmla="*/ 30 w 30"/>
                  <a:gd name="T3" fmla="*/ 20 h 22"/>
                  <a:gd name="T4" fmla="*/ 29 w 30"/>
                  <a:gd name="T5" fmla="*/ 20 h 22"/>
                  <a:gd name="T6" fmla="*/ 19 w 30"/>
                  <a:gd name="T7" fmla="*/ 20 h 22"/>
                  <a:gd name="T8" fmla="*/ 11 w 30"/>
                  <a:gd name="T9" fmla="*/ 9 h 22"/>
                  <a:gd name="T10" fmla="*/ 7 w 30"/>
                  <a:gd name="T11" fmla="*/ 2 h 22"/>
                  <a:gd name="T12" fmla="*/ 2 w 30"/>
                  <a:gd name="T13" fmla="*/ 1 h 22"/>
                  <a:gd name="T14" fmla="*/ 0 w 30"/>
                  <a:gd name="T15" fmla="*/ 1 h 22"/>
                  <a:gd name="T16" fmla="*/ 0 w 30"/>
                  <a:gd name="T17" fmla="*/ 1 h 22"/>
                  <a:gd name="T18" fmla="*/ 0 w 30"/>
                  <a:gd name="T19" fmla="*/ 1 h 22"/>
                  <a:gd name="T20" fmla="*/ 0 w 30"/>
                  <a:gd name="T21" fmla="*/ 1 h 22"/>
                  <a:gd name="T22" fmla="*/ 0 w 30"/>
                  <a:gd name="T23" fmla="*/ 1 h 22"/>
                  <a:gd name="T24" fmla="*/ 0 w 30"/>
                  <a:gd name="T25" fmla="*/ 1 h 22"/>
                  <a:gd name="T26" fmla="*/ 0 w 30"/>
                  <a:gd name="T27" fmla="*/ 1 h 22"/>
                  <a:gd name="T28" fmla="*/ 0 w 30"/>
                  <a:gd name="T29" fmla="*/ 1 h 22"/>
                  <a:gd name="T30" fmla="*/ 0 w 30"/>
                  <a:gd name="T31" fmla="*/ 1 h 22"/>
                  <a:gd name="T32" fmla="*/ 0 w 30"/>
                  <a:gd name="T33" fmla="*/ 1 h 22"/>
                  <a:gd name="T34" fmla="*/ 0 w 30"/>
                  <a:gd name="T35" fmla="*/ 1 h 22"/>
                  <a:gd name="T36" fmla="*/ 0 w 30"/>
                  <a:gd name="T37" fmla="*/ 1 h 22"/>
                  <a:gd name="T38" fmla="*/ 0 w 30"/>
                  <a:gd name="T39" fmla="*/ 1 h 22"/>
                  <a:gd name="T40" fmla="*/ 0 w 30"/>
                  <a:gd name="T41" fmla="*/ 1 h 22"/>
                  <a:gd name="T42" fmla="*/ 0 w 30"/>
                  <a:gd name="T43" fmla="*/ 1 h 22"/>
                  <a:gd name="T44" fmla="*/ 0 w 30"/>
                  <a:gd name="T45" fmla="*/ 1 h 22"/>
                  <a:gd name="T46" fmla="*/ 0 w 30"/>
                  <a:gd name="T47" fmla="*/ 1 h 22"/>
                  <a:gd name="T48" fmla="*/ 0 w 30"/>
                  <a:gd name="T49" fmla="*/ 1 h 22"/>
                  <a:gd name="T50" fmla="*/ 0 w 30"/>
                  <a:gd name="T51" fmla="*/ 1 h 22"/>
                  <a:gd name="T52" fmla="*/ 0 w 30"/>
                  <a:gd name="T53" fmla="*/ 1 h 22"/>
                  <a:gd name="T54" fmla="*/ 0 w 30"/>
                  <a:gd name="T55" fmla="*/ 1 h 22"/>
                  <a:gd name="T56" fmla="*/ 0 w 30"/>
                  <a:gd name="T57" fmla="*/ 1 h 22"/>
                  <a:gd name="T58" fmla="*/ 7 w 30"/>
                  <a:gd name="T59" fmla="*/ 1 h 22"/>
                  <a:gd name="T60" fmla="*/ 15 w 30"/>
                  <a:gd name="T61" fmla="*/ 15 h 22"/>
                  <a:gd name="T62" fmla="*/ 20 w 30"/>
                  <a:gd name="T63" fmla="*/ 20 h 22"/>
                  <a:gd name="T64" fmla="*/ 20 w 30"/>
                  <a:gd name="T65" fmla="*/ 20 h 22"/>
                  <a:gd name="T66" fmla="*/ 30 w 30"/>
                  <a:gd name="T67" fmla="*/ 20 h 22"/>
                  <a:gd name="T68" fmla="*/ 30 w 30"/>
                  <a:gd name="T69" fmla="*/ 20 h 22"/>
                  <a:gd name="T70" fmla="*/ 30 w 30"/>
                  <a:gd name="T71" fmla="*/ 20 h 22"/>
                  <a:gd name="T72" fmla="*/ 20 w 30"/>
                  <a:gd name="T73" fmla="*/ 20 h 22"/>
                  <a:gd name="T74" fmla="*/ 20 w 30"/>
                  <a:gd name="T75" fmla="*/ 20 h 22"/>
                  <a:gd name="T76" fmla="*/ 15 w 30"/>
                  <a:gd name="T77" fmla="*/ 15 h 22"/>
                  <a:gd name="T78" fmla="*/ 7 w 30"/>
                  <a:gd name="T79" fmla="*/ 1 h 22"/>
                  <a:gd name="T80" fmla="*/ 1 w 30"/>
                  <a:gd name="T81" fmla="*/ 1 h 22"/>
                  <a:gd name="T82" fmla="*/ 0 w 30"/>
                  <a:gd name="T83" fmla="*/ 1 h 22"/>
                  <a:gd name="T84" fmla="*/ 0 w 30"/>
                  <a:gd name="T85" fmla="*/ 1 h 22"/>
                  <a:gd name="T86" fmla="*/ 0 w 30"/>
                  <a:gd name="T87" fmla="*/ 1 h 22"/>
                  <a:gd name="T88" fmla="*/ 0 w 30"/>
                  <a:gd name="T89" fmla="*/ 1 h 22"/>
                  <a:gd name="T90" fmla="*/ 0 w 30"/>
                  <a:gd name="T91" fmla="*/ 1 h 22"/>
                  <a:gd name="T92" fmla="*/ 2 w 30"/>
                  <a:gd name="T93" fmla="*/ 1 h 22"/>
                  <a:gd name="T94" fmla="*/ 7 w 30"/>
                  <a:gd name="T95" fmla="*/ 2 h 22"/>
                  <a:gd name="T96" fmla="*/ 11 w 30"/>
                  <a:gd name="T97" fmla="*/ 9 h 22"/>
                  <a:gd name="T98" fmla="*/ 19 w 30"/>
                  <a:gd name="T99" fmla="*/ 20 h 22"/>
                  <a:gd name="T100" fmla="*/ 29 w 30"/>
                  <a:gd name="T101" fmla="*/ 20 h 22"/>
                  <a:gd name="T102" fmla="*/ 30 w 30"/>
                  <a:gd name="T103" fmla="*/ 20 h 22"/>
                  <a:gd name="T104" fmla="*/ 30 w 30"/>
                  <a:gd name="T105" fmla="*/ 20 h 22"/>
                  <a:gd name="T106" fmla="*/ 30 w 30"/>
                  <a:gd name="T107" fmla="*/ 20 h 22"/>
                  <a:gd name="T108" fmla="*/ 30 w 30"/>
                  <a:gd name="T109" fmla="*/ 20 h 22"/>
                  <a:gd name="T110" fmla="*/ 30 w 30"/>
                  <a:gd name="T111" fmla="*/ 20 h 22"/>
                  <a:gd name="T112" fmla="*/ 30 w 30"/>
                  <a:gd name="T113" fmla="*/ 20 h 22"/>
                  <a:gd name="T114" fmla="*/ 30 w 30"/>
                  <a:gd name="T115" fmla="*/ 20 h 22"/>
                  <a:gd name="T116" fmla="*/ 30 w 30"/>
                  <a:gd name="T117" fmla="*/ 20 h 22"/>
                  <a:gd name="T118" fmla="*/ 30 w 30"/>
                  <a:gd name="T119" fmla="*/ 20 h 22"/>
                  <a:gd name="T120" fmla="*/ 30 w 30"/>
                  <a:gd name="T121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" h="22">
                    <a:moveTo>
                      <a:pt x="30" y="20"/>
                    </a:move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29" y="20"/>
                      <a:pt x="29" y="20"/>
                    </a:cubicBezTo>
                    <a:cubicBezTo>
                      <a:pt x="28" y="20"/>
                      <a:pt x="27" y="21"/>
                      <a:pt x="26" y="21"/>
                    </a:cubicBezTo>
                    <a:cubicBezTo>
                      <a:pt x="24" y="21"/>
                      <a:pt x="22" y="22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6" y="18"/>
                      <a:pt x="14" y="14"/>
                      <a:pt x="11" y="9"/>
                    </a:cubicBezTo>
                    <a:cubicBezTo>
                      <a:pt x="11" y="7"/>
                      <a:pt x="10" y="6"/>
                      <a:pt x="9" y="5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7" y="2"/>
                      <a:pt x="8" y="2"/>
                      <a:pt x="8" y="3"/>
                    </a:cubicBezTo>
                    <a:cubicBezTo>
                      <a:pt x="11" y="5"/>
                      <a:pt x="12" y="10"/>
                      <a:pt x="15" y="15"/>
                    </a:cubicBezTo>
                    <a:cubicBezTo>
                      <a:pt x="17" y="18"/>
                      <a:pt x="18" y="19"/>
                      <a:pt x="19" y="20"/>
                    </a:cubicBezTo>
                    <a:cubicBezTo>
                      <a:pt x="19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21"/>
                      <a:pt x="22" y="21"/>
                      <a:pt x="25" y="21"/>
                    </a:cubicBezTo>
                    <a:cubicBezTo>
                      <a:pt x="26" y="21"/>
                      <a:pt x="28" y="21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8" y="20"/>
                      <a:pt x="26" y="21"/>
                      <a:pt x="25" y="21"/>
                    </a:cubicBezTo>
                    <a:cubicBezTo>
                      <a:pt x="22" y="21"/>
                      <a:pt x="21" y="21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19" y="20"/>
                    </a:cubicBezTo>
                    <a:cubicBezTo>
                      <a:pt x="18" y="19"/>
                      <a:pt x="17" y="18"/>
                      <a:pt x="15" y="15"/>
                    </a:cubicBezTo>
                    <a:cubicBezTo>
                      <a:pt x="12" y="10"/>
                      <a:pt x="11" y="5"/>
                      <a:pt x="8" y="3"/>
                    </a:cubicBezTo>
                    <a:cubicBezTo>
                      <a:pt x="8" y="2"/>
                      <a:pt x="7" y="2"/>
                      <a:pt x="7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1"/>
                      <a:pt x="5" y="1"/>
                      <a:pt x="6" y="2"/>
                    </a:cubicBezTo>
                    <a:cubicBezTo>
                      <a:pt x="6" y="2"/>
                      <a:pt x="6" y="2"/>
                      <a:pt x="7" y="2"/>
                    </a:cubicBezTo>
                    <a:cubicBezTo>
                      <a:pt x="7" y="2"/>
                      <a:pt x="8" y="3"/>
                      <a:pt x="9" y="5"/>
                    </a:cubicBezTo>
                    <a:cubicBezTo>
                      <a:pt x="10" y="6"/>
                      <a:pt x="11" y="7"/>
                      <a:pt x="11" y="9"/>
                    </a:cubicBezTo>
                    <a:cubicBezTo>
                      <a:pt x="14" y="14"/>
                      <a:pt x="16" y="18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2" y="22"/>
                      <a:pt x="24" y="22"/>
                      <a:pt x="26" y="21"/>
                    </a:cubicBezTo>
                    <a:cubicBezTo>
                      <a:pt x="28" y="21"/>
                      <a:pt x="29" y="20"/>
                      <a:pt x="29" y="20"/>
                    </a:cubicBezTo>
                    <a:cubicBezTo>
                      <a:pt x="29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3" name="Freeform 389"/>
              <p:cNvSpPr>
                <a:spLocks/>
              </p:cNvSpPr>
              <p:nvPr/>
            </p:nvSpPr>
            <p:spPr bwMode="auto">
              <a:xfrm>
                <a:off x="2212" y="603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1 h 3"/>
                  <a:gd name="T4" fmla="*/ 1 w 2"/>
                  <a:gd name="T5" fmla="*/ 1 h 3"/>
                  <a:gd name="T6" fmla="*/ 2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4" name="Freeform 390"/>
              <p:cNvSpPr>
                <a:spLocks/>
              </p:cNvSpPr>
              <p:nvPr/>
            </p:nvSpPr>
            <p:spPr bwMode="auto">
              <a:xfrm>
                <a:off x="2212" y="603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1 h 3"/>
                  <a:gd name="T8" fmla="*/ 1 w 2"/>
                  <a:gd name="T9" fmla="*/ 1 h 3"/>
                  <a:gd name="T10" fmla="*/ 1 w 2"/>
                  <a:gd name="T11" fmla="*/ 1 h 3"/>
                  <a:gd name="T12" fmla="*/ 2 w 2"/>
                  <a:gd name="T13" fmla="*/ 1 h 3"/>
                  <a:gd name="T14" fmla="*/ 2 w 2"/>
                  <a:gd name="T15" fmla="*/ 2 h 3"/>
                  <a:gd name="T16" fmla="*/ 2 w 2"/>
                  <a:gd name="T17" fmla="*/ 3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3 h 3"/>
                  <a:gd name="T26" fmla="*/ 2 w 2"/>
                  <a:gd name="T27" fmla="*/ 2 h 3"/>
                  <a:gd name="T28" fmla="*/ 2 w 2"/>
                  <a:gd name="T29" fmla="*/ 1 h 3"/>
                  <a:gd name="T30" fmla="*/ 1 w 2"/>
                  <a:gd name="T31" fmla="*/ 1 h 3"/>
                  <a:gd name="T32" fmla="*/ 1 w 2"/>
                  <a:gd name="T33" fmla="*/ 1 h 3"/>
                  <a:gd name="T34" fmla="*/ 0 w 2"/>
                  <a:gd name="T35" fmla="*/ 1 h 3"/>
                  <a:gd name="T36" fmla="*/ 0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5" name="Freeform 391"/>
              <p:cNvSpPr>
                <a:spLocks/>
              </p:cNvSpPr>
              <p:nvPr/>
            </p:nvSpPr>
            <p:spPr bwMode="auto">
              <a:xfrm>
                <a:off x="2217" y="610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6" name="Freeform 392"/>
              <p:cNvSpPr>
                <a:spLocks/>
              </p:cNvSpPr>
              <p:nvPr/>
            </p:nvSpPr>
            <p:spPr bwMode="auto">
              <a:xfrm>
                <a:off x="2217" y="610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1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7" name="Freeform 393"/>
              <p:cNvSpPr>
                <a:spLocks/>
              </p:cNvSpPr>
              <p:nvPr/>
            </p:nvSpPr>
            <p:spPr bwMode="auto">
              <a:xfrm>
                <a:off x="2227" y="617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8" name="Freeform 394"/>
              <p:cNvSpPr>
                <a:spLocks/>
              </p:cNvSpPr>
              <p:nvPr/>
            </p:nvSpPr>
            <p:spPr bwMode="auto">
              <a:xfrm>
                <a:off x="2227" y="617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1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9" name="Freeform 395"/>
              <p:cNvSpPr>
                <a:spLocks/>
              </p:cNvSpPr>
              <p:nvPr/>
            </p:nvSpPr>
            <p:spPr bwMode="auto">
              <a:xfrm>
                <a:off x="2222" y="615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0" name="Freeform 396"/>
              <p:cNvSpPr>
                <a:spLocks/>
              </p:cNvSpPr>
              <p:nvPr/>
            </p:nvSpPr>
            <p:spPr bwMode="auto">
              <a:xfrm>
                <a:off x="2222" y="615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1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1" name="Freeform 397"/>
              <p:cNvSpPr>
                <a:spLocks/>
              </p:cNvSpPr>
              <p:nvPr/>
            </p:nvSpPr>
            <p:spPr bwMode="auto">
              <a:xfrm>
                <a:off x="2234" y="61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2" name="Freeform 398"/>
              <p:cNvSpPr>
                <a:spLocks/>
              </p:cNvSpPr>
              <p:nvPr/>
            </p:nvSpPr>
            <p:spPr bwMode="auto">
              <a:xfrm>
                <a:off x="2234" y="61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3" name="Freeform 399"/>
              <p:cNvSpPr>
                <a:spLocks/>
              </p:cNvSpPr>
              <p:nvPr/>
            </p:nvSpPr>
            <p:spPr bwMode="auto">
              <a:xfrm>
                <a:off x="2236" y="619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4" name="Freeform 400"/>
              <p:cNvSpPr>
                <a:spLocks/>
              </p:cNvSpPr>
              <p:nvPr/>
            </p:nvSpPr>
            <p:spPr bwMode="auto">
              <a:xfrm>
                <a:off x="2236" y="619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5" name="Freeform 401"/>
              <p:cNvSpPr>
                <a:spLocks/>
              </p:cNvSpPr>
              <p:nvPr/>
            </p:nvSpPr>
            <p:spPr bwMode="auto">
              <a:xfrm>
                <a:off x="2241" y="61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6" name="Freeform 402"/>
              <p:cNvSpPr>
                <a:spLocks/>
              </p:cNvSpPr>
              <p:nvPr/>
            </p:nvSpPr>
            <p:spPr bwMode="auto">
              <a:xfrm>
                <a:off x="2241" y="61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0 w 1"/>
                  <a:gd name="T31" fmla="*/ 0 h 1"/>
                  <a:gd name="T32" fmla="*/ 0 w 1"/>
                  <a:gd name="T33" fmla="*/ 1 h 1"/>
                  <a:gd name="T34" fmla="*/ 0 w 1"/>
                  <a:gd name="T35" fmla="*/ 1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7" name="Freeform 403"/>
              <p:cNvSpPr>
                <a:spLocks/>
              </p:cNvSpPr>
              <p:nvPr/>
            </p:nvSpPr>
            <p:spPr bwMode="auto">
              <a:xfrm>
                <a:off x="2208" y="598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1 h 2"/>
                  <a:gd name="T4" fmla="*/ 2 w 3"/>
                  <a:gd name="T5" fmla="*/ 0 h 2"/>
                  <a:gd name="T6" fmla="*/ 2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8" name="Freeform 404"/>
              <p:cNvSpPr>
                <a:spLocks/>
              </p:cNvSpPr>
              <p:nvPr/>
            </p:nvSpPr>
            <p:spPr bwMode="auto">
              <a:xfrm>
                <a:off x="2210" y="598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0 h 2"/>
                  <a:gd name="T12" fmla="*/ 1 w 2"/>
                  <a:gd name="T13" fmla="*/ 1 h 2"/>
                  <a:gd name="T14" fmla="*/ 1 w 2"/>
                  <a:gd name="T15" fmla="*/ 1 h 2"/>
                  <a:gd name="T16" fmla="*/ 1 w 2"/>
                  <a:gd name="T17" fmla="*/ 2 h 2"/>
                  <a:gd name="T18" fmla="*/ 0 w 2"/>
                  <a:gd name="T19" fmla="*/ 2 h 2"/>
                  <a:gd name="T20" fmla="*/ 0 w 2"/>
                  <a:gd name="T21" fmla="*/ 2 h 2"/>
                  <a:gd name="T22" fmla="*/ 0 w 2"/>
                  <a:gd name="T23" fmla="*/ 2 h 2"/>
                  <a:gd name="T24" fmla="*/ 1 w 2"/>
                  <a:gd name="T25" fmla="*/ 2 h 2"/>
                  <a:gd name="T26" fmla="*/ 1 w 2"/>
                  <a:gd name="T27" fmla="*/ 1 h 2"/>
                  <a:gd name="T28" fmla="*/ 1 w 2"/>
                  <a:gd name="T29" fmla="*/ 1 h 2"/>
                  <a:gd name="T30" fmla="*/ 1 w 2"/>
                  <a:gd name="T31" fmla="*/ 0 h 2"/>
                  <a:gd name="T32" fmla="*/ 0 w 2"/>
                  <a:gd name="T33" fmla="*/ 0 h 2"/>
                  <a:gd name="T34" fmla="*/ 0 w 2"/>
                  <a:gd name="T35" fmla="*/ 1 h 2"/>
                  <a:gd name="T36" fmla="*/ 0 w 2"/>
                  <a:gd name="T37" fmla="*/ 1 h 2"/>
                  <a:gd name="T38" fmla="*/ 0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9" name="Freeform 405"/>
              <p:cNvSpPr>
                <a:spLocks/>
              </p:cNvSpPr>
              <p:nvPr/>
            </p:nvSpPr>
            <p:spPr bwMode="auto">
              <a:xfrm>
                <a:off x="2243" y="617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0" name="Freeform 406"/>
              <p:cNvSpPr>
                <a:spLocks/>
              </p:cNvSpPr>
              <p:nvPr/>
            </p:nvSpPr>
            <p:spPr bwMode="auto">
              <a:xfrm>
                <a:off x="2243" y="617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1" name="Freeform 407"/>
              <p:cNvSpPr>
                <a:spLocks/>
              </p:cNvSpPr>
              <p:nvPr/>
            </p:nvSpPr>
            <p:spPr bwMode="auto">
              <a:xfrm>
                <a:off x="2203" y="584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1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2" name="Freeform 408"/>
              <p:cNvSpPr>
                <a:spLocks/>
              </p:cNvSpPr>
              <p:nvPr/>
            </p:nvSpPr>
            <p:spPr bwMode="auto">
              <a:xfrm>
                <a:off x="2203" y="586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1 h 2"/>
                  <a:gd name="T8" fmla="*/ 2 w 2"/>
                  <a:gd name="T9" fmla="*/ 2 h 2"/>
                  <a:gd name="T10" fmla="*/ 1 w 2"/>
                  <a:gd name="T11" fmla="*/ 2 h 2"/>
                  <a:gd name="T12" fmla="*/ 0 w 2"/>
                  <a:gd name="T13" fmla="*/ 1 h 2"/>
                  <a:gd name="T14" fmla="*/ 0 w 2"/>
                  <a:gd name="T15" fmla="*/ 0 h 2"/>
                  <a:gd name="T16" fmla="*/ 1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0 h 2"/>
                  <a:gd name="T26" fmla="*/ 0 w 2"/>
                  <a:gd name="T27" fmla="*/ 0 h 2"/>
                  <a:gd name="T28" fmla="*/ 0 w 2"/>
                  <a:gd name="T29" fmla="*/ 1 h 2"/>
                  <a:gd name="T30" fmla="*/ 1 w 2"/>
                  <a:gd name="T31" fmla="*/ 2 h 2"/>
                  <a:gd name="T32" fmla="*/ 2 w 2"/>
                  <a:gd name="T33" fmla="*/ 2 h 2"/>
                  <a:gd name="T34" fmla="*/ 2 w 2"/>
                  <a:gd name="T35" fmla="*/ 1 h 2"/>
                  <a:gd name="T36" fmla="*/ 2 w 2"/>
                  <a:gd name="T37" fmla="*/ 0 h 2"/>
                  <a:gd name="T38" fmla="*/ 2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3" name="Freeform 409"/>
              <p:cNvSpPr>
                <a:spLocks/>
              </p:cNvSpPr>
              <p:nvPr/>
            </p:nvSpPr>
            <p:spPr bwMode="auto">
              <a:xfrm>
                <a:off x="2201" y="579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1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4" name="Freeform 410"/>
              <p:cNvSpPr>
                <a:spLocks/>
              </p:cNvSpPr>
              <p:nvPr/>
            </p:nvSpPr>
            <p:spPr bwMode="auto">
              <a:xfrm>
                <a:off x="2201" y="579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1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0 w 2"/>
                  <a:gd name="T15" fmla="*/ 1 h 2"/>
                  <a:gd name="T16" fmla="*/ 0 w 2"/>
                  <a:gd name="T17" fmla="*/ 0 h 2"/>
                  <a:gd name="T18" fmla="*/ 1 w 2"/>
                  <a:gd name="T19" fmla="*/ 0 h 2"/>
                  <a:gd name="T20" fmla="*/ 1 w 2"/>
                  <a:gd name="T21" fmla="*/ 0 h 2"/>
                  <a:gd name="T22" fmla="*/ 1 w 2"/>
                  <a:gd name="T23" fmla="*/ 0 h 2"/>
                  <a:gd name="T24" fmla="*/ 0 w 2"/>
                  <a:gd name="T25" fmla="*/ 0 h 2"/>
                  <a:gd name="T26" fmla="*/ 0 w 2"/>
                  <a:gd name="T27" fmla="*/ 1 h 2"/>
                  <a:gd name="T28" fmla="*/ 0 w 2"/>
                  <a:gd name="T29" fmla="*/ 2 h 2"/>
                  <a:gd name="T30" fmla="*/ 0 w 2"/>
                  <a:gd name="T31" fmla="*/ 2 h 2"/>
                  <a:gd name="T32" fmla="*/ 1 w 2"/>
                  <a:gd name="T33" fmla="*/ 2 h 2"/>
                  <a:gd name="T34" fmla="*/ 2 w 2"/>
                  <a:gd name="T35" fmla="*/ 2 h 2"/>
                  <a:gd name="T36" fmla="*/ 2 w 2"/>
                  <a:gd name="T37" fmla="*/ 1 h 2"/>
                  <a:gd name="T38" fmla="*/ 1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5" name="Freeform 411"/>
              <p:cNvSpPr>
                <a:spLocks/>
              </p:cNvSpPr>
              <p:nvPr/>
            </p:nvSpPr>
            <p:spPr bwMode="auto">
              <a:xfrm>
                <a:off x="2191" y="572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1 h 2"/>
                  <a:gd name="T4" fmla="*/ 1 w 2"/>
                  <a:gd name="T5" fmla="*/ 2 h 2"/>
                  <a:gd name="T6" fmla="*/ 1 w 2"/>
                  <a:gd name="T7" fmla="*/ 1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6" name="Freeform 412"/>
              <p:cNvSpPr>
                <a:spLocks/>
              </p:cNvSpPr>
              <p:nvPr/>
            </p:nvSpPr>
            <p:spPr bwMode="auto">
              <a:xfrm>
                <a:off x="2191" y="572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2 w 2"/>
                  <a:gd name="T7" fmla="*/ 1 h 2"/>
                  <a:gd name="T8" fmla="*/ 1 w 2"/>
                  <a:gd name="T9" fmla="*/ 2 h 2"/>
                  <a:gd name="T10" fmla="*/ 1 w 2"/>
                  <a:gd name="T11" fmla="*/ 2 h 2"/>
                  <a:gd name="T12" fmla="*/ 0 w 2"/>
                  <a:gd name="T13" fmla="*/ 1 h 2"/>
                  <a:gd name="T14" fmla="*/ 1 w 2"/>
                  <a:gd name="T15" fmla="*/ 1 h 2"/>
                  <a:gd name="T16" fmla="*/ 1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0 h 2"/>
                  <a:gd name="T26" fmla="*/ 1 w 2"/>
                  <a:gd name="T27" fmla="*/ 1 h 2"/>
                  <a:gd name="T28" fmla="*/ 0 w 2"/>
                  <a:gd name="T29" fmla="*/ 1 h 2"/>
                  <a:gd name="T30" fmla="*/ 1 w 2"/>
                  <a:gd name="T31" fmla="*/ 2 h 2"/>
                  <a:gd name="T32" fmla="*/ 1 w 2"/>
                  <a:gd name="T33" fmla="*/ 2 h 2"/>
                  <a:gd name="T34" fmla="*/ 2 w 2"/>
                  <a:gd name="T35" fmla="*/ 1 h 2"/>
                  <a:gd name="T36" fmla="*/ 2 w 2"/>
                  <a:gd name="T37" fmla="*/ 1 h 2"/>
                  <a:gd name="T38" fmla="*/ 2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7" name="Freeform 413"/>
              <p:cNvSpPr>
                <a:spLocks/>
              </p:cNvSpPr>
              <p:nvPr/>
            </p:nvSpPr>
            <p:spPr bwMode="auto">
              <a:xfrm>
                <a:off x="2196" y="574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1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8" name="Freeform 414"/>
              <p:cNvSpPr>
                <a:spLocks/>
              </p:cNvSpPr>
              <p:nvPr/>
            </p:nvSpPr>
            <p:spPr bwMode="auto">
              <a:xfrm>
                <a:off x="2196" y="574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1 w 2"/>
                  <a:gd name="T9" fmla="*/ 2 h 2"/>
                  <a:gd name="T10" fmla="*/ 1 w 2"/>
                  <a:gd name="T11" fmla="*/ 2 h 2"/>
                  <a:gd name="T12" fmla="*/ 0 w 2"/>
                  <a:gd name="T13" fmla="*/ 2 h 2"/>
                  <a:gd name="T14" fmla="*/ 0 w 2"/>
                  <a:gd name="T15" fmla="*/ 1 h 2"/>
                  <a:gd name="T16" fmla="*/ 1 w 2"/>
                  <a:gd name="T17" fmla="*/ 1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1 h 2"/>
                  <a:gd name="T26" fmla="*/ 0 w 2"/>
                  <a:gd name="T27" fmla="*/ 1 h 2"/>
                  <a:gd name="T28" fmla="*/ 0 w 2"/>
                  <a:gd name="T29" fmla="*/ 2 h 2"/>
                  <a:gd name="T30" fmla="*/ 1 w 2"/>
                  <a:gd name="T31" fmla="*/ 2 h 2"/>
                  <a:gd name="T32" fmla="*/ 1 w 2"/>
                  <a:gd name="T33" fmla="*/ 2 h 2"/>
                  <a:gd name="T34" fmla="*/ 2 w 2"/>
                  <a:gd name="T35" fmla="*/ 2 h 2"/>
                  <a:gd name="T36" fmla="*/ 2 w 2"/>
                  <a:gd name="T37" fmla="*/ 1 h 2"/>
                  <a:gd name="T38" fmla="*/ 2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9" name="Freeform 415"/>
              <p:cNvSpPr>
                <a:spLocks/>
              </p:cNvSpPr>
              <p:nvPr/>
            </p:nvSpPr>
            <p:spPr bwMode="auto">
              <a:xfrm>
                <a:off x="2189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0" name="Freeform 416"/>
              <p:cNvSpPr>
                <a:spLocks/>
              </p:cNvSpPr>
              <p:nvPr/>
            </p:nvSpPr>
            <p:spPr bwMode="auto">
              <a:xfrm>
                <a:off x="2189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1" name="Freeform 417"/>
              <p:cNvSpPr>
                <a:spLocks/>
              </p:cNvSpPr>
              <p:nvPr/>
            </p:nvSpPr>
            <p:spPr bwMode="auto">
              <a:xfrm>
                <a:off x="2184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2" name="Freeform 418"/>
              <p:cNvSpPr>
                <a:spLocks/>
              </p:cNvSpPr>
              <p:nvPr/>
            </p:nvSpPr>
            <p:spPr bwMode="auto">
              <a:xfrm>
                <a:off x="2184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1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3" name="Freeform 419"/>
              <p:cNvSpPr>
                <a:spLocks/>
              </p:cNvSpPr>
              <p:nvPr/>
            </p:nvSpPr>
            <p:spPr bwMode="auto">
              <a:xfrm>
                <a:off x="2182" y="57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4" name="Freeform 420"/>
              <p:cNvSpPr>
                <a:spLocks/>
              </p:cNvSpPr>
              <p:nvPr/>
            </p:nvSpPr>
            <p:spPr bwMode="auto">
              <a:xfrm>
                <a:off x="2182" y="57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5" name="Freeform 421"/>
              <p:cNvSpPr>
                <a:spLocks/>
              </p:cNvSpPr>
              <p:nvPr/>
            </p:nvSpPr>
            <p:spPr bwMode="auto">
              <a:xfrm>
                <a:off x="2205" y="591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2 h 3"/>
                  <a:gd name="T4" fmla="*/ 1 w 2"/>
                  <a:gd name="T5" fmla="*/ 2 h 3"/>
                  <a:gd name="T6" fmla="*/ 1 w 2"/>
                  <a:gd name="T7" fmla="*/ 1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3"/>
                      <a:pt x="1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6" name="Freeform 422"/>
              <p:cNvSpPr>
                <a:spLocks/>
              </p:cNvSpPr>
              <p:nvPr/>
            </p:nvSpPr>
            <p:spPr bwMode="auto">
              <a:xfrm>
                <a:off x="2205" y="591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1 h 3"/>
                  <a:gd name="T4" fmla="*/ 2 w 2"/>
                  <a:gd name="T5" fmla="*/ 1 h 3"/>
                  <a:gd name="T6" fmla="*/ 2 w 2"/>
                  <a:gd name="T7" fmla="*/ 2 h 3"/>
                  <a:gd name="T8" fmla="*/ 1 w 2"/>
                  <a:gd name="T9" fmla="*/ 2 h 3"/>
                  <a:gd name="T10" fmla="*/ 1 w 2"/>
                  <a:gd name="T11" fmla="*/ 2 h 3"/>
                  <a:gd name="T12" fmla="*/ 0 w 2"/>
                  <a:gd name="T13" fmla="*/ 2 h 3"/>
                  <a:gd name="T14" fmla="*/ 1 w 2"/>
                  <a:gd name="T15" fmla="*/ 1 h 3"/>
                  <a:gd name="T16" fmla="*/ 1 w 2"/>
                  <a:gd name="T17" fmla="*/ 0 h 3"/>
                  <a:gd name="T18" fmla="*/ 2 w 2"/>
                  <a:gd name="T19" fmla="*/ 1 h 3"/>
                  <a:gd name="T20" fmla="*/ 2 w 2"/>
                  <a:gd name="T21" fmla="*/ 1 h 3"/>
                  <a:gd name="T22" fmla="*/ 2 w 2"/>
                  <a:gd name="T23" fmla="*/ 1 h 3"/>
                  <a:gd name="T24" fmla="*/ 1 w 2"/>
                  <a:gd name="T25" fmla="*/ 0 h 3"/>
                  <a:gd name="T26" fmla="*/ 1 w 2"/>
                  <a:gd name="T27" fmla="*/ 1 h 3"/>
                  <a:gd name="T28" fmla="*/ 0 w 2"/>
                  <a:gd name="T29" fmla="*/ 2 h 3"/>
                  <a:gd name="T30" fmla="*/ 1 w 2"/>
                  <a:gd name="T31" fmla="*/ 2 h 3"/>
                  <a:gd name="T32" fmla="*/ 1 w 2"/>
                  <a:gd name="T33" fmla="*/ 2 h 3"/>
                  <a:gd name="T34" fmla="*/ 2 w 2"/>
                  <a:gd name="T35" fmla="*/ 2 h 3"/>
                  <a:gd name="T36" fmla="*/ 2 w 2"/>
                  <a:gd name="T37" fmla="*/ 1 h 3"/>
                  <a:gd name="T38" fmla="*/ 2 w 2"/>
                  <a:gd name="T3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7" name="Freeform 423"/>
              <p:cNvSpPr>
                <a:spLocks/>
              </p:cNvSpPr>
              <p:nvPr/>
            </p:nvSpPr>
            <p:spPr bwMode="auto">
              <a:xfrm>
                <a:off x="2179" y="572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8" name="Freeform 424"/>
              <p:cNvSpPr>
                <a:spLocks/>
              </p:cNvSpPr>
              <p:nvPr/>
            </p:nvSpPr>
            <p:spPr bwMode="auto">
              <a:xfrm>
                <a:off x="2179" y="572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  <a:gd name="T8" fmla="*/ 0 h 1"/>
                  <a:gd name="T9" fmla="*/ 0 h 1"/>
                  <a:gd name="T10" fmla="*/ 0 h 1"/>
                  <a:gd name="T11" fmla="*/ 0 h 1"/>
                  <a:gd name="T12" fmla="*/ 0 h 1"/>
                  <a:gd name="T13" fmla="*/ 1 h 1"/>
                  <a:gd name="T14" fmla="*/ 1 h 1"/>
                  <a:gd name="T15" fmla="*/ 1 h 1"/>
                  <a:gd name="T16" fmla="*/ 1 h 1"/>
                  <a:gd name="T17" fmla="*/ 1 h 1"/>
                  <a:gd name="T18" fmla="*/ 0 h 1"/>
                  <a:gd name="T1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9" name="Freeform 425"/>
              <p:cNvSpPr>
                <a:spLocks/>
              </p:cNvSpPr>
              <p:nvPr/>
            </p:nvSpPr>
            <p:spPr bwMode="auto">
              <a:xfrm>
                <a:off x="2045" y="520"/>
                <a:ext cx="139" cy="83"/>
              </a:xfrm>
              <a:custGeom>
                <a:avLst/>
                <a:gdLst>
                  <a:gd name="T0" fmla="*/ 0 w 59"/>
                  <a:gd name="T1" fmla="*/ 1 h 35"/>
                  <a:gd name="T2" fmla="*/ 28 w 59"/>
                  <a:gd name="T3" fmla="*/ 22 h 35"/>
                  <a:gd name="T4" fmla="*/ 1 w 59"/>
                  <a:gd name="T5" fmla="*/ 0 h 35"/>
                  <a:gd name="T6" fmla="*/ 59 w 59"/>
                  <a:gd name="T7" fmla="*/ 24 h 35"/>
                  <a:gd name="T8" fmla="*/ 3 w 59"/>
                  <a:gd name="T9" fmla="*/ 8 h 35"/>
                  <a:gd name="T10" fmla="*/ 0 w 59"/>
                  <a:gd name="T11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35">
                    <a:moveTo>
                      <a:pt x="0" y="1"/>
                    </a:moveTo>
                    <a:cubicBezTo>
                      <a:pt x="8" y="12"/>
                      <a:pt x="15" y="21"/>
                      <a:pt x="28" y="22"/>
                    </a:cubicBezTo>
                    <a:cubicBezTo>
                      <a:pt x="15" y="17"/>
                      <a:pt x="11" y="9"/>
                      <a:pt x="1" y="0"/>
                    </a:cubicBezTo>
                    <a:cubicBezTo>
                      <a:pt x="23" y="7"/>
                      <a:pt x="33" y="24"/>
                      <a:pt x="59" y="24"/>
                    </a:cubicBezTo>
                    <a:cubicBezTo>
                      <a:pt x="48" y="30"/>
                      <a:pt x="14" y="35"/>
                      <a:pt x="3" y="8"/>
                    </a:cubicBezTo>
                    <a:cubicBezTo>
                      <a:pt x="1" y="4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0" name="Freeform 426"/>
              <p:cNvSpPr>
                <a:spLocks/>
              </p:cNvSpPr>
              <p:nvPr/>
            </p:nvSpPr>
            <p:spPr bwMode="auto">
              <a:xfrm>
                <a:off x="2047" y="478"/>
                <a:ext cx="113" cy="82"/>
              </a:xfrm>
              <a:custGeom>
                <a:avLst/>
                <a:gdLst>
                  <a:gd name="T0" fmla="*/ 0 w 48"/>
                  <a:gd name="T1" fmla="*/ 16 h 35"/>
                  <a:gd name="T2" fmla="*/ 29 w 48"/>
                  <a:gd name="T3" fmla="*/ 18 h 35"/>
                  <a:gd name="T4" fmla="*/ 0 w 48"/>
                  <a:gd name="T5" fmla="*/ 17 h 35"/>
                  <a:gd name="T6" fmla="*/ 48 w 48"/>
                  <a:gd name="T7" fmla="*/ 35 h 35"/>
                  <a:gd name="T8" fmla="*/ 5 w 48"/>
                  <a:gd name="T9" fmla="*/ 11 h 35"/>
                  <a:gd name="T10" fmla="*/ 0 w 48"/>
                  <a:gd name="T11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35">
                    <a:moveTo>
                      <a:pt x="0" y="16"/>
                    </a:moveTo>
                    <a:cubicBezTo>
                      <a:pt x="11" y="14"/>
                      <a:pt x="20" y="11"/>
                      <a:pt x="29" y="18"/>
                    </a:cubicBezTo>
                    <a:cubicBezTo>
                      <a:pt x="18" y="13"/>
                      <a:pt x="11" y="17"/>
                      <a:pt x="0" y="17"/>
                    </a:cubicBezTo>
                    <a:cubicBezTo>
                      <a:pt x="23" y="27"/>
                      <a:pt x="36" y="21"/>
                      <a:pt x="48" y="35"/>
                    </a:cubicBezTo>
                    <a:cubicBezTo>
                      <a:pt x="40" y="21"/>
                      <a:pt x="25" y="0"/>
                      <a:pt x="5" y="11"/>
                    </a:cubicBezTo>
                    <a:cubicBezTo>
                      <a:pt x="2" y="13"/>
                      <a:pt x="1" y="16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1" name="Freeform 427"/>
              <p:cNvSpPr>
                <a:spLocks/>
              </p:cNvSpPr>
              <p:nvPr/>
            </p:nvSpPr>
            <p:spPr bwMode="auto">
              <a:xfrm>
                <a:off x="2116" y="496"/>
                <a:ext cx="115" cy="78"/>
              </a:xfrm>
              <a:custGeom>
                <a:avLst/>
                <a:gdLst>
                  <a:gd name="T0" fmla="*/ 44 w 49"/>
                  <a:gd name="T1" fmla="*/ 1 h 33"/>
                  <a:gd name="T2" fmla="*/ 48 w 49"/>
                  <a:gd name="T3" fmla="*/ 8 h 33"/>
                  <a:gd name="T4" fmla="*/ 47 w 49"/>
                  <a:gd name="T5" fmla="*/ 15 h 33"/>
                  <a:gd name="T6" fmla="*/ 9 w 49"/>
                  <a:gd name="T7" fmla="*/ 27 h 33"/>
                  <a:gd name="T8" fmla="*/ 1 w 49"/>
                  <a:gd name="T9" fmla="*/ 23 h 33"/>
                  <a:gd name="T10" fmla="*/ 0 w 49"/>
                  <a:gd name="T11" fmla="*/ 22 h 33"/>
                  <a:gd name="T12" fmla="*/ 23 w 49"/>
                  <a:gd name="T13" fmla="*/ 29 h 33"/>
                  <a:gd name="T14" fmla="*/ 42 w 49"/>
                  <a:gd name="T15" fmla="*/ 22 h 33"/>
                  <a:gd name="T16" fmla="*/ 48 w 49"/>
                  <a:gd name="T17" fmla="*/ 13 h 33"/>
                  <a:gd name="T18" fmla="*/ 47 w 49"/>
                  <a:gd name="T19" fmla="*/ 4 h 33"/>
                  <a:gd name="T20" fmla="*/ 44 w 49"/>
                  <a:gd name="T21" fmla="*/ 1 h 33"/>
                  <a:gd name="T22" fmla="*/ 40 w 49"/>
                  <a:gd name="T23" fmla="*/ 2 h 33"/>
                  <a:gd name="T24" fmla="*/ 38 w 49"/>
                  <a:gd name="T25" fmla="*/ 5 h 33"/>
                  <a:gd name="T26" fmla="*/ 38 w 49"/>
                  <a:gd name="T27" fmla="*/ 6 h 33"/>
                  <a:gd name="T28" fmla="*/ 38 w 49"/>
                  <a:gd name="T29" fmla="*/ 6 h 33"/>
                  <a:gd name="T30" fmla="*/ 38 w 49"/>
                  <a:gd name="T31" fmla="*/ 5 h 33"/>
                  <a:gd name="T32" fmla="*/ 40 w 49"/>
                  <a:gd name="T33" fmla="*/ 1 h 33"/>
                  <a:gd name="T34" fmla="*/ 44 w 49"/>
                  <a:gd name="T35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33">
                    <a:moveTo>
                      <a:pt x="44" y="1"/>
                    </a:moveTo>
                    <a:cubicBezTo>
                      <a:pt x="47" y="2"/>
                      <a:pt x="48" y="6"/>
                      <a:pt x="48" y="8"/>
                    </a:cubicBezTo>
                    <a:cubicBezTo>
                      <a:pt x="49" y="11"/>
                      <a:pt x="48" y="13"/>
                      <a:pt x="47" y="15"/>
                    </a:cubicBezTo>
                    <a:cubicBezTo>
                      <a:pt x="42" y="28"/>
                      <a:pt x="25" y="33"/>
                      <a:pt x="9" y="27"/>
                    </a:cubicBezTo>
                    <a:cubicBezTo>
                      <a:pt x="6" y="26"/>
                      <a:pt x="4" y="24"/>
                      <a:pt x="1" y="23"/>
                    </a:cubicBezTo>
                    <a:cubicBezTo>
                      <a:pt x="1" y="22"/>
                      <a:pt x="1" y="22"/>
                      <a:pt x="0" y="22"/>
                    </a:cubicBezTo>
                    <a:cubicBezTo>
                      <a:pt x="7" y="26"/>
                      <a:pt x="15" y="29"/>
                      <a:pt x="23" y="29"/>
                    </a:cubicBezTo>
                    <a:cubicBezTo>
                      <a:pt x="31" y="29"/>
                      <a:pt x="38" y="26"/>
                      <a:pt x="42" y="22"/>
                    </a:cubicBezTo>
                    <a:cubicBezTo>
                      <a:pt x="45" y="19"/>
                      <a:pt x="47" y="17"/>
                      <a:pt x="48" y="13"/>
                    </a:cubicBezTo>
                    <a:cubicBezTo>
                      <a:pt x="49" y="10"/>
                      <a:pt x="49" y="7"/>
                      <a:pt x="47" y="4"/>
                    </a:cubicBezTo>
                    <a:cubicBezTo>
                      <a:pt x="46" y="3"/>
                      <a:pt x="45" y="2"/>
                      <a:pt x="44" y="1"/>
                    </a:cubicBezTo>
                    <a:cubicBezTo>
                      <a:pt x="42" y="1"/>
                      <a:pt x="41" y="1"/>
                      <a:pt x="40" y="2"/>
                    </a:cubicBezTo>
                    <a:cubicBezTo>
                      <a:pt x="39" y="3"/>
                      <a:pt x="38" y="4"/>
                      <a:pt x="38" y="5"/>
                    </a:cubicBezTo>
                    <a:cubicBezTo>
                      <a:pt x="38" y="5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5"/>
                      <a:pt x="38" y="5"/>
                    </a:cubicBezTo>
                    <a:cubicBezTo>
                      <a:pt x="38" y="3"/>
                      <a:pt x="39" y="2"/>
                      <a:pt x="40" y="1"/>
                    </a:cubicBezTo>
                    <a:cubicBezTo>
                      <a:pt x="41" y="0"/>
                      <a:pt x="42" y="0"/>
                      <a:pt x="4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2" name="Freeform 428"/>
              <p:cNvSpPr>
                <a:spLocks/>
              </p:cNvSpPr>
              <p:nvPr/>
            </p:nvSpPr>
            <p:spPr bwMode="auto">
              <a:xfrm>
                <a:off x="2179" y="560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3 h 4"/>
                  <a:gd name="T4" fmla="*/ 0 w 3"/>
                  <a:gd name="T5" fmla="*/ 0 h 4"/>
                  <a:gd name="T6" fmla="*/ 3 w 3"/>
                  <a:gd name="T7" fmla="*/ 0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1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3" name="Freeform 429"/>
              <p:cNvSpPr>
                <a:spLocks/>
              </p:cNvSpPr>
              <p:nvPr/>
            </p:nvSpPr>
            <p:spPr bwMode="auto">
              <a:xfrm>
                <a:off x="2179" y="560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3 h 4"/>
                  <a:gd name="T4" fmla="*/ 2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0 w 3"/>
                  <a:gd name="T11" fmla="*/ 0 h 4"/>
                  <a:gd name="T12" fmla="*/ 1 w 3"/>
                  <a:gd name="T13" fmla="*/ 0 h 4"/>
                  <a:gd name="T14" fmla="*/ 3 w 3"/>
                  <a:gd name="T15" fmla="*/ 0 h 4"/>
                  <a:gd name="T16" fmla="*/ 3 w 3"/>
                  <a:gd name="T17" fmla="*/ 2 h 4"/>
                  <a:gd name="T18" fmla="*/ 3 w 3"/>
                  <a:gd name="T19" fmla="*/ 3 h 4"/>
                  <a:gd name="T20" fmla="*/ 3 w 3"/>
                  <a:gd name="T21" fmla="*/ 3 h 4"/>
                  <a:gd name="T22" fmla="*/ 3 w 3"/>
                  <a:gd name="T23" fmla="*/ 3 h 4"/>
                  <a:gd name="T24" fmla="*/ 3 w 3"/>
                  <a:gd name="T25" fmla="*/ 2 h 4"/>
                  <a:gd name="T26" fmla="*/ 3 w 3"/>
                  <a:gd name="T27" fmla="*/ 0 h 4"/>
                  <a:gd name="T28" fmla="*/ 1 w 3"/>
                  <a:gd name="T29" fmla="*/ 0 h 4"/>
                  <a:gd name="T30" fmla="*/ 0 w 3"/>
                  <a:gd name="T31" fmla="*/ 0 h 4"/>
                  <a:gd name="T32" fmla="*/ 0 w 3"/>
                  <a:gd name="T33" fmla="*/ 2 h 4"/>
                  <a:gd name="T34" fmla="*/ 0 w 3"/>
                  <a:gd name="T35" fmla="*/ 3 h 4"/>
                  <a:gd name="T36" fmla="*/ 2 w 3"/>
                  <a:gd name="T37" fmla="*/ 4 h 4"/>
                  <a:gd name="T38" fmla="*/ 3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4" name="Freeform 430"/>
              <p:cNvSpPr>
                <a:spLocks/>
              </p:cNvSpPr>
              <p:nvPr/>
            </p:nvSpPr>
            <p:spPr bwMode="auto">
              <a:xfrm>
                <a:off x="2191" y="556"/>
                <a:ext cx="10" cy="11"/>
              </a:xfrm>
              <a:custGeom>
                <a:avLst/>
                <a:gdLst>
                  <a:gd name="T0" fmla="*/ 3 w 4"/>
                  <a:gd name="T1" fmla="*/ 4 h 5"/>
                  <a:gd name="T2" fmla="*/ 1 w 4"/>
                  <a:gd name="T3" fmla="*/ 4 h 5"/>
                  <a:gd name="T4" fmla="*/ 1 w 4"/>
                  <a:gd name="T5" fmla="*/ 1 h 5"/>
                  <a:gd name="T6" fmla="*/ 3 w 4"/>
                  <a:gd name="T7" fmla="*/ 1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2" y="5"/>
                      <a:pt x="1" y="5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2"/>
                      <a:pt x="4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5" name="Freeform 431"/>
              <p:cNvSpPr>
                <a:spLocks/>
              </p:cNvSpPr>
              <p:nvPr/>
            </p:nvSpPr>
            <p:spPr bwMode="auto">
              <a:xfrm>
                <a:off x="2191" y="556"/>
                <a:ext cx="7" cy="11"/>
              </a:xfrm>
              <a:custGeom>
                <a:avLst/>
                <a:gdLst>
                  <a:gd name="T0" fmla="*/ 3 w 3"/>
                  <a:gd name="T1" fmla="*/ 4 h 5"/>
                  <a:gd name="T2" fmla="*/ 3 w 3"/>
                  <a:gd name="T3" fmla="*/ 4 h 5"/>
                  <a:gd name="T4" fmla="*/ 2 w 3"/>
                  <a:gd name="T5" fmla="*/ 5 h 5"/>
                  <a:gd name="T6" fmla="*/ 1 w 3"/>
                  <a:gd name="T7" fmla="*/ 4 h 5"/>
                  <a:gd name="T8" fmla="*/ 0 w 3"/>
                  <a:gd name="T9" fmla="*/ 3 h 5"/>
                  <a:gd name="T10" fmla="*/ 1 w 3"/>
                  <a:gd name="T11" fmla="*/ 1 h 5"/>
                  <a:gd name="T12" fmla="*/ 2 w 3"/>
                  <a:gd name="T13" fmla="*/ 1 h 5"/>
                  <a:gd name="T14" fmla="*/ 3 w 3"/>
                  <a:gd name="T15" fmla="*/ 1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4 h 5"/>
                  <a:gd name="T22" fmla="*/ 3 w 3"/>
                  <a:gd name="T23" fmla="*/ 4 h 5"/>
                  <a:gd name="T24" fmla="*/ 3 w 3"/>
                  <a:gd name="T25" fmla="*/ 3 h 5"/>
                  <a:gd name="T26" fmla="*/ 3 w 3"/>
                  <a:gd name="T27" fmla="*/ 1 h 5"/>
                  <a:gd name="T28" fmla="*/ 2 w 3"/>
                  <a:gd name="T29" fmla="*/ 0 h 5"/>
                  <a:gd name="T30" fmla="*/ 1 w 3"/>
                  <a:gd name="T31" fmla="*/ 1 h 5"/>
                  <a:gd name="T32" fmla="*/ 0 w 3"/>
                  <a:gd name="T33" fmla="*/ 3 h 5"/>
                  <a:gd name="T34" fmla="*/ 1 w 3"/>
                  <a:gd name="T35" fmla="*/ 4 h 5"/>
                  <a:gd name="T36" fmla="*/ 2 w 3"/>
                  <a:gd name="T37" fmla="*/ 5 h 5"/>
                  <a:gd name="T38" fmla="*/ 3 w 3"/>
                  <a:gd name="T3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5"/>
                      <a:pt x="2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3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6" name="Freeform 432"/>
              <p:cNvSpPr>
                <a:spLocks/>
              </p:cNvSpPr>
              <p:nvPr/>
            </p:nvSpPr>
            <p:spPr bwMode="auto">
              <a:xfrm>
                <a:off x="2212" y="546"/>
                <a:ext cx="5" cy="10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3 h 4"/>
                  <a:gd name="T4" fmla="*/ 0 w 2"/>
                  <a:gd name="T5" fmla="*/ 1 h 4"/>
                  <a:gd name="T6" fmla="*/ 2 w 2"/>
                  <a:gd name="T7" fmla="*/ 1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1" y="4"/>
                      <a:pt x="1" y="4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7" name="Freeform 433"/>
              <p:cNvSpPr>
                <a:spLocks/>
              </p:cNvSpPr>
              <p:nvPr/>
            </p:nvSpPr>
            <p:spPr bwMode="auto">
              <a:xfrm>
                <a:off x="2212" y="546"/>
                <a:ext cx="5" cy="7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1 w 2"/>
                  <a:gd name="T5" fmla="*/ 3 h 3"/>
                  <a:gd name="T6" fmla="*/ 0 w 2"/>
                  <a:gd name="T7" fmla="*/ 3 h 3"/>
                  <a:gd name="T8" fmla="*/ 0 w 2"/>
                  <a:gd name="T9" fmla="*/ 2 h 3"/>
                  <a:gd name="T10" fmla="*/ 0 w 2"/>
                  <a:gd name="T11" fmla="*/ 1 h 3"/>
                  <a:gd name="T12" fmla="*/ 1 w 2"/>
                  <a:gd name="T13" fmla="*/ 0 h 3"/>
                  <a:gd name="T14" fmla="*/ 2 w 2"/>
                  <a:gd name="T15" fmla="*/ 1 h 3"/>
                  <a:gd name="T16" fmla="*/ 2 w 2"/>
                  <a:gd name="T17" fmla="*/ 2 h 3"/>
                  <a:gd name="T18" fmla="*/ 2 w 2"/>
                  <a:gd name="T19" fmla="*/ 3 h 3"/>
                  <a:gd name="T20" fmla="*/ 2 w 2"/>
                  <a:gd name="T21" fmla="*/ 3 h 3"/>
                  <a:gd name="T22" fmla="*/ 2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1 w 2"/>
                  <a:gd name="T29" fmla="*/ 0 h 3"/>
                  <a:gd name="T30" fmla="*/ 0 w 2"/>
                  <a:gd name="T31" fmla="*/ 1 h 3"/>
                  <a:gd name="T32" fmla="*/ 0 w 2"/>
                  <a:gd name="T33" fmla="*/ 2 h 3"/>
                  <a:gd name="T34" fmla="*/ 0 w 2"/>
                  <a:gd name="T35" fmla="*/ 3 h 3"/>
                  <a:gd name="T36" fmla="*/ 1 w 2"/>
                  <a:gd name="T37" fmla="*/ 3 h 3"/>
                  <a:gd name="T38" fmla="*/ 2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8" name="Freeform 434"/>
              <p:cNvSpPr>
                <a:spLocks/>
              </p:cNvSpPr>
              <p:nvPr/>
            </p:nvSpPr>
            <p:spPr bwMode="auto">
              <a:xfrm>
                <a:off x="2203" y="553"/>
                <a:ext cx="7" cy="10"/>
              </a:xfrm>
              <a:custGeom>
                <a:avLst/>
                <a:gdLst>
                  <a:gd name="T0" fmla="*/ 2 w 3"/>
                  <a:gd name="T1" fmla="*/ 3 h 4"/>
                  <a:gd name="T2" fmla="*/ 0 w 3"/>
                  <a:gd name="T3" fmla="*/ 3 h 4"/>
                  <a:gd name="T4" fmla="*/ 0 w 3"/>
                  <a:gd name="T5" fmla="*/ 0 h 4"/>
                  <a:gd name="T6" fmla="*/ 2 w 3"/>
                  <a:gd name="T7" fmla="*/ 0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9" name="Freeform 435"/>
              <p:cNvSpPr>
                <a:spLocks/>
              </p:cNvSpPr>
              <p:nvPr/>
            </p:nvSpPr>
            <p:spPr bwMode="auto">
              <a:xfrm>
                <a:off x="2203" y="553"/>
                <a:ext cx="7" cy="10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3 h 4"/>
                  <a:gd name="T4" fmla="*/ 1 w 3"/>
                  <a:gd name="T5" fmla="*/ 3 h 4"/>
                  <a:gd name="T6" fmla="*/ 0 w 3"/>
                  <a:gd name="T7" fmla="*/ 3 h 4"/>
                  <a:gd name="T8" fmla="*/ 0 w 3"/>
                  <a:gd name="T9" fmla="*/ 2 h 4"/>
                  <a:gd name="T10" fmla="*/ 0 w 3"/>
                  <a:gd name="T11" fmla="*/ 0 h 4"/>
                  <a:gd name="T12" fmla="*/ 1 w 3"/>
                  <a:gd name="T13" fmla="*/ 0 h 4"/>
                  <a:gd name="T14" fmla="*/ 2 w 3"/>
                  <a:gd name="T15" fmla="*/ 0 h 4"/>
                  <a:gd name="T16" fmla="*/ 3 w 3"/>
                  <a:gd name="T17" fmla="*/ 2 h 4"/>
                  <a:gd name="T18" fmla="*/ 2 w 3"/>
                  <a:gd name="T19" fmla="*/ 3 h 4"/>
                  <a:gd name="T20" fmla="*/ 2 w 3"/>
                  <a:gd name="T21" fmla="*/ 3 h 4"/>
                  <a:gd name="T22" fmla="*/ 2 w 3"/>
                  <a:gd name="T23" fmla="*/ 3 h 4"/>
                  <a:gd name="T24" fmla="*/ 3 w 3"/>
                  <a:gd name="T25" fmla="*/ 2 h 4"/>
                  <a:gd name="T26" fmla="*/ 2 w 3"/>
                  <a:gd name="T27" fmla="*/ 0 h 4"/>
                  <a:gd name="T28" fmla="*/ 1 w 3"/>
                  <a:gd name="T29" fmla="*/ 0 h 4"/>
                  <a:gd name="T30" fmla="*/ 0 w 3"/>
                  <a:gd name="T31" fmla="*/ 0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3 h 4"/>
                  <a:gd name="T38" fmla="*/ 2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4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0" name="Freeform 436"/>
              <p:cNvSpPr>
                <a:spLocks/>
              </p:cNvSpPr>
              <p:nvPr/>
            </p:nvSpPr>
            <p:spPr bwMode="auto">
              <a:xfrm>
                <a:off x="2220" y="539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3 h 3"/>
                  <a:gd name="T4" fmla="*/ 0 w 2"/>
                  <a:gd name="T5" fmla="*/ 1 h 3"/>
                  <a:gd name="T6" fmla="*/ 1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1" name="Freeform 437"/>
              <p:cNvSpPr>
                <a:spLocks/>
              </p:cNvSpPr>
              <p:nvPr/>
            </p:nvSpPr>
            <p:spPr bwMode="auto">
              <a:xfrm>
                <a:off x="2220" y="539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1 w 2"/>
                  <a:gd name="T5" fmla="*/ 3 h 3"/>
                  <a:gd name="T6" fmla="*/ 0 w 2"/>
                  <a:gd name="T7" fmla="*/ 3 h 3"/>
                  <a:gd name="T8" fmla="*/ 0 w 2"/>
                  <a:gd name="T9" fmla="*/ 2 h 3"/>
                  <a:gd name="T10" fmla="*/ 0 w 2"/>
                  <a:gd name="T11" fmla="*/ 1 h 3"/>
                  <a:gd name="T12" fmla="*/ 1 w 2"/>
                  <a:gd name="T13" fmla="*/ 0 h 3"/>
                  <a:gd name="T14" fmla="*/ 1 w 2"/>
                  <a:gd name="T15" fmla="*/ 1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1 w 2"/>
                  <a:gd name="T27" fmla="*/ 1 h 3"/>
                  <a:gd name="T28" fmla="*/ 1 w 2"/>
                  <a:gd name="T29" fmla="*/ 0 h 3"/>
                  <a:gd name="T30" fmla="*/ 0 w 2"/>
                  <a:gd name="T31" fmla="*/ 1 h 3"/>
                  <a:gd name="T32" fmla="*/ 0 w 2"/>
                  <a:gd name="T33" fmla="*/ 2 h 3"/>
                  <a:gd name="T34" fmla="*/ 0 w 2"/>
                  <a:gd name="T35" fmla="*/ 3 h 3"/>
                  <a:gd name="T36" fmla="*/ 1 w 2"/>
                  <a:gd name="T37" fmla="*/ 3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2" name="Freeform 438"/>
              <p:cNvSpPr>
                <a:spLocks/>
              </p:cNvSpPr>
              <p:nvPr/>
            </p:nvSpPr>
            <p:spPr bwMode="auto">
              <a:xfrm>
                <a:off x="2224" y="534"/>
                <a:ext cx="3" cy="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3" name="Freeform 439"/>
              <p:cNvSpPr>
                <a:spLocks/>
              </p:cNvSpPr>
              <p:nvPr/>
            </p:nvSpPr>
            <p:spPr bwMode="auto">
              <a:xfrm>
                <a:off x="2224" y="534"/>
                <a:ext cx="3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0 h 2"/>
                  <a:gd name="T16" fmla="*/ 1 w 1"/>
                  <a:gd name="T17" fmla="*/ 1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1 h 2"/>
                  <a:gd name="T26" fmla="*/ 1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2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4" name="Freeform 440"/>
              <p:cNvSpPr>
                <a:spLocks/>
              </p:cNvSpPr>
              <p:nvPr/>
            </p:nvSpPr>
            <p:spPr bwMode="auto">
              <a:xfrm>
                <a:off x="2227" y="527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5" name="Freeform 441"/>
              <p:cNvSpPr>
                <a:spLocks/>
              </p:cNvSpPr>
              <p:nvPr/>
            </p:nvSpPr>
            <p:spPr bwMode="auto">
              <a:xfrm>
                <a:off x="2227" y="527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0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1 h 2"/>
                  <a:gd name="T36" fmla="*/ 1 w 1"/>
                  <a:gd name="T37" fmla="*/ 2 h 2"/>
                  <a:gd name="T38" fmla="*/ 1 w 1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6" name="Freeform 442"/>
              <p:cNvSpPr>
                <a:spLocks/>
              </p:cNvSpPr>
              <p:nvPr/>
            </p:nvSpPr>
            <p:spPr bwMode="auto">
              <a:xfrm>
                <a:off x="2168" y="560"/>
                <a:ext cx="9" cy="12"/>
              </a:xfrm>
              <a:custGeom>
                <a:avLst/>
                <a:gdLst>
                  <a:gd name="T0" fmla="*/ 3 w 4"/>
                  <a:gd name="T1" fmla="*/ 4 h 5"/>
                  <a:gd name="T2" fmla="*/ 0 w 4"/>
                  <a:gd name="T3" fmla="*/ 3 h 5"/>
                  <a:gd name="T4" fmla="*/ 1 w 4"/>
                  <a:gd name="T5" fmla="*/ 1 h 5"/>
                  <a:gd name="T6" fmla="*/ 3 w 4"/>
                  <a:gd name="T7" fmla="*/ 1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2" y="5"/>
                      <a:pt x="1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2"/>
                      <a:pt x="3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7" name="Freeform 443"/>
              <p:cNvSpPr>
                <a:spLocks/>
              </p:cNvSpPr>
              <p:nvPr/>
            </p:nvSpPr>
            <p:spPr bwMode="auto">
              <a:xfrm>
                <a:off x="2168" y="560"/>
                <a:ext cx="7" cy="10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4 h 4"/>
                  <a:gd name="T4" fmla="*/ 1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1 w 3"/>
                  <a:gd name="T11" fmla="*/ 1 h 4"/>
                  <a:gd name="T12" fmla="*/ 2 w 3"/>
                  <a:gd name="T13" fmla="*/ 0 h 4"/>
                  <a:gd name="T14" fmla="*/ 3 w 3"/>
                  <a:gd name="T15" fmla="*/ 1 h 4"/>
                  <a:gd name="T16" fmla="*/ 3 w 3"/>
                  <a:gd name="T17" fmla="*/ 3 h 4"/>
                  <a:gd name="T18" fmla="*/ 3 w 3"/>
                  <a:gd name="T19" fmla="*/ 4 h 4"/>
                  <a:gd name="T20" fmla="*/ 3 w 3"/>
                  <a:gd name="T21" fmla="*/ 4 h 4"/>
                  <a:gd name="T22" fmla="*/ 3 w 3"/>
                  <a:gd name="T23" fmla="*/ 4 h 4"/>
                  <a:gd name="T24" fmla="*/ 3 w 3"/>
                  <a:gd name="T25" fmla="*/ 3 h 4"/>
                  <a:gd name="T26" fmla="*/ 3 w 3"/>
                  <a:gd name="T27" fmla="*/ 1 h 4"/>
                  <a:gd name="T28" fmla="*/ 2 w 3"/>
                  <a:gd name="T29" fmla="*/ 0 h 4"/>
                  <a:gd name="T30" fmla="*/ 1 w 3"/>
                  <a:gd name="T31" fmla="*/ 1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4 h 4"/>
                  <a:gd name="T38" fmla="*/ 3 w 3"/>
                  <a:gd name="T3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8" name="Freeform 444"/>
              <p:cNvSpPr>
                <a:spLocks/>
              </p:cNvSpPr>
              <p:nvPr/>
            </p:nvSpPr>
            <p:spPr bwMode="auto">
              <a:xfrm>
                <a:off x="2229" y="520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9" name="Freeform 445"/>
              <p:cNvSpPr>
                <a:spLocks/>
              </p:cNvSpPr>
              <p:nvPr/>
            </p:nvSpPr>
            <p:spPr bwMode="auto">
              <a:xfrm>
                <a:off x="2229" y="520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0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1 h 2"/>
                  <a:gd name="T36" fmla="*/ 0 w 1"/>
                  <a:gd name="T37" fmla="*/ 2 h 2"/>
                  <a:gd name="T38" fmla="*/ 1 w 1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0" name="Freeform 446"/>
              <p:cNvSpPr>
                <a:spLocks/>
              </p:cNvSpPr>
              <p:nvPr/>
            </p:nvSpPr>
            <p:spPr bwMode="auto">
              <a:xfrm>
                <a:off x="2156" y="560"/>
                <a:ext cx="7" cy="10"/>
              </a:xfrm>
              <a:custGeom>
                <a:avLst/>
                <a:gdLst>
                  <a:gd name="T0" fmla="*/ 2 w 3"/>
                  <a:gd name="T1" fmla="*/ 4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1 h 4"/>
                  <a:gd name="T8" fmla="*/ 2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1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2"/>
                      <a:pt x="3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1" name="Freeform 447"/>
              <p:cNvSpPr>
                <a:spLocks/>
              </p:cNvSpPr>
              <p:nvPr/>
            </p:nvSpPr>
            <p:spPr bwMode="auto">
              <a:xfrm>
                <a:off x="2156" y="560"/>
                <a:ext cx="7" cy="10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4 h 4"/>
                  <a:gd name="T4" fmla="*/ 1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0 w 3"/>
                  <a:gd name="T11" fmla="*/ 1 h 4"/>
                  <a:gd name="T12" fmla="*/ 2 w 3"/>
                  <a:gd name="T13" fmla="*/ 0 h 4"/>
                  <a:gd name="T14" fmla="*/ 2 w 3"/>
                  <a:gd name="T15" fmla="*/ 1 h 4"/>
                  <a:gd name="T16" fmla="*/ 3 w 3"/>
                  <a:gd name="T17" fmla="*/ 2 h 4"/>
                  <a:gd name="T18" fmla="*/ 2 w 3"/>
                  <a:gd name="T19" fmla="*/ 4 h 4"/>
                  <a:gd name="T20" fmla="*/ 2 w 3"/>
                  <a:gd name="T21" fmla="*/ 4 h 4"/>
                  <a:gd name="T22" fmla="*/ 2 w 3"/>
                  <a:gd name="T23" fmla="*/ 4 h 4"/>
                  <a:gd name="T24" fmla="*/ 3 w 3"/>
                  <a:gd name="T25" fmla="*/ 2 h 4"/>
                  <a:gd name="T26" fmla="*/ 3 w 3"/>
                  <a:gd name="T27" fmla="*/ 1 h 4"/>
                  <a:gd name="T28" fmla="*/ 2 w 3"/>
                  <a:gd name="T29" fmla="*/ 0 h 4"/>
                  <a:gd name="T30" fmla="*/ 0 w 3"/>
                  <a:gd name="T31" fmla="*/ 1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4 h 4"/>
                  <a:gd name="T38" fmla="*/ 2 w 3"/>
                  <a:gd name="T3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3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2" name="Freeform 448"/>
              <p:cNvSpPr>
                <a:spLocks/>
              </p:cNvSpPr>
              <p:nvPr/>
            </p:nvSpPr>
            <p:spPr bwMode="auto">
              <a:xfrm>
                <a:off x="2144" y="558"/>
                <a:ext cx="7" cy="9"/>
              </a:xfrm>
              <a:custGeom>
                <a:avLst/>
                <a:gdLst>
                  <a:gd name="T0" fmla="*/ 2 w 3"/>
                  <a:gd name="T1" fmla="*/ 3 h 4"/>
                  <a:gd name="T2" fmla="*/ 0 w 3"/>
                  <a:gd name="T3" fmla="*/ 3 h 4"/>
                  <a:gd name="T4" fmla="*/ 1 w 3"/>
                  <a:gd name="T5" fmla="*/ 1 h 4"/>
                  <a:gd name="T6" fmla="*/ 2 w 3"/>
                  <a:gd name="T7" fmla="*/ 1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1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2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3" name="Freeform 449"/>
              <p:cNvSpPr>
                <a:spLocks/>
              </p:cNvSpPr>
              <p:nvPr/>
            </p:nvSpPr>
            <p:spPr bwMode="auto">
              <a:xfrm>
                <a:off x="2144" y="558"/>
                <a:ext cx="7" cy="9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3 h 4"/>
                  <a:gd name="T4" fmla="*/ 1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1 w 3"/>
                  <a:gd name="T11" fmla="*/ 1 h 4"/>
                  <a:gd name="T12" fmla="*/ 2 w 3"/>
                  <a:gd name="T13" fmla="*/ 1 h 4"/>
                  <a:gd name="T14" fmla="*/ 2 w 3"/>
                  <a:gd name="T15" fmla="*/ 1 h 4"/>
                  <a:gd name="T16" fmla="*/ 2 w 3"/>
                  <a:gd name="T17" fmla="*/ 2 h 4"/>
                  <a:gd name="T18" fmla="*/ 2 w 3"/>
                  <a:gd name="T19" fmla="*/ 3 h 4"/>
                  <a:gd name="T20" fmla="*/ 2 w 3"/>
                  <a:gd name="T21" fmla="*/ 3 h 4"/>
                  <a:gd name="T22" fmla="*/ 2 w 3"/>
                  <a:gd name="T23" fmla="*/ 4 h 4"/>
                  <a:gd name="T24" fmla="*/ 3 w 3"/>
                  <a:gd name="T25" fmla="*/ 2 h 4"/>
                  <a:gd name="T26" fmla="*/ 2 w 3"/>
                  <a:gd name="T27" fmla="*/ 1 h 4"/>
                  <a:gd name="T28" fmla="*/ 2 w 3"/>
                  <a:gd name="T29" fmla="*/ 1 h 4"/>
                  <a:gd name="T30" fmla="*/ 1 w 3"/>
                  <a:gd name="T31" fmla="*/ 1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4 h 4"/>
                  <a:gd name="T38" fmla="*/ 2 w 3"/>
                  <a:gd name="T39" fmla="*/ 4 h 4"/>
                  <a:gd name="T40" fmla="*/ 2 w 3"/>
                  <a:gd name="T4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3" y="2"/>
                      <a:pt x="3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4" name="Freeform 450"/>
              <p:cNvSpPr>
                <a:spLocks/>
              </p:cNvSpPr>
              <p:nvPr/>
            </p:nvSpPr>
            <p:spPr bwMode="auto">
              <a:xfrm>
                <a:off x="2135" y="556"/>
                <a:ext cx="4" cy="7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2 h 3"/>
                  <a:gd name="T4" fmla="*/ 1 w 2"/>
                  <a:gd name="T5" fmla="*/ 1 h 3"/>
                  <a:gd name="T6" fmla="*/ 2 w 2"/>
                  <a:gd name="T7" fmla="*/ 1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2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5" name="Freeform 451"/>
              <p:cNvSpPr>
                <a:spLocks/>
              </p:cNvSpPr>
              <p:nvPr/>
            </p:nvSpPr>
            <p:spPr bwMode="auto">
              <a:xfrm>
                <a:off x="2135" y="556"/>
                <a:ext cx="4" cy="7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1 w 2"/>
                  <a:gd name="T5" fmla="*/ 3 h 3"/>
                  <a:gd name="T6" fmla="*/ 0 w 2"/>
                  <a:gd name="T7" fmla="*/ 2 h 3"/>
                  <a:gd name="T8" fmla="*/ 0 w 2"/>
                  <a:gd name="T9" fmla="*/ 1 h 3"/>
                  <a:gd name="T10" fmla="*/ 1 w 2"/>
                  <a:gd name="T11" fmla="*/ 1 h 3"/>
                  <a:gd name="T12" fmla="*/ 1 w 2"/>
                  <a:gd name="T13" fmla="*/ 0 h 3"/>
                  <a:gd name="T14" fmla="*/ 2 w 2"/>
                  <a:gd name="T15" fmla="*/ 1 h 3"/>
                  <a:gd name="T16" fmla="*/ 2 w 2"/>
                  <a:gd name="T17" fmla="*/ 2 h 3"/>
                  <a:gd name="T18" fmla="*/ 2 w 2"/>
                  <a:gd name="T19" fmla="*/ 3 h 3"/>
                  <a:gd name="T20" fmla="*/ 2 w 2"/>
                  <a:gd name="T21" fmla="*/ 3 h 3"/>
                  <a:gd name="T22" fmla="*/ 2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1 w 2"/>
                  <a:gd name="T29" fmla="*/ 0 h 3"/>
                  <a:gd name="T30" fmla="*/ 1 w 2"/>
                  <a:gd name="T31" fmla="*/ 1 h 3"/>
                  <a:gd name="T32" fmla="*/ 0 w 2"/>
                  <a:gd name="T33" fmla="*/ 1 h 3"/>
                  <a:gd name="T34" fmla="*/ 0 w 2"/>
                  <a:gd name="T35" fmla="*/ 2 h 3"/>
                  <a:gd name="T36" fmla="*/ 1 w 2"/>
                  <a:gd name="T37" fmla="*/ 3 h 3"/>
                  <a:gd name="T38" fmla="*/ 2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6" name="Freeform 452"/>
              <p:cNvSpPr>
                <a:spLocks/>
              </p:cNvSpPr>
              <p:nvPr/>
            </p:nvSpPr>
            <p:spPr bwMode="auto">
              <a:xfrm>
                <a:off x="1513" y="1108"/>
                <a:ext cx="93" cy="73"/>
              </a:xfrm>
              <a:custGeom>
                <a:avLst/>
                <a:gdLst>
                  <a:gd name="T0" fmla="*/ 35 w 39"/>
                  <a:gd name="T1" fmla="*/ 25 h 31"/>
                  <a:gd name="T2" fmla="*/ 27 w 39"/>
                  <a:gd name="T3" fmla="*/ 10 h 31"/>
                  <a:gd name="T4" fmla="*/ 2 w 39"/>
                  <a:gd name="T5" fmla="*/ 5 h 31"/>
                  <a:gd name="T6" fmla="*/ 0 w 39"/>
                  <a:gd name="T7" fmla="*/ 7 h 31"/>
                  <a:gd name="T8" fmla="*/ 1 w 39"/>
                  <a:gd name="T9" fmla="*/ 8 h 31"/>
                  <a:gd name="T10" fmla="*/ 1 w 39"/>
                  <a:gd name="T11" fmla="*/ 8 h 31"/>
                  <a:gd name="T12" fmla="*/ 15 w 39"/>
                  <a:gd name="T13" fmla="*/ 7 h 31"/>
                  <a:gd name="T14" fmla="*/ 21 w 39"/>
                  <a:gd name="T15" fmla="*/ 16 h 31"/>
                  <a:gd name="T16" fmla="*/ 24 w 39"/>
                  <a:gd name="T17" fmla="*/ 15 h 31"/>
                  <a:gd name="T18" fmla="*/ 27 w 39"/>
                  <a:gd name="T19" fmla="*/ 21 h 31"/>
                  <a:gd name="T20" fmla="*/ 35 w 39"/>
                  <a:gd name="T21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1">
                    <a:moveTo>
                      <a:pt x="35" y="25"/>
                    </a:moveTo>
                    <a:cubicBezTo>
                      <a:pt x="39" y="20"/>
                      <a:pt x="29" y="12"/>
                      <a:pt x="27" y="10"/>
                    </a:cubicBezTo>
                    <a:cubicBezTo>
                      <a:pt x="25" y="9"/>
                      <a:pt x="11" y="0"/>
                      <a:pt x="2" y="5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3" y="5"/>
                      <a:pt x="8" y="5"/>
                      <a:pt x="15" y="7"/>
                    </a:cubicBezTo>
                    <a:cubicBezTo>
                      <a:pt x="21" y="10"/>
                      <a:pt x="21" y="16"/>
                      <a:pt x="21" y="16"/>
                    </a:cubicBezTo>
                    <a:cubicBezTo>
                      <a:pt x="21" y="16"/>
                      <a:pt x="22" y="15"/>
                      <a:pt x="24" y="15"/>
                    </a:cubicBezTo>
                    <a:cubicBezTo>
                      <a:pt x="26" y="15"/>
                      <a:pt x="30" y="19"/>
                      <a:pt x="27" y="21"/>
                    </a:cubicBezTo>
                    <a:cubicBezTo>
                      <a:pt x="23" y="25"/>
                      <a:pt x="32" y="31"/>
                      <a:pt x="3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7" name="Freeform 453"/>
              <p:cNvSpPr>
                <a:spLocks/>
              </p:cNvSpPr>
              <p:nvPr/>
            </p:nvSpPr>
            <p:spPr bwMode="auto">
              <a:xfrm>
                <a:off x="1853" y="584"/>
                <a:ext cx="154" cy="127"/>
              </a:xfrm>
              <a:custGeom>
                <a:avLst/>
                <a:gdLst>
                  <a:gd name="T0" fmla="*/ 1 w 65"/>
                  <a:gd name="T1" fmla="*/ 42 h 54"/>
                  <a:gd name="T2" fmla="*/ 17 w 65"/>
                  <a:gd name="T3" fmla="*/ 9 h 54"/>
                  <a:gd name="T4" fmla="*/ 56 w 65"/>
                  <a:gd name="T5" fmla="*/ 15 h 54"/>
                  <a:gd name="T6" fmla="*/ 59 w 65"/>
                  <a:gd name="T7" fmla="*/ 38 h 54"/>
                  <a:gd name="T8" fmla="*/ 49 w 65"/>
                  <a:gd name="T9" fmla="*/ 50 h 54"/>
                  <a:gd name="T10" fmla="*/ 29 w 65"/>
                  <a:gd name="T11" fmla="*/ 50 h 54"/>
                  <a:gd name="T12" fmla="*/ 24 w 65"/>
                  <a:gd name="T13" fmla="*/ 29 h 54"/>
                  <a:gd name="T14" fmla="*/ 44 w 65"/>
                  <a:gd name="T15" fmla="*/ 24 h 54"/>
                  <a:gd name="T16" fmla="*/ 38 w 65"/>
                  <a:gd name="T17" fmla="*/ 42 h 54"/>
                  <a:gd name="T18" fmla="*/ 39 w 65"/>
                  <a:gd name="T19" fmla="*/ 41 h 54"/>
                  <a:gd name="T20" fmla="*/ 40 w 65"/>
                  <a:gd name="T21" fmla="*/ 23 h 54"/>
                  <a:gd name="T22" fmla="*/ 23 w 65"/>
                  <a:gd name="T23" fmla="*/ 35 h 54"/>
                  <a:gd name="T24" fmla="*/ 36 w 65"/>
                  <a:gd name="T25" fmla="*/ 52 h 54"/>
                  <a:gd name="T26" fmla="*/ 57 w 65"/>
                  <a:gd name="T27" fmla="*/ 41 h 54"/>
                  <a:gd name="T28" fmla="*/ 38 w 65"/>
                  <a:gd name="T29" fmla="*/ 4 h 54"/>
                  <a:gd name="T30" fmla="*/ 2 w 65"/>
                  <a:gd name="T31" fmla="*/ 32 h 54"/>
                  <a:gd name="T32" fmla="*/ 2 w 65"/>
                  <a:gd name="T33" fmla="*/ 42 h 54"/>
                  <a:gd name="T34" fmla="*/ 1 w 65"/>
                  <a:gd name="T3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5" h="54">
                    <a:moveTo>
                      <a:pt x="1" y="42"/>
                    </a:moveTo>
                    <a:cubicBezTo>
                      <a:pt x="0" y="29"/>
                      <a:pt x="6" y="16"/>
                      <a:pt x="17" y="9"/>
                    </a:cubicBezTo>
                    <a:cubicBezTo>
                      <a:pt x="30" y="0"/>
                      <a:pt x="47" y="1"/>
                      <a:pt x="56" y="15"/>
                    </a:cubicBezTo>
                    <a:cubicBezTo>
                      <a:pt x="61" y="22"/>
                      <a:pt x="62" y="31"/>
                      <a:pt x="59" y="38"/>
                    </a:cubicBezTo>
                    <a:cubicBezTo>
                      <a:pt x="57" y="43"/>
                      <a:pt x="54" y="47"/>
                      <a:pt x="49" y="50"/>
                    </a:cubicBezTo>
                    <a:cubicBezTo>
                      <a:pt x="43" y="54"/>
                      <a:pt x="35" y="54"/>
                      <a:pt x="29" y="50"/>
                    </a:cubicBezTo>
                    <a:cubicBezTo>
                      <a:pt x="23" y="46"/>
                      <a:pt x="20" y="36"/>
                      <a:pt x="24" y="29"/>
                    </a:cubicBezTo>
                    <a:cubicBezTo>
                      <a:pt x="27" y="22"/>
                      <a:pt x="37" y="18"/>
                      <a:pt x="44" y="24"/>
                    </a:cubicBezTo>
                    <a:cubicBezTo>
                      <a:pt x="51" y="30"/>
                      <a:pt x="46" y="40"/>
                      <a:pt x="38" y="42"/>
                    </a:cubicBezTo>
                    <a:cubicBezTo>
                      <a:pt x="39" y="42"/>
                      <a:pt x="39" y="41"/>
                      <a:pt x="39" y="41"/>
                    </a:cubicBezTo>
                    <a:cubicBezTo>
                      <a:pt x="49" y="39"/>
                      <a:pt x="47" y="27"/>
                      <a:pt x="40" y="23"/>
                    </a:cubicBezTo>
                    <a:cubicBezTo>
                      <a:pt x="32" y="18"/>
                      <a:pt x="24" y="26"/>
                      <a:pt x="23" y="35"/>
                    </a:cubicBezTo>
                    <a:cubicBezTo>
                      <a:pt x="22" y="43"/>
                      <a:pt x="29" y="50"/>
                      <a:pt x="36" y="52"/>
                    </a:cubicBezTo>
                    <a:cubicBezTo>
                      <a:pt x="45" y="54"/>
                      <a:pt x="53" y="49"/>
                      <a:pt x="57" y="41"/>
                    </a:cubicBezTo>
                    <a:cubicBezTo>
                      <a:pt x="65" y="25"/>
                      <a:pt x="53" y="7"/>
                      <a:pt x="38" y="4"/>
                    </a:cubicBezTo>
                    <a:cubicBezTo>
                      <a:pt x="21" y="1"/>
                      <a:pt x="6" y="15"/>
                      <a:pt x="2" y="32"/>
                    </a:cubicBezTo>
                    <a:cubicBezTo>
                      <a:pt x="2" y="35"/>
                      <a:pt x="2" y="38"/>
                      <a:pt x="2" y="42"/>
                    </a:cubicBezTo>
                    <a:cubicBezTo>
                      <a:pt x="2" y="42"/>
                      <a:pt x="1" y="42"/>
                      <a:pt x="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8" name="Freeform 454"/>
              <p:cNvSpPr>
                <a:spLocks/>
              </p:cNvSpPr>
              <p:nvPr/>
            </p:nvSpPr>
            <p:spPr bwMode="auto">
              <a:xfrm>
                <a:off x="1929" y="858"/>
                <a:ext cx="109" cy="111"/>
              </a:xfrm>
              <a:custGeom>
                <a:avLst/>
                <a:gdLst>
                  <a:gd name="T0" fmla="*/ 0 w 46"/>
                  <a:gd name="T1" fmla="*/ 8 h 47"/>
                  <a:gd name="T2" fmla="*/ 29 w 46"/>
                  <a:gd name="T3" fmla="*/ 5 h 47"/>
                  <a:gd name="T4" fmla="*/ 41 w 46"/>
                  <a:gd name="T5" fmla="*/ 35 h 47"/>
                  <a:gd name="T6" fmla="*/ 26 w 46"/>
                  <a:gd name="T7" fmla="*/ 46 h 47"/>
                  <a:gd name="T8" fmla="*/ 14 w 46"/>
                  <a:gd name="T9" fmla="*/ 44 h 47"/>
                  <a:gd name="T10" fmla="*/ 6 w 46"/>
                  <a:gd name="T11" fmla="*/ 30 h 47"/>
                  <a:gd name="T12" fmla="*/ 18 w 46"/>
                  <a:gd name="T13" fmla="*/ 18 h 47"/>
                  <a:gd name="T14" fmla="*/ 30 w 46"/>
                  <a:gd name="T15" fmla="*/ 29 h 47"/>
                  <a:gd name="T16" fmla="*/ 15 w 46"/>
                  <a:gd name="T17" fmla="*/ 33 h 47"/>
                  <a:gd name="T18" fmla="*/ 16 w 46"/>
                  <a:gd name="T19" fmla="*/ 34 h 47"/>
                  <a:gd name="T20" fmla="*/ 29 w 46"/>
                  <a:gd name="T21" fmla="*/ 27 h 47"/>
                  <a:gd name="T22" fmla="*/ 14 w 46"/>
                  <a:gd name="T23" fmla="*/ 20 h 47"/>
                  <a:gd name="T24" fmla="*/ 8 w 46"/>
                  <a:gd name="T25" fmla="*/ 36 h 47"/>
                  <a:gd name="T26" fmla="*/ 24 w 46"/>
                  <a:gd name="T27" fmla="*/ 46 h 47"/>
                  <a:gd name="T28" fmla="*/ 41 w 46"/>
                  <a:gd name="T29" fmla="*/ 18 h 47"/>
                  <a:gd name="T30" fmla="*/ 8 w 46"/>
                  <a:gd name="T31" fmla="*/ 5 h 47"/>
                  <a:gd name="T32" fmla="*/ 1 w 46"/>
                  <a:gd name="T33" fmla="*/ 8 h 47"/>
                  <a:gd name="T34" fmla="*/ 0 w 46"/>
                  <a:gd name="T35" fmla="*/ 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47">
                    <a:moveTo>
                      <a:pt x="0" y="8"/>
                    </a:moveTo>
                    <a:cubicBezTo>
                      <a:pt x="8" y="2"/>
                      <a:pt x="20" y="1"/>
                      <a:pt x="29" y="5"/>
                    </a:cubicBezTo>
                    <a:cubicBezTo>
                      <a:pt x="40" y="11"/>
                      <a:pt x="46" y="23"/>
                      <a:pt x="41" y="35"/>
                    </a:cubicBezTo>
                    <a:cubicBezTo>
                      <a:pt x="38" y="40"/>
                      <a:pt x="33" y="45"/>
                      <a:pt x="26" y="46"/>
                    </a:cubicBezTo>
                    <a:cubicBezTo>
                      <a:pt x="22" y="47"/>
                      <a:pt x="18" y="46"/>
                      <a:pt x="14" y="44"/>
                    </a:cubicBezTo>
                    <a:cubicBezTo>
                      <a:pt x="9" y="41"/>
                      <a:pt x="6" y="36"/>
                      <a:pt x="6" y="30"/>
                    </a:cubicBezTo>
                    <a:cubicBezTo>
                      <a:pt x="6" y="24"/>
                      <a:pt x="12" y="18"/>
                      <a:pt x="18" y="18"/>
                    </a:cubicBezTo>
                    <a:cubicBezTo>
                      <a:pt x="25" y="18"/>
                      <a:pt x="31" y="23"/>
                      <a:pt x="30" y="29"/>
                    </a:cubicBezTo>
                    <a:cubicBezTo>
                      <a:pt x="29" y="37"/>
                      <a:pt x="20" y="38"/>
                      <a:pt x="15" y="33"/>
                    </a:cubicBezTo>
                    <a:cubicBezTo>
                      <a:pt x="16" y="33"/>
                      <a:pt x="16" y="33"/>
                      <a:pt x="16" y="34"/>
                    </a:cubicBezTo>
                    <a:cubicBezTo>
                      <a:pt x="21" y="39"/>
                      <a:pt x="29" y="33"/>
                      <a:pt x="29" y="27"/>
                    </a:cubicBezTo>
                    <a:cubicBezTo>
                      <a:pt x="29" y="19"/>
                      <a:pt x="20" y="17"/>
                      <a:pt x="14" y="20"/>
                    </a:cubicBezTo>
                    <a:cubicBezTo>
                      <a:pt x="8" y="23"/>
                      <a:pt x="6" y="30"/>
                      <a:pt x="8" y="36"/>
                    </a:cubicBezTo>
                    <a:cubicBezTo>
                      <a:pt x="9" y="42"/>
                      <a:pt x="17" y="46"/>
                      <a:pt x="24" y="46"/>
                    </a:cubicBezTo>
                    <a:cubicBezTo>
                      <a:pt x="37" y="45"/>
                      <a:pt x="45" y="29"/>
                      <a:pt x="41" y="18"/>
                    </a:cubicBezTo>
                    <a:cubicBezTo>
                      <a:pt x="36" y="5"/>
                      <a:pt x="20" y="0"/>
                      <a:pt x="8" y="5"/>
                    </a:cubicBezTo>
                    <a:cubicBezTo>
                      <a:pt x="5" y="6"/>
                      <a:pt x="3" y="7"/>
                      <a:pt x="1" y="8"/>
                    </a:cubicBezTo>
                    <a:cubicBezTo>
                      <a:pt x="1" y="8"/>
                      <a:pt x="0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9" name="Freeform 455"/>
              <p:cNvSpPr>
                <a:spLocks/>
              </p:cNvSpPr>
              <p:nvPr/>
            </p:nvSpPr>
            <p:spPr bwMode="auto">
              <a:xfrm>
                <a:off x="1398" y="1545"/>
                <a:ext cx="30" cy="24"/>
              </a:xfrm>
              <a:custGeom>
                <a:avLst/>
                <a:gdLst>
                  <a:gd name="T0" fmla="*/ 5 w 13"/>
                  <a:gd name="T1" fmla="*/ 9 h 10"/>
                  <a:gd name="T2" fmla="*/ 1 w 13"/>
                  <a:gd name="T3" fmla="*/ 3 h 10"/>
                  <a:gd name="T4" fmla="*/ 8 w 13"/>
                  <a:gd name="T5" fmla="*/ 1 h 10"/>
                  <a:gd name="T6" fmla="*/ 12 w 13"/>
                  <a:gd name="T7" fmla="*/ 7 h 10"/>
                  <a:gd name="T8" fmla="*/ 5 w 13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2" y="8"/>
                      <a:pt x="0" y="5"/>
                      <a:pt x="1" y="3"/>
                    </a:cubicBezTo>
                    <a:cubicBezTo>
                      <a:pt x="2" y="1"/>
                      <a:pt x="5" y="0"/>
                      <a:pt x="8" y="1"/>
                    </a:cubicBezTo>
                    <a:cubicBezTo>
                      <a:pt x="11" y="2"/>
                      <a:pt x="13" y="5"/>
                      <a:pt x="12" y="7"/>
                    </a:cubicBezTo>
                    <a:cubicBezTo>
                      <a:pt x="11" y="9"/>
                      <a:pt x="8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0" name="Freeform 456"/>
              <p:cNvSpPr>
                <a:spLocks/>
              </p:cNvSpPr>
              <p:nvPr/>
            </p:nvSpPr>
            <p:spPr bwMode="auto">
              <a:xfrm>
                <a:off x="1398" y="1545"/>
                <a:ext cx="30" cy="24"/>
              </a:xfrm>
              <a:custGeom>
                <a:avLst/>
                <a:gdLst>
                  <a:gd name="T0" fmla="*/ 5 w 13"/>
                  <a:gd name="T1" fmla="*/ 9 h 10"/>
                  <a:gd name="T2" fmla="*/ 5 w 13"/>
                  <a:gd name="T3" fmla="*/ 8 h 10"/>
                  <a:gd name="T4" fmla="*/ 2 w 13"/>
                  <a:gd name="T5" fmla="*/ 6 h 10"/>
                  <a:gd name="T6" fmla="*/ 2 w 13"/>
                  <a:gd name="T7" fmla="*/ 3 h 10"/>
                  <a:gd name="T8" fmla="*/ 2 w 13"/>
                  <a:gd name="T9" fmla="*/ 3 h 10"/>
                  <a:gd name="T10" fmla="*/ 4 w 13"/>
                  <a:gd name="T11" fmla="*/ 1 h 10"/>
                  <a:gd name="T12" fmla="*/ 8 w 13"/>
                  <a:gd name="T13" fmla="*/ 2 h 10"/>
                  <a:gd name="T14" fmla="*/ 8 w 13"/>
                  <a:gd name="T15" fmla="*/ 2 h 10"/>
                  <a:gd name="T16" fmla="*/ 11 w 13"/>
                  <a:gd name="T17" fmla="*/ 4 h 10"/>
                  <a:gd name="T18" fmla="*/ 12 w 13"/>
                  <a:gd name="T19" fmla="*/ 7 h 10"/>
                  <a:gd name="T20" fmla="*/ 12 w 13"/>
                  <a:gd name="T21" fmla="*/ 7 h 10"/>
                  <a:gd name="T22" fmla="*/ 9 w 13"/>
                  <a:gd name="T23" fmla="*/ 9 h 10"/>
                  <a:gd name="T24" fmla="*/ 6 w 13"/>
                  <a:gd name="T25" fmla="*/ 9 h 10"/>
                  <a:gd name="T26" fmla="*/ 5 w 13"/>
                  <a:gd name="T27" fmla="*/ 8 h 10"/>
                  <a:gd name="T28" fmla="*/ 5 w 13"/>
                  <a:gd name="T29" fmla="*/ 9 h 10"/>
                  <a:gd name="T30" fmla="*/ 5 w 13"/>
                  <a:gd name="T31" fmla="*/ 9 h 10"/>
                  <a:gd name="T32" fmla="*/ 5 w 13"/>
                  <a:gd name="T33" fmla="*/ 10 h 10"/>
                  <a:gd name="T34" fmla="*/ 10 w 13"/>
                  <a:gd name="T35" fmla="*/ 10 h 10"/>
                  <a:gd name="T36" fmla="*/ 13 w 13"/>
                  <a:gd name="T37" fmla="*/ 8 h 10"/>
                  <a:gd name="T38" fmla="*/ 13 w 13"/>
                  <a:gd name="T39" fmla="*/ 7 h 10"/>
                  <a:gd name="T40" fmla="*/ 12 w 13"/>
                  <a:gd name="T41" fmla="*/ 4 h 10"/>
                  <a:gd name="T42" fmla="*/ 8 w 13"/>
                  <a:gd name="T43" fmla="*/ 1 h 10"/>
                  <a:gd name="T44" fmla="*/ 8 w 13"/>
                  <a:gd name="T45" fmla="*/ 1 h 10"/>
                  <a:gd name="T46" fmla="*/ 4 w 13"/>
                  <a:gd name="T47" fmla="*/ 0 h 10"/>
                  <a:gd name="T48" fmla="*/ 1 w 13"/>
                  <a:gd name="T49" fmla="*/ 3 h 10"/>
                  <a:gd name="T50" fmla="*/ 1 w 13"/>
                  <a:gd name="T51" fmla="*/ 3 h 10"/>
                  <a:gd name="T52" fmla="*/ 1 w 13"/>
                  <a:gd name="T53" fmla="*/ 7 h 10"/>
                  <a:gd name="T54" fmla="*/ 5 w 13"/>
                  <a:gd name="T55" fmla="*/ 9 h 10"/>
                  <a:gd name="T56" fmla="*/ 5 w 13"/>
                  <a:gd name="T5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3" y="7"/>
                      <a:pt x="2" y="6"/>
                    </a:cubicBezTo>
                    <a:cubicBezTo>
                      <a:pt x="1" y="5"/>
                      <a:pt x="1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3" y="2"/>
                      <a:pt x="4" y="1"/>
                    </a:cubicBezTo>
                    <a:cubicBezTo>
                      <a:pt x="5" y="1"/>
                      <a:pt x="6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10" y="3"/>
                      <a:pt x="11" y="4"/>
                    </a:cubicBezTo>
                    <a:cubicBezTo>
                      <a:pt x="12" y="5"/>
                      <a:pt x="12" y="6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8" y="9"/>
                      <a:pt x="7" y="9"/>
                      <a:pt x="6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7" y="10"/>
                      <a:pt x="8" y="10"/>
                      <a:pt x="10" y="10"/>
                    </a:cubicBezTo>
                    <a:cubicBezTo>
                      <a:pt x="11" y="10"/>
                      <a:pt x="12" y="9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6"/>
                      <a:pt x="13" y="5"/>
                      <a:pt x="12" y="4"/>
                    </a:cubicBezTo>
                    <a:cubicBezTo>
                      <a:pt x="11" y="2"/>
                      <a:pt x="10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2" y="1"/>
                      <a:pt x="1" y="1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5"/>
                      <a:pt x="1" y="7"/>
                    </a:cubicBezTo>
                    <a:cubicBezTo>
                      <a:pt x="2" y="8"/>
                      <a:pt x="3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1" name="Freeform 457"/>
              <p:cNvSpPr>
                <a:spLocks/>
              </p:cNvSpPr>
              <p:nvPr/>
            </p:nvSpPr>
            <p:spPr bwMode="auto">
              <a:xfrm>
                <a:off x="1414" y="1566"/>
                <a:ext cx="31" cy="24"/>
              </a:xfrm>
              <a:custGeom>
                <a:avLst/>
                <a:gdLst>
                  <a:gd name="T0" fmla="*/ 5 w 13"/>
                  <a:gd name="T1" fmla="*/ 9 h 10"/>
                  <a:gd name="T2" fmla="*/ 1 w 13"/>
                  <a:gd name="T3" fmla="*/ 3 h 10"/>
                  <a:gd name="T4" fmla="*/ 8 w 13"/>
                  <a:gd name="T5" fmla="*/ 2 h 10"/>
                  <a:gd name="T6" fmla="*/ 12 w 13"/>
                  <a:gd name="T7" fmla="*/ 8 h 10"/>
                  <a:gd name="T8" fmla="*/ 5 w 13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2" y="8"/>
                      <a:pt x="0" y="5"/>
                      <a:pt x="1" y="3"/>
                    </a:cubicBezTo>
                    <a:cubicBezTo>
                      <a:pt x="2" y="1"/>
                      <a:pt x="5" y="0"/>
                      <a:pt x="8" y="2"/>
                    </a:cubicBezTo>
                    <a:cubicBezTo>
                      <a:pt x="11" y="3"/>
                      <a:pt x="13" y="5"/>
                      <a:pt x="12" y="8"/>
                    </a:cubicBezTo>
                    <a:cubicBezTo>
                      <a:pt x="11" y="10"/>
                      <a:pt x="8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2" name="Freeform 458"/>
              <p:cNvSpPr>
                <a:spLocks/>
              </p:cNvSpPr>
              <p:nvPr/>
            </p:nvSpPr>
            <p:spPr bwMode="auto">
              <a:xfrm>
                <a:off x="1414" y="1566"/>
                <a:ext cx="31" cy="26"/>
              </a:xfrm>
              <a:custGeom>
                <a:avLst/>
                <a:gdLst>
                  <a:gd name="T0" fmla="*/ 5 w 13"/>
                  <a:gd name="T1" fmla="*/ 9 h 11"/>
                  <a:gd name="T2" fmla="*/ 5 w 13"/>
                  <a:gd name="T3" fmla="*/ 9 h 11"/>
                  <a:gd name="T4" fmla="*/ 2 w 13"/>
                  <a:gd name="T5" fmla="*/ 6 h 11"/>
                  <a:gd name="T6" fmla="*/ 1 w 13"/>
                  <a:gd name="T7" fmla="*/ 3 h 11"/>
                  <a:gd name="T8" fmla="*/ 1 w 13"/>
                  <a:gd name="T9" fmla="*/ 3 h 11"/>
                  <a:gd name="T10" fmla="*/ 3 w 13"/>
                  <a:gd name="T11" fmla="*/ 2 h 11"/>
                  <a:gd name="T12" fmla="*/ 7 w 13"/>
                  <a:gd name="T13" fmla="*/ 2 h 11"/>
                  <a:gd name="T14" fmla="*/ 8 w 13"/>
                  <a:gd name="T15" fmla="*/ 2 h 11"/>
                  <a:gd name="T16" fmla="*/ 11 w 13"/>
                  <a:gd name="T17" fmla="*/ 4 h 11"/>
                  <a:gd name="T18" fmla="*/ 11 w 13"/>
                  <a:gd name="T19" fmla="*/ 7 h 11"/>
                  <a:gd name="T20" fmla="*/ 11 w 13"/>
                  <a:gd name="T21" fmla="*/ 7 h 11"/>
                  <a:gd name="T22" fmla="*/ 9 w 13"/>
                  <a:gd name="T23" fmla="*/ 9 h 11"/>
                  <a:gd name="T24" fmla="*/ 5 w 13"/>
                  <a:gd name="T25" fmla="*/ 9 h 11"/>
                  <a:gd name="T26" fmla="*/ 5 w 13"/>
                  <a:gd name="T27" fmla="*/ 9 h 11"/>
                  <a:gd name="T28" fmla="*/ 5 w 13"/>
                  <a:gd name="T29" fmla="*/ 9 h 11"/>
                  <a:gd name="T30" fmla="*/ 4 w 13"/>
                  <a:gd name="T31" fmla="*/ 10 h 11"/>
                  <a:gd name="T32" fmla="*/ 5 w 13"/>
                  <a:gd name="T33" fmla="*/ 10 h 11"/>
                  <a:gd name="T34" fmla="*/ 9 w 13"/>
                  <a:gd name="T35" fmla="*/ 10 h 11"/>
                  <a:gd name="T36" fmla="*/ 12 w 13"/>
                  <a:gd name="T37" fmla="*/ 8 h 11"/>
                  <a:gd name="T38" fmla="*/ 12 w 13"/>
                  <a:gd name="T39" fmla="*/ 8 h 11"/>
                  <a:gd name="T40" fmla="*/ 12 w 13"/>
                  <a:gd name="T41" fmla="*/ 4 h 11"/>
                  <a:gd name="T42" fmla="*/ 8 w 13"/>
                  <a:gd name="T43" fmla="*/ 1 h 11"/>
                  <a:gd name="T44" fmla="*/ 8 w 13"/>
                  <a:gd name="T45" fmla="*/ 1 h 11"/>
                  <a:gd name="T46" fmla="*/ 3 w 13"/>
                  <a:gd name="T47" fmla="*/ 1 h 11"/>
                  <a:gd name="T48" fmla="*/ 0 w 13"/>
                  <a:gd name="T49" fmla="*/ 3 h 11"/>
                  <a:gd name="T50" fmla="*/ 0 w 13"/>
                  <a:gd name="T51" fmla="*/ 3 h 11"/>
                  <a:gd name="T52" fmla="*/ 1 w 13"/>
                  <a:gd name="T53" fmla="*/ 7 h 11"/>
                  <a:gd name="T54" fmla="*/ 4 w 13"/>
                  <a:gd name="T55" fmla="*/ 10 h 11"/>
                  <a:gd name="T56" fmla="*/ 5 w 13"/>
                  <a:gd name="T5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5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3" y="8"/>
                      <a:pt x="2" y="7"/>
                      <a:pt x="2" y="6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5" y="1"/>
                      <a:pt x="6" y="1"/>
                      <a:pt x="7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9" y="3"/>
                      <a:pt x="10" y="3"/>
                      <a:pt x="11" y="4"/>
                    </a:cubicBezTo>
                    <a:cubicBezTo>
                      <a:pt x="11" y="5"/>
                      <a:pt x="12" y="6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8" y="9"/>
                      <a:pt x="7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8" y="11"/>
                      <a:pt x="9" y="10"/>
                    </a:cubicBezTo>
                    <a:cubicBezTo>
                      <a:pt x="11" y="10"/>
                      <a:pt x="12" y="9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6"/>
                      <a:pt x="12" y="5"/>
                      <a:pt x="12" y="4"/>
                    </a:cubicBezTo>
                    <a:cubicBezTo>
                      <a:pt x="11" y="3"/>
                      <a:pt x="10" y="2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5" y="0"/>
                      <a:pt x="3" y="1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2" y="8"/>
                      <a:pt x="3" y="9"/>
                      <a:pt x="4" y="10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3" name="Freeform 459"/>
              <p:cNvSpPr>
                <a:spLocks/>
              </p:cNvSpPr>
              <p:nvPr/>
            </p:nvSpPr>
            <p:spPr bwMode="auto">
              <a:xfrm>
                <a:off x="1492" y="1644"/>
                <a:ext cx="31" cy="24"/>
              </a:xfrm>
              <a:custGeom>
                <a:avLst/>
                <a:gdLst>
                  <a:gd name="T0" fmla="*/ 5 w 13"/>
                  <a:gd name="T1" fmla="*/ 9 h 10"/>
                  <a:gd name="T2" fmla="*/ 1 w 13"/>
                  <a:gd name="T3" fmla="*/ 3 h 10"/>
                  <a:gd name="T4" fmla="*/ 8 w 13"/>
                  <a:gd name="T5" fmla="*/ 1 h 10"/>
                  <a:gd name="T6" fmla="*/ 12 w 13"/>
                  <a:gd name="T7" fmla="*/ 7 h 10"/>
                  <a:gd name="T8" fmla="*/ 5 w 13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2" y="7"/>
                      <a:pt x="0" y="5"/>
                      <a:pt x="1" y="3"/>
                    </a:cubicBezTo>
                    <a:cubicBezTo>
                      <a:pt x="2" y="0"/>
                      <a:pt x="5" y="0"/>
                      <a:pt x="8" y="1"/>
                    </a:cubicBezTo>
                    <a:cubicBezTo>
                      <a:pt x="11" y="2"/>
                      <a:pt x="13" y="5"/>
                      <a:pt x="12" y="7"/>
                    </a:cubicBezTo>
                    <a:cubicBezTo>
                      <a:pt x="11" y="9"/>
                      <a:pt x="8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4" name="Freeform 460"/>
              <p:cNvSpPr>
                <a:spLocks/>
              </p:cNvSpPr>
              <p:nvPr/>
            </p:nvSpPr>
            <p:spPr bwMode="auto">
              <a:xfrm>
                <a:off x="1492" y="1644"/>
                <a:ext cx="31" cy="24"/>
              </a:xfrm>
              <a:custGeom>
                <a:avLst/>
                <a:gdLst>
                  <a:gd name="T0" fmla="*/ 5 w 13"/>
                  <a:gd name="T1" fmla="*/ 9 h 10"/>
                  <a:gd name="T2" fmla="*/ 5 w 13"/>
                  <a:gd name="T3" fmla="*/ 8 h 10"/>
                  <a:gd name="T4" fmla="*/ 2 w 13"/>
                  <a:gd name="T5" fmla="*/ 6 h 10"/>
                  <a:gd name="T6" fmla="*/ 1 w 13"/>
                  <a:gd name="T7" fmla="*/ 3 h 10"/>
                  <a:gd name="T8" fmla="*/ 1 w 13"/>
                  <a:gd name="T9" fmla="*/ 3 h 10"/>
                  <a:gd name="T10" fmla="*/ 4 w 13"/>
                  <a:gd name="T11" fmla="*/ 1 h 10"/>
                  <a:gd name="T12" fmla="*/ 7 w 13"/>
                  <a:gd name="T13" fmla="*/ 1 h 10"/>
                  <a:gd name="T14" fmla="*/ 8 w 13"/>
                  <a:gd name="T15" fmla="*/ 1 h 10"/>
                  <a:gd name="T16" fmla="*/ 11 w 13"/>
                  <a:gd name="T17" fmla="*/ 4 h 10"/>
                  <a:gd name="T18" fmla="*/ 11 w 13"/>
                  <a:gd name="T19" fmla="*/ 7 h 10"/>
                  <a:gd name="T20" fmla="*/ 11 w 13"/>
                  <a:gd name="T21" fmla="*/ 7 h 10"/>
                  <a:gd name="T22" fmla="*/ 9 w 13"/>
                  <a:gd name="T23" fmla="*/ 9 h 10"/>
                  <a:gd name="T24" fmla="*/ 5 w 13"/>
                  <a:gd name="T25" fmla="*/ 8 h 10"/>
                  <a:gd name="T26" fmla="*/ 5 w 13"/>
                  <a:gd name="T27" fmla="*/ 8 h 10"/>
                  <a:gd name="T28" fmla="*/ 5 w 13"/>
                  <a:gd name="T29" fmla="*/ 9 h 10"/>
                  <a:gd name="T30" fmla="*/ 5 w 13"/>
                  <a:gd name="T31" fmla="*/ 9 h 10"/>
                  <a:gd name="T32" fmla="*/ 5 w 13"/>
                  <a:gd name="T33" fmla="*/ 9 h 10"/>
                  <a:gd name="T34" fmla="*/ 9 w 13"/>
                  <a:gd name="T35" fmla="*/ 10 h 10"/>
                  <a:gd name="T36" fmla="*/ 12 w 13"/>
                  <a:gd name="T37" fmla="*/ 7 h 10"/>
                  <a:gd name="T38" fmla="*/ 12 w 13"/>
                  <a:gd name="T39" fmla="*/ 7 h 10"/>
                  <a:gd name="T40" fmla="*/ 12 w 13"/>
                  <a:gd name="T41" fmla="*/ 3 h 10"/>
                  <a:gd name="T42" fmla="*/ 8 w 13"/>
                  <a:gd name="T43" fmla="*/ 0 h 10"/>
                  <a:gd name="T44" fmla="*/ 8 w 13"/>
                  <a:gd name="T45" fmla="*/ 0 h 10"/>
                  <a:gd name="T46" fmla="*/ 3 w 13"/>
                  <a:gd name="T47" fmla="*/ 0 h 10"/>
                  <a:gd name="T48" fmla="*/ 0 w 13"/>
                  <a:gd name="T49" fmla="*/ 2 h 10"/>
                  <a:gd name="T50" fmla="*/ 0 w 13"/>
                  <a:gd name="T51" fmla="*/ 3 h 10"/>
                  <a:gd name="T52" fmla="*/ 1 w 13"/>
                  <a:gd name="T53" fmla="*/ 6 h 10"/>
                  <a:gd name="T54" fmla="*/ 5 w 13"/>
                  <a:gd name="T55" fmla="*/ 9 h 10"/>
                  <a:gd name="T56" fmla="*/ 5 w 13"/>
                  <a:gd name="T5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2" y="7"/>
                      <a:pt x="2" y="6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5" y="1"/>
                      <a:pt x="6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10" y="3"/>
                      <a:pt x="11" y="4"/>
                    </a:cubicBezTo>
                    <a:cubicBezTo>
                      <a:pt x="12" y="5"/>
                      <a:pt x="12" y="6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8"/>
                      <a:pt x="10" y="8"/>
                      <a:pt x="9" y="9"/>
                    </a:cubicBezTo>
                    <a:cubicBezTo>
                      <a:pt x="8" y="9"/>
                      <a:pt x="7" y="9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10"/>
                      <a:pt x="8" y="10"/>
                      <a:pt x="9" y="10"/>
                    </a:cubicBezTo>
                    <a:cubicBezTo>
                      <a:pt x="11" y="9"/>
                      <a:pt x="12" y="9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3" y="6"/>
                      <a:pt x="13" y="5"/>
                      <a:pt x="12" y="3"/>
                    </a:cubicBezTo>
                    <a:cubicBezTo>
                      <a:pt x="11" y="2"/>
                      <a:pt x="10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2" y="8"/>
                      <a:pt x="3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5" name="Freeform 461"/>
              <p:cNvSpPr>
                <a:spLocks/>
              </p:cNvSpPr>
              <p:nvPr/>
            </p:nvSpPr>
            <p:spPr bwMode="auto">
              <a:xfrm>
                <a:off x="1431" y="1588"/>
                <a:ext cx="28" cy="26"/>
              </a:xfrm>
              <a:custGeom>
                <a:avLst/>
                <a:gdLst>
                  <a:gd name="T0" fmla="*/ 4 w 12"/>
                  <a:gd name="T1" fmla="*/ 9 h 11"/>
                  <a:gd name="T2" fmla="*/ 0 w 12"/>
                  <a:gd name="T3" fmla="*/ 3 h 11"/>
                  <a:gd name="T4" fmla="*/ 7 w 12"/>
                  <a:gd name="T5" fmla="*/ 2 h 11"/>
                  <a:gd name="T6" fmla="*/ 11 w 12"/>
                  <a:gd name="T7" fmla="*/ 8 h 11"/>
                  <a:gd name="T8" fmla="*/ 4 w 12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4" y="9"/>
                    </a:moveTo>
                    <a:cubicBezTo>
                      <a:pt x="1" y="8"/>
                      <a:pt x="0" y="5"/>
                      <a:pt x="0" y="3"/>
                    </a:cubicBezTo>
                    <a:cubicBezTo>
                      <a:pt x="1" y="1"/>
                      <a:pt x="4" y="0"/>
                      <a:pt x="7" y="2"/>
                    </a:cubicBezTo>
                    <a:cubicBezTo>
                      <a:pt x="11" y="3"/>
                      <a:pt x="12" y="6"/>
                      <a:pt x="11" y="8"/>
                    </a:cubicBezTo>
                    <a:cubicBezTo>
                      <a:pt x="10" y="10"/>
                      <a:pt x="7" y="11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27" name="Freeform 463"/>
            <p:cNvSpPr>
              <a:spLocks/>
            </p:cNvSpPr>
            <p:nvPr/>
          </p:nvSpPr>
          <p:spPr bwMode="auto">
            <a:xfrm>
              <a:off x="1428" y="1588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2 w 13"/>
                <a:gd name="T7" fmla="*/ 4 h 11"/>
                <a:gd name="T8" fmla="*/ 2 w 13"/>
                <a:gd name="T9" fmla="*/ 4 h 11"/>
                <a:gd name="T10" fmla="*/ 4 w 13"/>
                <a:gd name="T11" fmla="*/ 2 h 11"/>
                <a:gd name="T12" fmla="*/ 8 w 13"/>
                <a:gd name="T13" fmla="*/ 2 h 11"/>
                <a:gd name="T14" fmla="*/ 8 w 13"/>
                <a:gd name="T15" fmla="*/ 2 h 11"/>
                <a:gd name="T16" fmla="*/ 11 w 13"/>
                <a:gd name="T17" fmla="*/ 5 h 11"/>
                <a:gd name="T18" fmla="*/ 12 w 13"/>
                <a:gd name="T19" fmla="*/ 8 h 11"/>
                <a:gd name="T20" fmla="*/ 12 w 13"/>
                <a:gd name="T21" fmla="*/ 8 h 11"/>
                <a:gd name="T22" fmla="*/ 10 w 13"/>
                <a:gd name="T23" fmla="*/ 9 h 11"/>
                <a:gd name="T24" fmla="*/ 6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10 w 13"/>
                <a:gd name="T35" fmla="*/ 10 h 11"/>
                <a:gd name="T36" fmla="*/ 13 w 13"/>
                <a:gd name="T37" fmla="*/ 8 h 11"/>
                <a:gd name="T38" fmla="*/ 13 w 13"/>
                <a:gd name="T39" fmla="*/ 8 h 11"/>
                <a:gd name="T40" fmla="*/ 12 w 13"/>
                <a:gd name="T41" fmla="*/ 4 h 11"/>
                <a:gd name="T42" fmla="*/ 9 w 13"/>
                <a:gd name="T43" fmla="*/ 1 h 11"/>
                <a:gd name="T44" fmla="*/ 8 w 13"/>
                <a:gd name="T45" fmla="*/ 1 h 11"/>
                <a:gd name="T46" fmla="*/ 4 w 13"/>
                <a:gd name="T47" fmla="*/ 1 h 11"/>
                <a:gd name="T48" fmla="*/ 1 w 13"/>
                <a:gd name="T49" fmla="*/ 3 h 11"/>
                <a:gd name="T50" fmla="*/ 1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2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2" y="6"/>
                    <a:pt x="12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10"/>
                    <a:pt x="7" y="10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1"/>
                    <a:pt x="9" y="11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5"/>
                    <a:pt x="12" y="4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5"/>
                    <a:pt x="1" y="6"/>
                    <a:pt x="1" y="7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8" name="Freeform 464"/>
            <p:cNvSpPr>
              <a:spLocks/>
            </p:cNvSpPr>
            <p:nvPr/>
          </p:nvSpPr>
          <p:spPr bwMode="auto">
            <a:xfrm>
              <a:off x="1450" y="1609"/>
              <a:ext cx="28" cy="24"/>
            </a:xfrm>
            <a:custGeom>
              <a:avLst/>
              <a:gdLst>
                <a:gd name="T0" fmla="*/ 4 w 12"/>
                <a:gd name="T1" fmla="*/ 9 h 10"/>
                <a:gd name="T2" fmla="*/ 1 w 12"/>
                <a:gd name="T3" fmla="*/ 3 h 10"/>
                <a:gd name="T4" fmla="*/ 8 w 12"/>
                <a:gd name="T5" fmla="*/ 1 h 10"/>
                <a:gd name="T6" fmla="*/ 11 w 12"/>
                <a:gd name="T7" fmla="*/ 7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5" y="0"/>
                    <a:pt x="8" y="1"/>
                  </a:cubicBezTo>
                  <a:cubicBezTo>
                    <a:pt x="11" y="3"/>
                    <a:pt x="12" y="5"/>
                    <a:pt x="11" y="7"/>
                  </a:cubicBezTo>
                  <a:cubicBezTo>
                    <a:pt x="11" y="10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9" name="Freeform 465"/>
            <p:cNvSpPr>
              <a:spLocks/>
            </p:cNvSpPr>
            <p:nvPr/>
          </p:nvSpPr>
          <p:spPr bwMode="auto">
            <a:xfrm>
              <a:off x="1450" y="1609"/>
              <a:ext cx="28" cy="24"/>
            </a:xfrm>
            <a:custGeom>
              <a:avLst/>
              <a:gdLst>
                <a:gd name="T0" fmla="*/ 4 w 12"/>
                <a:gd name="T1" fmla="*/ 9 h 10"/>
                <a:gd name="T2" fmla="*/ 5 w 12"/>
                <a:gd name="T3" fmla="*/ 9 h 10"/>
                <a:gd name="T4" fmla="*/ 1 w 12"/>
                <a:gd name="T5" fmla="*/ 6 h 10"/>
                <a:gd name="T6" fmla="*/ 1 w 12"/>
                <a:gd name="T7" fmla="*/ 3 h 10"/>
                <a:gd name="T8" fmla="*/ 1 w 12"/>
                <a:gd name="T9" fmla="*/ 3 h 10"/>
                <a:gd name="T10" fmla="*/ 3 w 12"/>
                <a:gd name="T11" fmla="*/ 1 h 10"/>
                <a:gd name="T12" fmla="*/ 7 w 12"/>
                <a:gd name="T13" fmla="*/ 2 h 10"/>
                <a:gd name="T14" fmla="*/ 7 w 12"/>
                <a:gd name="T15" fmla="*/ 2 h 10"/>
                <a:gd name="T16" fmla="*/ 11 w 12"/>
                <a:gd name="T17" fmla="*/ 4 h 10"/>
                <a:gd name="T18" fmla="*/ 11 w 12"/>
                <a:gd name="T19" fmla="*/ 7 h 10"/>
                <a:gd name="T20" fmla="*/ 11 w 12"/>
                <a:gd name="T21" fmla="*/ 7 h 10"/>
                <a:gd name="T22" fmla="*/ 9 w 12"/>
                <a:gd name="T23" fmla="*/ 9 h 10"/>
                <a:gd name="T24" fmla="*/ 5 w 12"/>
                <a:gd name="T25" fmla="*/ 9 h 10"/>
                <a:gd name="T26" fmla="*/ 5 w 12"/>
                <a:gd name="T27" fmla="*/ 9 h 10"/>
                <a:gd name="T28" fmla="*/ 4 w 12"/>
                <a:gd name="T29" fmla="*/ 9 h 10"/>
                <a:gd name="T30" fmla="*/ 4 w 12"/>
                <a:gd name="T31" fmla="*/ 9 h 10"/>
                <a:gd name="T32" fmla="*/ 5 w 12"/>
                <a:gd name="T33" fmla="*/ 10 h 10"/>
                <a:gd name="T34" fmla="*/ 9 w 12"/>
                <a:gd name="T35" fmla="*/ 10 h 10"/>
                <a:gd name="T36" fmla="*/ 12 w 12"/>
                <a:gd name="T37" fmla="*/ 8 h 10"/>
                <a:gd name="T38" fmla="*/ 12 w 12"/>
                <a:gd name="T39" fmla="*/ 7 h 10"/>
                <a:gd name="T40" fmla="*/ 11 w 12"/>
                <a:gd name="T41" fmla="*/ 4 h 10"/>
                <a:gd name="T42" fmla="*/ 8 w 12"/>
                <a:gd name="T43" fmla="*/ 1 h 10"/>
                <a:gd name="T44" fmla="*/ 7 w 12"/>
                <a:gd name="T45" fmla="*/ 1 h 10"/>
                <a:gd name="T46" fmla="*/ 3 w 12"/>
                <a:gd name="T47" fmla="*/ 0 h 10"/>
                <a:gd name="T48" fmla="*/ 0 w 12"/>
                <a:gd name="T49" fmla="*/ 3 h 10"/>
                <a:gd name="T50" fmla="*/ 0 w 12"/>
                <a:gd name="T51" fmla="*/ 3 h 10"/>
                <a:gd name="T52" fmla="*/ 1 w 12"/>
                <a:gd name="T53" fmla="*/ 7 h 10"/>
                <a:gd name="T54" fmla="*/ 4 w 12"/>
                <a:gd name="T55" fmla="*/ 9 h 10"/>
                <a:gd name="T56" fmla="*/ 4 w 12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4" y="1"/>
                    <a:pt x="6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9"/>
                    <a:pt x="9" y="9"/>
                  </a:cubicBezTo>
                  <a:cubicBezTo>
                    <a:pt x="8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0" y="10"/>
                    <a:pt x="11" y="9"/>
                    <a:pt x="12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5"/>
                    <a:pt x="11" y="4"/>
                  </a:cubicBezTo>
                  <a:cubicBezTo>
                    <a:pt x="11" y="2"/>
                    <a:pt x="9" y="1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1"/>
                    <a:pt x="1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7"/>
                  </a:cubicBezTo>
                  <a:cubicBezTo>
                    <a:pt x="1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0" name="Freeform 466"/>
            <p:cNvSpPr>
              <a:spLocks/>
            </p:cNvSpPr>
            <p:nvPr/>
          </p:nvSpPr>
          <p:spPr bwMode="auto">
            <a:xfrm>
              <a:off x="1471" y="1628"/>
              <a:ext cx="28" cy="23"/>
            </a:xfrm>
            <a:custGeom>
              <a:avLst/>
              <a:gdLst>
                <a:gd name="T0" fmla="*/ 4 w 12"/>
                <a:gd name="T1" fmla="*/ 9 h 10"/>
                <a:gd name="T2" fmla="*/ 0 w 12"/>
                <a:gd name="T3" fmla="*/ 2 h 10"/>
                <a:gd name="T4" fmla="*/ 8 w 12"/>
                <a:gd name="T5" fmla="*/ 1 h 10"/>
                <a:gd name="T6" fmla="*/ 11 w 12"/>
                <a:gd name="T7" fmla="*/ 7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7"/>
                    <a:pt x="0" y="5"/>
                    <a:pt x="0" y="2"/>
                  </a:cubicBezTo>
                  <a:cubicBezTo>
                    <a:pt x="1" y="0"/>
                    <a:pt x="4" y="0"/>
                    <a:pt x="8" y="1"/>
                  </a:cubicBezTo>
                  <a:cubicBezTo>
                    <a:pt x="11" y="2"/>
                    <a:pt x="12" y="5"/>
                    <a:pt x="11" y="7"/>
                  </a:cubicBezTo>
                  <a:cubicBezTo>
                    <a:pt x="10" y="9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1" name="Freeform 467"/>
            <p:cNvSpPr>
              <a:spLocks/>
            </p:cNvSpPr>
            <p:nvPr/>
          </p:nvSpPr>
          <p:spPr bwMode="auto">
            <a:xfrm>
              <a:off x="1469" y="1628"/>
              <a:ext cx="30" cy="23"/>
            </a:xfrm>
            <a:custGeom>
              <a:avLst/>
              <a:gdLst>
                <a:gd name="T0" fmla="*/ 5 w 13"/>
                <a:gd name="T1" fmla="*/ 9 h 10"/>
                <a:gd name="T2" fmla="*/ 6 w 13"/>
                <a:gd name="T3" fmla="*/ 8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1 h 10"/>
                <a:gd name="T12" fmla="*/ 8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10 w 13"/>
                <a:gd name="T23" fmla="*/ 8 h 10"/>
                <a:gd name="T24" fmla="*/ 6 w 13"/>
                <a:gd name="T25" fmla="*/ 8 h 10"/>
                <a:gd name="T26" fmla="*/ 6 w 13"/>
                <a:gd name="T27" fmla="*/ 8 h 10"/>
                <a:gd name="T28" fmla="*/ 5 w 13"/>
                <a:gd name="T29" fmla="*/ 9 h 10"/>
                <a:gd name="T30" fmla="*/ 5 w 13"/>
                <a:gd name="T31" fmla="*/ 9 h 10"/>
                <a:gd name="T32" fmla="*/ 5 w 13"/>
                <a:gd name="T33" fmla="*/ 9 h 10"/>
                <a:gd name="T34" fmla="*/ 10 w 13"/>
                <a:gd name="T35" fmla="*/ 9 h 10"/>
                <a:gd name="T36" fmla="*/ 13 w 13"/>
                <a:gd name="T37" fmla="*/ 7 h 10"/>
                <a:gd name="T38" fmla="*/ 13 w 13"/>
                <a:gd name="T39" fmla="*/ 7 h 10"/>
                <a:gd name="T40" fmla="*/ 12 w 13"/>
                <a:gd name="T41" fmla="*/ 3 h 10"/>
                <a:gd name="T42" fmla="*/ 9 w 13"/>
                <a:gd name="T43" fmla="*/ 0 h 10"/>
                <a:gd name="T44" fmla="*/ 8 w 13"/>
                <a:gd name="T45" fmla="*/ 0 h 10"/>
                <a:gd name="T46" fmla="*/ 4 w 13"/>
                <a:gd name="T47" fmla="*/ 0 h 10"/>
                <a:gd name="T48" fmla="*/ 1 w 13"/>
                <a:gd name="T49" fmla="*/ 2 h 10"/>
                <a:gd name="T50" fmla="*/ 1 w 13"/>
                <a:gd name="T51" fmla="*/ 2 h 10"/>
                <a:gd name="T52" fmla="*/ 2 w 13"/>
                <a:gd name="T53" fmla="*/ 6 h 10"/>
                <a:gd name="T54" fmla="*/ 5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7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8"/>
                    <a:pt x="10" y="8"/>
                  </a:cubicBezTo>
                  <a:cubicBezTo>
                    <a:pt x="9" y="9"/>
                    <a:pt x="7" y="9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10"/>
                    <a:pt x="9" y="10"/>
                    <a:pt x="10" y="9"/>
                  </a:cubicBezTo>
                  <a:cubicBezTo>
                    <a:pt x="11" y="9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4"/>
                    <a:pt x="12" y="3"/>
                  </a:cubicBezTo>
                  <a:cubicBezTo>
                    <a:pt x="12" y="2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2" y="7"/>
                    <a:pt x="4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2" name="Freeform 468"/>
            <p:cNvSpPr>
              <a:spLocks/>
            </p:cNvSpPr>
            <p:nvPr/>
          </p:nvSpPr>
          <p:spPr bwMode="auto">
            <a:xfrm>
              <a:off x="1518" y="1659"/>
              <a:ext cx="28" cy="23"/>
            </a:xfrm>
            <a:custGeom>
              <a:avLst/>
              <a:gdLst>
                <a:gd name="T0" fmla="*/ 4 w 12"/>
                <a:gd name="T1" fmla="*/ 9 h 10"/>
                <a:gd name="T2" fmla="*/ 0 w 12"/>
                <a:gd name="T3" fmla="*/ 3 h 10"/>
                <a:gd name="T4" fmla="*/ 7 w 12"/>
                <a:gd name="T5" fmla="*/ 1 h 10"/>
                <a:gd name="T6" fmla="*/ 11 w 12"/>
                <a:gd name="T7" fmla="*/ 8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10" y="3"/>
                    <a:pt x="12" y="5"/>
                    <a:pt x="11" y="8"/>
                  </a:cubicBezTo>
                  <a:cubicBezTo>
                    <a:pt x="10" y="10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3" name="Freeform 469"/>
            <p:cNvSpPr>
              <a:spLocks/>
            </p:cNvSpPr>
            <p:nvPr/>
          </p:nvSpPr>
          <p:spPr bwMode="auto">
            <a:xfrm>
              <a:off x="1516" y="1659"/>
              <a:ext cx="30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2 w 13"/>
                <a:gd name="T7" fmla="*/ 3 h 11"/>
                <a:gd name="T8" fmla="*/ 2 w 13"/>
                <a:gd name="T9" fmla="*/ 3 h 11"/>
                <a:gd name="T10" fmla="*/ 4 w 13"/>
                <a:gd name="T11" fmla="*/ 2 h 11"/>
                <a:gd name="T12" fmla="*/ 8 w 13"/>
                <a:gd name="T13" fmla="*/ 2 h 11"/>
                <a:gd name="T14" fmla="*/ 8 w 13"/>
                <a:gd name="T15" fmla="*/ 2 h 11"/>
                <a:gd name="T16" fmla="*/ 11 w 13"/>
                <a:gd name="T17" fmla="*/ 4 h 11"/>
                <a:gd name="T18" fmla="*/ 12 w 13"/>
                <a:gd name="T19" fmla="*/ 7 h 11"/>
                <a:gd name="T20" fmla="*/ 12 w 13"/>
                <a:gd name="T21" fmla="*/ 7 h 11"/>
                <a:gd name="T22" fmla="*/ 10 w 13"/>
                <a:gd name="T23" fmla="*/ 9 h 11"/>
                <a:gd name="T24" fmla="*/ 6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10 w 13"/>
                <a:gd name="T35" fmla="*/ 10 h 11"/>
                <a:gd name="T36" fmla="*/ 13 w 13"/>
                <a:gd name="T37" fmla="*/ 8 h 11"/>
                <a:gd name="T38" fmla="*/ 13 w 13"/>
                <a:gd name="T39" fmla="*/ 8 h 11"/>
                <a:gd name="T40" fmla="*/ 12 w 13"/>
                <a:gd name="T41" fmla="*/ 4 h 11"/>
                <a:gd name="T42" fmla="*/ 9 w 13"/>
                <a:gd name="T43" fmla="*/ 1 h 11"/>
                <a:gd name="T44" fmla="*/ 8 w 13"/>
                <a:gd name="T45" fmla="*/ 1 h 11"/>
                <a:gd name="T46" fmla="*/ 4 w 13"/>
                <a:gd name="T47" fmla="*/ 1 h 11"/>
                <a:gd name="T48" fmla="*/ 1 w 13"/>
                <a:gd name="T49" fmla="*/ 3 h 11"/>
                <a:gd name="T50" fmla="*/ 1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5" y="1"/>
                    <a:pt x="7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9"/>
                    <a:pt x="7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9" y="11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0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6"/>
                    <a:pt x="1" y="7"/>
                  </a:cubicBezTo>
                  <a:cubicBezTo>
                    <a:pt x="2" y="8"/>
                    <a:pt x="3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4" name="Freeform 470"/>
            <p:cNvSpPr>
              <a:spLocks/>
            </p:cNvSpPr>
            <p:nvPr/>
          </p:nvSpPr>
          <p:spPr bwMode="auto">
            <a:xfrm>
              <a:off x="1544" y="1673"/>
              <a:ext cx="28" cy="26"/>
            </a:xfrm>
            <a:custGeom>
              <a:avLst/>
              <a:gdLst>
                <a:gd name="T0" fmla="*/ 4 w 12"/>
                <a:gd name="T1" fmla="*/ 9 h 11"/>
                <a:gd name="T2" fmla="*/ 0 w 12"/>
                <a:gd name="T3" fmla="*/ 3 h 11"/>
                <a:gd name="T4" fmla="*/ 7 w 12"/>
                <a:gd name="T5" fmla="*/ 2 h 11"/>
                <a:gd name="T6" fmla="*/ 11 w 12"/>
                <a:gd name="T7" fmla="*/ 8 h 11"/>
                <a:gd name="T8" fmla="*/ 4 w 12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4" y="9"/>
                  </a:move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7" y="2"/>
                  </a:cubicBezTo>
                  <a:cubicBezTo>
                    <a:pt x="11" y="3"/>
                    <a:pt x="12" y="6"/>
                    <a:pt x="11" y="8"/>
                  </a:cubicBezTo>
                  <a:cubicBezTo>
                    <a:pt x="10" y="10"/>
                    <a:pt x="7" y="11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5" name="Freeform 471"/>
            <p:cNvSpPr>
              <a:spLocks/>
            </p:cNvSpPr>
            <p:nvPr/>
          </p:nvSpPr>
          <p:spPr bwMode="auto">
            <a:xfrm>
              <a:off x="1542" y="1673"/>
              <a:ext cx="30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2 w 13"/>
                <a:gd name="T7" fmla="*/ 4 h 11"/>
                <a:gd name="T8" fmla="*/ 2 w 13"/>
                <a:gd name="T9" fmla="*/ 3 h 11"/>
                <a:gd name="T10" fmla="*/ 4 w 13"/>
                <a:gd name="T11" fmla="*/ 2 h 11"/>
                <a:gd name="T12" fmla="*/ 8 w 13"/>
                <a:gd name="T13" fmla="*/ 2 h 11"/>
                <a:gd name="T14" fmla="*/ 8 w 13"/>
                <a:gd name="T15" fmla="*/ 2 h 11"/>
                <a:gd name="T16" fmla="*/ 11 w 13"/>
                <a:gd name="T17" fmla="*/ 5 h 11"/>
                <a:gd name="T18" fmla="*/ 12 w 13"/>
                <a:gd name="T19" fmla="*/ 8 h 11"/>
                <a:gd name="T20" fmla="*/ 12 w 13"/>
                <a:gd name="T21" fmla="*/ 8 h 11"/>
                <a:gd name="T22" fmla="*/ 10 w 13"/>
                <a:gd name="T23" fmla="*/ 9 h 11"/>
                <a:gd name="T24" fmla="*/ 6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10 w 13"/>
                <a:gd name="T35" fmla="*/ 10 h 11"/>
                <a:gd name="T36" fmla="*/ 13 w 13"/>
                <a:gd name="T37" fmla="*/ 8 h 11"/>
                <a:gd name="T38" fmla="*/ 13 w 13"/>
                <a:gd name="T39" fmla="*/ 8 h 11"/>
                <a:gd name="T40" fmla="*/ 12 w 13"/>
                <a:gd name="T41" fmla="*/ 4 h 11"/>
                <a:gd name="T42" fmla="*/ 9 w 13"/>
                <a:gd name="T43" fmla="*/ 1 h 11"/>
                <a:gd name="T44" fmla="*/ 8 w 13"/>
                <a:gd name="T45" fmla="*/ 1 h 11"/>
                <a:gd name="T46" fmla="*/ 4 w 13"/>
                <a:gd name="T47" fmla="*/ 1 h 11"/>
                <a:gd name="T48" fmla="*/ 1 w 13"/>
                <a:gd name="T49" fmla="*/ 3 h 11"/>
                <a:gd name="T50" fmla="*/ 1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1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2" y="6"/>
                    <a:pt x="12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10"/>
                    <a:pt x="7" y="10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1"/>
                    <a:pt x="9" y="11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5"/>
                    <a:pt x="12" y="4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6"/>
                    <a:pt x="1" y="7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6" name="Freeform 472"/>
            <p:cNvSpPr>
              <a:spLocks/>
            </p:cNvSpPr>
            <p:nvPr/>
          </p:nvSpPr>
          <p:spPr bwMode="auto">
            <a:xfrm>
              <a:off x="1388" y="1550"/>
              <a:ext cx="29" cy="24"/>
            </a:xfrm>
            <a:custGeom>
              <a:avLst/>
              <a:gdLst>
                <a:gd name="T0" fmla="*/ 4 w 12"/>
                <a:gd name="T1" fmla="*/ 9 h 10"/>
                <a:gd name="T2" fmla="*/ 0 w 12"/>
                <a:gd name="T3" fmla="*/ 3 h 10"/>
                <a:gd name="T4" fmla="*/ 8 w 12"/>
                <a:gd name="T5" fmla="*/ 1 h 10"/>
                <a:gd name="T6" fmla="*/ 11 w 12"/>
                <a:gd name="T7" fmla="*/ 8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5" y="0"/>
                    <a:pt x="8" y="1"/>
                  </a:cubicBezTo>
                  <a:cubicBezTo>
                    <a:pt x="11" y="3"/>
                    <a:pt x="12" y="5"/>
                    <a:pt x="11" y="8"/>
                  </a:cubicBezTo>
                  <a:cubicBezTo>
                    <a:pt x="11" y="10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7" name="Freeform 473"/>
            <p:cNvSpPr>
              <a:spLocks/>
            </p:cNvSpPr>
            <p:nvPr/>
          </p:nvSpPr>
          <p:spPr bwMode="auto">
            <a:xfrm>
              <a:off x="1386" y="1550"/>
              <a:ext cx="31" cy="24"/>
            </a:xfrm>
            <a:custGeom>
              <a:avLst/>
              <a:gdLst>
                <a:gd name="T0" fmla="*/ 5 w 13"/>
                <a:gd name="T1" fmla="*/ 9 h 10"/>
                <a:gd name="T2" fmla="*/ 6 w 13"/>
                <a:gd name="T3" fmla="*/ 9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2 h 10"/>
                <a:gd name="T12" fmla="*/ 8 w 13"/>
                <a:gd name="T13" fmla="*/ 2 h 10"/>
                <a:gd name="T14" fmla="*/ 8 w 13"/>
                <a:gd name="T15" fmla="*/ 2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10 w 13"/>
                <a:gd name="T23" fmla="*/ 9 h 10"/>
                <a:gd name="T24" fmla="*/ 6 w 13"/>
                <a:gd name="T25" fmla="*/ 9 h 10"/>
                <a:gd name="T26" fmla="*/ 6 w 13"/>
                <a:gd name="T27" fmla="*/ 9 h 10"/>
                <a:gd name="T28" fmla="*/ 5 w 13"/>
                <a:gd name="T29" fmla="*/ 9 h 10"/>
                <a:gd name="T30" fmla="*/ 5 w 13"/>
                <a:gd name="T31" fmla="*/ 10 h 10"/>
                <a:gd name="T32" fmla="*/ 6 w 13"/>
                <a:gd name="T33" fmla="*/ 10 h 10"/>
                <a:gd name="T34" fmla="*/ 10 w 13"/>
                <a:gd name="T35" fmla="*/ 10 h 10"/>
                <a:gd name="T36" fmla="*/ 13 w 13"/>
                <a:gd name="T37" fmla="*/ 8 h 10"/>
                <a:gd name="T38" fmla="*/ 13 w 13"/>
                <a:gd name="T39" fmla="*/ 8 h 10"/>
                <a:gd name="T40" fmla="*/ 12 w 13"/>
                <a:gd name="T41" fmla="*/ 4 h 10"/>
                <a:gd name="T42" fmla="*/ 9 w 13"/>
                <a:gd name="T43" fmla="*/ 1 h 10"/>
                <a:gd name="T44" fmla="*/ 8 w 13"/>
                <a:gd name="T45" fmla="*/ 1 h 10"/>
                <a:gd name="T46" fmla="*/ 4 w 13"/>
                <a:gd name="T47" fmla="*/ 1 h 10"/>
                <a:gd name="T48" fmla="*/ 1 w 13"/>
                <a:gd name="T49" fmla="*/ 3 h 10"/>
                <a:gd name="T50" fmla="*/ 1 w 13"/>
                <a:gd name="T51" fmla="*/ 3 h 10"/>
                <a:gd name="T52" fmla="*/ 2 w 13"/>
                <a:gd name="T53" fmla="*/ 7 h 10"/>
                <a:gd name="T54" fmla="*/ 5 w 13"/>
                <a:gd name="T55" fmla="*/ 10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5" y="1"/>
                    <a:pt x="7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9"/>
                    <a:pt x="7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7" y="10"/>
                    <a:pt x="9" y="10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7" y="0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6"/>
                    <a:pt x="2" y="7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8" name="Freeform 474"/>
            <p:cNvSpPr>
              <a:spLocks/>
            </p:cNvSpPr>
            <p:nvPr/>
          </p:nvSpPr>
          <p:spPr bwMode="auto">
            <a:xfrm>
              <a:off x="1402" y="1574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2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7"/>
                    <a:pt x="0" y="5"/>
                    <a:pt x="1" y="2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9" name="Freeform 475"/>
            <p:cNvSpPr>
              <a:spLocks/>
            </p:cNvSpPr>
            <p:nvPr/>
          </p:nvSpPr>
          <p:spPr bwMode="auto">
            <a:xfrm>
              <a:off x="1402" y="1574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1 h 10"/>
                <a:gd name="T12" fmla="*/ 8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9 w 13"/>
                <a:gd name="T23" fmla="*/ 8 h 10"/>
                <a:gd name="T24" fmla="*/ 6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5 w 13"/>
                <a:gd name="T31" fmla="*/ 9 h 10"/>
                <a:gd name="T32" fmla="*/ 5 w 13"/>
                <a:gd name="T33" fmla="*/ 9 h 10"/>
                <a:gd name="T34" fmla="*/ 10 w 13"/>
                <a:gd name="T35" fmla="*/ 9 h 10"/>
                <a:gd name="T36" fmla="*/ 13 w 13"/>
                <a:gd name="T37" fmla="*/ 7 h 10"/>
                <a:gd name="T38" fmla="*/ 13 w 13"/>
                <a:gd name="T39" fmla="*/ 7 h 10"/>
                <a:gd name="T40" fmla="*/ 12 w 13"/>
                <a:gd name="T41" fmla="*/ 3 h 10"/>
                <a:gd name="T42" fmla="*/ 8 w 13"/>
                <a:gd name="T43" fmla="*/ 0 h 10"/>
                <a:gd name="T44" fmla="*/ 8 w 13"/>
                <a:gd name="T45" fmla="*/ 0 h 10"/>
                <a:gd name="T46" fmla="*/ 4 w 13"/>
                <a:gd name="T47" fmla="*/ 0 h 10"/>
                <a:gd name="T48" fmla="*/ 1 w 13"/>
                <a:gd name="T49" fmla="*/ 2 h 10"/>
                <a:gd name="T50" fmla="*/ 1 w 13"/>
                <a:gd name="T51" fmla="*/ 2 h 10"/>
                <a:gd name="T52" fmla="*/ 1 w 13"/>
                <a:gd name="T53" fmla="*/ 6 h 10"/>
                <a:gd name="T54" fmla="*/ 5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6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0" y="8"/>
                    <a:pt x="9" y="8"/>
                  </a:cubicBezTo>
                  <a:cubicBezTo>
                    <a:pt x="8" y="9"/>
                    <a:pt x="7" y="9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10"/>
                    <a:pt x="8" y="10"/>
                    <a:pt x="10" y="9"/>
                  </a:cubicBezTo>
                  <a:cubicBezTo>
                    <a:pt x="11" y="9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4"/>
                    <a:pt x="12" y="3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7"/>
                    <a:pt x="3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0" name="Freeform 476"/>
            <p:cNvSpPr>
              <a:spLocks/>
            </p:cNvSpPr>
            <p:nvPr/>
          </p:nvSpPr>
          <p:spPr bwMode="auto">
            <a:xfrm>
              <a:off x="1480" y="1649"/>
              <a:ext cx="31" cy="24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8"/>
                    <a:pt x="0" y="5"/>
                    <a:pt x="1" y="3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10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1" name="Freeform 477"/>
            <p:cNvSpPr>
              <a:spLocks/>
            </p:cNvSpPr>
            <p:nvPr/>
          </p:nvSpPr>
          <p:spPr bwMode="auto">
            <a:xfrm>
              <a:off x="1480" y="1649"/>
              <a:ext cx="31" cy="24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1 h 10"/>
                <a:gd name="T12" fmla="*/ 8 w 13"/>
                <a:gd name="T13" fmla="*/ 2 h 10"/>
                <a:gd name="T14" fmla="*/ 8 w 13"/>
                <a:gd name="T15" fmla="*/ 2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9 w 13"/>
                <a:gd name="T23" fmla="*/ 9 h 10"/>
                <a:gd name="T24" fmla="*/ 6 w 13"/>
                <a:gd name="T25" fmla="*/ 9 h 10"/>
                <a:gd name="T26" fmla="*/ 5 w 13"/>
                <a:gd name="T27" fmla="*/ 8 h 10"/>
                <a:gd name="T28" fmla="*/ 5 w 13"/>
                <a:gd name="T29" fmla="*/ 9 h 10"/>
                <a:gd name="T30" fmla="*/ 5 w 13"/>
                <a:gd name="T31" fmla="*/ 9 h 10"/>
                <a:gd name="T32" fmla="*/ 5 w 13"/>
                <a:gd name="T33" fmla="*/ 10 h 10"/>
                <a:gd name="T34" fmla="*/ 10 w 13"/>
                <a:gd name="T35" fmla="*/ 10 h 10"/>
                <a:gd name="T36" fmla="*/ 13 w 13"/>
                <a:gd name="T37" fmla="*/ 8 h 10"/>
                <a:gd name="T38" fmla="*/ 13 w 13"/>
                <a:gd name="T39" fmla="*/ 7 h 10"/>
                <a:gd name="T40" fmla="*/ 12 w 13"/>
                <a:gd name="T41" fmla="*/ 4 h 10"/>
                <a:gd name="T42" fmla="*/ 9 w 13"/>
                <a:gd name="T43" fmla="*/ 1 h 10"/>
                <a:gd name="T44" fmla="*/ 8 w 13"/>
                <a:gd name="T45" fmla="*/ 1 h 10"/>
                <a:gd name="T46" fmla="*/ 4 w 13"/>
                <a:gd name="T47" fmla="*/ 0 h 10"/>
                <a:gd name="T48" fmla="*/ 1 w 13"/>
                <a:gd name="T49" fmla="*/ 3 h 10"/>
                <a:gd name="T50" fmla="*/ 1 w 13"/>
                <a:gd name="T51" fmla="*/ 3 h 10"/>
                <a:gd name="T52" fmla="*/ 1 w 13"/>
                <a:gd name="T53" fmla="*/ 7 h 10"/>
                <a:gd name="T54" fmla="*/ 5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5" y="1"/>
                    <a:pt x="6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1" y="9"/>
                    <a:pt x="9" y="9"/>
                  </a:cubicBezTo>
                  <a:cubicBezTo>
                    <a:pt x="8" y="9"/>
                    <a:pt x="7" y="9"/>
                    <a:pt x="6" y="9"/>
                  </a:cubicBezTo>
                  <a:cubicBezTo>
                    <a:pt x="6" y="9"/>
                    <a:pt x="5" y="9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8" y="10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2"/>
                    <a:pt x="10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2" y="1"/>
                    <a:pt x="1" y="1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5"/>
                    <a:pt x="1" y="7"/>
                  </a:cubicBezTo>
                  <a:cubicBezTo>
                    <a:pt x="2" y="8"/>
                    <a:pt x="3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2" name="Freeform 478"/>
            <p:cNvSpPr>
              <a:spLocks/>
            </p:cNvSpPr>
            <p:nvPr/>
          </p:nvSpPr>
          <p:spPr bwMode="auto">
            <a:xfrm>
              <a:off x="1419" y="1595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7"/>
                    <a:pt x="0" y="5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3" name="Freeform 479"/>
            <p:cNvSpPr>
              <a:spLocks/>
            </p:cNvSpPr>
            <p:nvPr/>
          </p:nvSpPr>
          <p:spPr bwMode="auto">
            <a:xfrm>
              <a:off x="1419" y="1595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1 w 13"/>
                <a:gd name="T7" fmla="*/ 3 h 10"/>
                <a:gd name="T8" fmla="*/ 1 w 13"/>
                <a:gd name="T9" fmla="*/ 3 h 10"/>
                <a:gd name="T10" fmla="*/ 4 w 13"/>
                <a:gd name="T11" fmla="*/ 1 h 10"/>
                <a:gd name="T12" fmla="*/ 7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1 w 13"/>
                <a:gd name="T19" fmla="*/ 7 h 10"/>
                <a:gd name="T20" fmla="*/ 11 w 13"/>
                <a:gd name="T21" fmla="*/ 7 h 10"/>
                <a:gd name="T22" fmla="*/ 9 w 13"/>
                <a:gd name="T23" fmla="*/ 9 h 10"/>
                <a:gd name="T24" fmla="*/ 5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4 w 13"/>
                <a:gd name="T31" fmla="*/ 9 h 10"/>
                <a:gd name="T32" fmla="*/ 5 w 13"/>
                <a:gd name="T33" fmla="*/ 9 h 10"/>
                <a:gd name="T34" fmla="*/ 9 w 13"/>
                <a:gd name="T35" fmla="*/ 10 h 10"/>
                <a:gd name="T36" fmla="*/ 12 w 13"/>
                <a:gd name="T37" fmla="*/ 7 h 10"/>
                <a:gd name="T38" fmla="*/ 12 w 13"/>
                <a:gd name="T39" fmla="*/ 7 h 10"/>
                <a:gd name="T40" fmla="*/ 12 w 13"/>
                <a:gd name="T41" fmla="*/ 3 h 10"/>
                <a:gd name="T42" fmla="*/ 8 w 13"/>
                <a:gd name="T43" fmla="*/ 0 h 10"/>
                <a:gd name="T44" fmla="*/ 8 w 13"/>
                <a:gd name="T45" fmla="*/ 0 h 10"/>
                <a:gd name="T46" fmla="*/ 3 w 13"/>
                <a:gd name="T47" fmla="*/ 0 h 10"/>
                <a:gd name="T48" fmla="*/ 0 w 13"/>
                <a:gd name="T49" fmla="*/ 2 h 10"/>
                <a:gd name="T50" fmla="*/ 0 w 13"/>
                <a:gd name="T51" fmla="*/ 3 h 10"/>
                <a:gd name="T52" fmla="*/ 1 w 13"/>
                <a:gd name="T53" fmla="*/ 6 h 10"/>
                <a:gd name="T54" fmla="*/ 4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3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8" y="9"/>
                    <a:pt x="7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1" y="9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2" y="5"/>
                    <a:pt x="12" y="3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4" name="Freeform 480"/>
            <p:cNvSpPr>
              <a:spLocks/>
            </p:cNvSpPr>
            <p:nvPr/>
          </p:nvSpPr>
          <p:spPr bwMode="auto">
            <a:xfrm>
              <a:off x="1438" y="1614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1 w 13"/>
                <a:gd name="T3" fmla="*/ 3 h 11"/>
                <a:gd name="T4" fmla="*/ 8 w 13"/>
                <a:gd name="T5" fmla="*/ 2 h 11"/>
                <a:gd name="T6" fmla="*/ 12 w 13"/>
                <a:gd name="T7" fmla="*/ 8 h 11"/>
                <a:gd name="T8" fmla="*/ 5 w 13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2" y="8"/>
                    <a:pt x="0" y="5"/>
                    <a:pt x="1" y="3"/>
                  </a:cubicBezTo>
                  <a:cubicBezTo>
                    <a:pt x="2" y="1"/>
                    <a:pt x="5" y="0"/>
                    <a:pt x="8" y="2"/>
                  </a:cubicBezTo>
                  <a:cubicBezTo>
                    <a:pt x="11" y="3"/>
                    <a:pt x="13" y="6"/>
                    <a:pt x="12" y="8"/>
                  </a:cubicBezTo>
                  <a:cubicBezTo>
                    <a:pt x="11" y="10"/>
                    <a:pt x="8" y="11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5" name="Freeform 481"/>
            <p:cNvSpPr>
              <a:spLocks/>
            </p:cNvSpPr>
            <p:nvPr/>
          </p:nvSpPr>
          <p:spPr bwMode="auto">
            <a:xfrm>
              <a:off x="1438" y="1614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1 w 13"/>
                <a:gd name="T7" fmla="*/ 3 h 11"/>
                <a:gd name="T8" fmla="*/ 1 w 13"/>
                <a:gd name="T9" fmla="*/ 3 h 11"/>
                <a:gd name="T10" fmla="*/ 4 w 13"/>
                <a:gd name="T11" fmla="*/ 2 h 11"/>
                <a:gd name="T12" fmla="*/ 7 w 13"/>
                <a:gd name="T13" fmla="*/ 2 h 11"/>
                <a:gd name="T14" fmla="*/ 8 w 13"/>
                <a:gd name="T15" fmla="*/ 2 h 11"/>
                <a:gd name="T16" fmla="*/ 11 w 13"/>
                <a:gd name="T17" fmla="*/ 4 h 11"/>
                <a:gd name="T18" fmla="*/ 11 w 13"/>
                <a:gd name="T19" fmla="*/ 7 h 11"/>
                <a:gd name="T20" fmla="*/ 11 w 13"/>
                <a:gd name="T21" fmla="*/ 7 h 11"/>
                <a:gd name="T22" fmla="*/ 9 w 13"/>
                <a:gd name="T23" fmla="*/ 9 h 11"/>
                <a:gd name="T24" fmla="*/ 5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9 w 13"/>
                <a:gd name="T35" fmla="*/ 10 h 11"/>
                <a:gd name="T36" fmla="*/ 12 w 13"/>
                <a:gd name="T37" fmla="*/ 8 h 11"/>
                <a:gd name="T38" fmla="*/ 12 w 13"/>
                <a:gd name="T39" fmla="*/ 8 h 11"/>
                <a:gd name="T40" fmla="*/ 12 w 13"/>
                <a:gd name="T41" fmla="*/ 4 h 11"/>
                <a:gd name="T42" fmla="*/ 8 w 13"/>
                <a:gd name="T43" fmla="*/ 1 h 11"/>
                <a:gd name="T44" fmla="*/ 8 w 13"/>
                <a:gd name="T45" fmla="*/ 1 h 11"/>
                <a:gd name="T46" fmla="*/ 3 w 13"/>
                <a:gd name="T47" fmla="*/ 1 h 11"/>
                <a:gd name="T48" fmla="*/ 0 w 13"/>
                <a:gd name="T49" fmla="*/ 3 h 11"/>
                <a:gd name="T50" fmla="*/ 0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1"/>
                    <a:pt x="6" y="1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10" y="4"/>
                    <a:pt x="11" y="4"/>
                  </a:cubicBezTo>
                  <a:cubicBezTo>
                    <a:pt x="12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9"/>
                    <a:pt x="9" y="9"/>
                  </a:cubicBezTo>
                  <a:cubicBezTo>
                    <a:pt x="8" y="9"/>
                    <a:pt x="7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8" y="11"/>
                    <a:pt x="9" y="10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10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0"/>
                    <a:pt x="5" y="0"/>
                    <a:pt x="3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2" y="8"/>
                    <a:pt x="3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6" name="Freeform 482"/>
            <p:cNvSpPr>
              <a:spLocks/>
            </p:cNvSpPr>
            <p:nvPr/>
          </p:nvSpPr>
          <p:spPr bwMode="auto">
            <a:xfrm>
              <a:off x="1459" y="1633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8"/>
                    <a:pt x="0" y="5"/>
                    <a:pt x="1" y="3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7" name="Freeform 483"/>
            <p:cNvSpPr>
              <a:spLocks/>
            </p:cNvSpPr>
            <p:nvPr/>
          </p:nvSpPr>
          <p:spPr bwMode="auto">
            <a:xfrm>
              <a:off x="1459" y="1633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1 w 13"/>
                <a:gd name="T7" fmla="*/ 3 h 10"/>
                <a:gd name="T8" fmla="*/ 1 w 13"/>
                <a:gd name="T9" fmla="*/ 3 h 10"/>
                <a:gd name="T10" fmla="*/ 4 w 13"/>
                <a:gd name="T11" fmla="*/ 1 h 10"/>
                <a:gd name="T12" fmla="*/ 7 w 13"/>
                <a:gd name="T13" fmla="*/ 1 h 10"/>
                <a:gd name="T14" fmla="*/ 8 w 13"/>
                <a:gd name="T15" fmla="*/ 2 h 10"/>
                <a:gd name="T16" fmla="*/ 11 w 13"/>
                <a:gd name="T17" fmla="*/ 4 h 10"/>
                <a:gd name="T18" fmla="*/ 11 w 13"/>
                <a:gd name="T19" fmla="*/ 7 h 10"/>
                <a:gd name="T20" fmla="*/ 11 w 13"/>
                <a:gd name="T21" fmla="*/ 7 h 10"/>
                <a:gd name="T22" fmla="*/ 9 w 13"/>
                <a:gd name="T23" fmla="*/ 9 h 10"/>
                <a:gd name="T24" fmla="*/ 5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4 w 13"/>
                <a:gd name="T31" fmla="*/ 9 h 10"/>
                <a:gd name="T32" fmla="*/ 5 w 13"/>
                <a:gd name="T33" fmla="*/ 9 h 10"/>
                <a:gd name="T34" fmla="*/ 9 w 13"/>
                <a:gd name="T35" fmla="*/ 10 h 10"/>
                <a:gd name="T36" fmla="*/ 12 w 13"/>
                <a:gd name="T37" fmla="*/ 7 h 10"/>
                <a:gd name="T38" fmla="*/ 12 w 13"/>
                <a:gd name="T39" fmla="*/ 7 h 10"/>
                <a:gd name="T40" fmla="*/ 12 w 13"/>
                <a:gd name="T41" fmla="*/ 3 h 10"/>
                <a:gd name="T42" fmla="*/ 8 w 13"/>
                <a:gd name="T43" fmla="*/ 1 h 10"/>
                <a:gd name="T44" fmla="*/ 8 w 13"/>
                <a:gd name="T45" fmla="*/ 0 h 10"/>
                <a:gd name="T46" fmla="*/ 3 w 13"/>
                <a:gd name="T47" fmla="*/ 0 h 10"/>
                <a:gd name="T48" fmla="*/ 0 w 13"/>
                <a:gd name="T49" fmla="*/ 2 h 10"/>
                <a:gd name="T50" fmla="*/ 0 w 13"/>
                <a:gd name="T51" fmla="*/ 3 h 10"/>
                <a:gd name="T52" fmla="*/ 1 w 13"/>
                <a:gd name="T53" fmla="*/ 6 h 10"/>
                <a:gd name="T54" fmla="*/ 4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8" y="1"/>
                    <a:pt x="8" y="2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8" y="9"/>
                    <a:pt x="7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1" y="9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2" y="5"/>
                    <a:pt x="12" y="3"/>
                  </a:cubicBezTo>
                  <a:cubicBezTo>
                    <a:pt x="11" y="2"/>
                    <a:pt x="10" y="1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8" name="Freeform 484"/>
            <p:cNvSpPr>
              <a:spLocks/>
            </p:cNvSpPr>
            <p:nvPr/>
          </p:nvSpPr>
          <p:spPr bwMode="auto">
            <a:xfrm>
              <a:off x="1506" y="1666"/>
              <a:ext cx="31" cy="23"/>
            </a:xfrm>
            <a:custGeom>
              <a:avLst/>
              <a:gdLst>
                <a:gd name="T0" fmla="*/ 5 w 13"/>
                <a:gd name="T1" fmla="*/ 8 h 10"/>
                <a:gd name="T2" fmla="*/ 1 w 13"/>
                <a:gd name="T3" fmla="*/ 2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8"/>
                  </a:moveTo>
                  <a:cubicBezTo>
                    <a:pt x="2" y="7"/>
                    <a:pt x="0" y="5"/>
                    <a:pt x="1" y="2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9" name="Freeform 485"/>
            <p:cNvSpPr>
              <a:spLocks/>
            </p:cNvSpPr>
            <p:nvPr/>
          </p:nvSpPr>
          <p:spPr bwMode="auto">
            <a:xfrm>
              <a:off x="1506" y="1663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7 h 11"/>
                <a:gd name="T6" fmla="*/ 1 w 13"/>
                <a:gd name="T7" fmla="*/ 4 h 11"/>
                <a:gd name="T8" fmla="*/ 1 w 13"/>
                <a:gd name="T9" fmla="*/ 4 h 11"/>
                <a:gd name="T10" fmla="*/ 3 w 13"/>
                <a:gd name="T11" fmla="*/ 2 h 11"/>
                <a:gd name="T12" fmla="*/ 7 w 13"/>
                <a:gd name="T13" fmla="*/ 2 h 11"/>
                <a:gd name="T14" fmla="*/ 8 w 13"/>
                <a:gd name="T15" fmla="*/ 2 h 11"/>
                <a:gd name="T16" fmla="*/ 11 w 13"/>
                <a:gd name="T17" fmla="*/ 5 h 11"/>
                <a:gd name="T18" fmla="*/ 11 w 13"/>
                <a:gd name="T19" fmla="*/ 8 h 11"/>
                <a:gd name="T20" fmla="*/ 11 w 13"/>
                <a:gd name="T21" fmla="*/ 8 h 11"/>
                <a:gd name="T22" fmla="*/ 9 w 13"/>
                <a:gd name="T23" fmla="*/ 9 h 11"/>
                <a:gd name="T24" fmla="*/ 5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4 w 13"/>
                <a:gd name="T31" fmla="*/ 10 h 11"/>
                <a:gd name="T32" fmla="*/ 5 w 13"/>
                <a:gd name="T33" fmla="*/ 10 h 11"/>
                <a:gd name="T34" fmla="*/ 9 w 13"/>
                <a:gd name="T35" fmla="*/ 10 h 11"/>
                <a:gd name="T36" fmla="*/ 12 w 13"/>
                <a:gd name="T37" fmla="*/ 8 h 11"/>
                <a:gd name="T38" fmla="*/ 12 w 13"/>
                <a:gd name="T39" fmla="*/ 8 h 11"/>
                <a:gd name="T40" fmla="*/ 12 w 13"/>
                <a:gd name="T41" fmla="*/ 4 h 11"/>
                <a:gd name="T42" fmla="*/ 8 w 13"/>
                <a:gd name="T43" fmla="*/ 1 h 11"/>
                <a:gd name="T44" fmla="*/ 8 w 13"/>
                <a:gd name="T45" fmla="*/ 1 h 11"/>
                <a:gd name="T46" fmla="*/ 3 w 13"/>
                <a:gd name="T47" fmla="*/ 1 h 11"/>
                <a:gd name="T48" fmla="*/ 0 w 13"/>
                <a:gd name="T49" fmla="*/ 3 h 11"/>
                <a:gd name="T50" fmla="*/ 0 w 13"/>
                <a:gd name="T51" fmla="*/ 3 h 11"/>
                <a:gd name="T52" fmla="*/ 1 w 13"/>
                <a:gd name="T53" fmla="*/ 7 h 11"/>
                <a:gd name="T54" fmla="*/ 4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3" y="8"/>
                    <a:pt x="2" y="8"/>
                    <a:pt x="2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9" y="3"/>
                    <a:pt x="10" y="4"/>
                    <a:pt x="11" y="5"/>
                  </a:cubicBezTo>
                  <a:cubicBezTo>
                    <a:pt x="11" y="6"/>
                    <a:pt x="12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8" y="10"/>
                    <a:pt x="7" y="10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1"/>
                    <a:pt x="8" y="11"/>
                    <a:pt x="9" y="10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2" y="5"/>
                    <a:pt x="12" y="4"/>
                  </a:cubicBezTo>
                  <a:cubicBezTo>
                    <a:pt x="11" y="3"/>
                    <a:pt x="10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1"/>
                    <a:pt x="5" y="0"/>
                    <a:pt x="3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9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0" name="Freeform 486"/>
            <p:cNvSpPr>
              <a:spLocks/>
            </p:cNvSpPr>
            <p:nvPr/>
          </p:nvSpPr>
          <p:spPr bwMode="auto">
            <a:xfrm>
              <a:off x="1532" y="1680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7"/>
                    <a:pt x="0" y="5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1" name="Freeform 487"/>
            <p:cNvSpPr>
              <a:spLocks/>
            </p:cNvSpPr>
            <p:nvPr/>
          </p:nvSpPr>
          <p:spPr bwMode="auto">
            <a:xfrm>
              <a:off x="1532" y="1680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1 w 13"/>
                <a:gd name="T7" fmla="*/ 3 h 10"/>
                <a:gd name="T8" fmla="*/ 1 w 13"/>
                <a:gd name="T9" fmla="*/ 3 h 10"/>
                <a:gd name="T10" fmla="*/ 4 w 13"/>
                <a:gd name="T11" fmla="*/ 1 h 10"/>
                <a:gd name="T12" fmla="*/ 7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1 w 13"/>
                <a:gd name="T19" fmla="*/ 7 h 10"/>
                <a:gd name="T20" fmla="*/ 11 w 13"/>
                <a:gd name="T21" fmla="*/ 7 h 10"/>
                <a:gd name="T22" fmla="*/ 9 w 13"/>
                <a:gd name="T23" fmla="*/ 9 h 10"/>
                <a:gd name="T24" fmla="*/ 5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4 w 13"/>
                <a:gd name="T31" fmla="*/ 9 h 10"/>
                <a:gd name="T32" fmla="*/ 5 w 13"/>
                <a:gd name="T33" fmla="*/ 9 h 10"/>
                <a:gd name="T34" fmla="*/ 9 w 13"/>
                <a:gd name="T35" fmla="*/ 10 h 10"/>
                <a:gd name="T36" fmla="*/ 12 w 13"/>
                <a:gd name="T37" fmla="*/ 7 h 10"/>
                <a:gd name="T38" fmla="*/ 12 w 13"/>
                <a:gd name="T39" fmla="*/ 7 h 10"/>
                <a:gd name="T40" fmla="*/ 12 w 13"/>
                <a:gd name="T41" fmla="*/ 3 h 10"/>
                <a:gd name="T42" fmla="*/ 8 w 13"/>
                <a:gd name="T43" fmla="*/ 0 h 10"/>
                <a:gd name="T44" fmla="*/ 8 w 13"/>
                <a:gd name="T45" fmla="*/ 0 h 10"/>
                <a:gd name="T46" fmla="*/ 3 w 13"/>
                <a:gd name="T47" fmla="*/ 0 h 10"/>
                <a:gd name="T48" fmla="*/ 0 w 13"/>
                <a:gd name="T49" fmla="*/ 2 h 10"/>
                <a:gd name="T50" fmla="*/ 0 w 13"/>
                <a:gd name="T51" fmla="*/ 3 h 10"/>
                <a:gd name="T52" fmla="*/ 1 w 13"/>
                <a:gd name="T53" fmla="*/ 6 h 10"/>
                <a:gd name="T54" fmla="*/ 4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3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8" y="9"/>
                    <a:pt x="7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1" y="9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2" y="5"/>
                    <a:pt x="12" y="3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2" name="Freeform 488"/>
            <p:cNvSpPr>
              <a:spLocks/>
            </p:cNvSpPr>
            <p:nvPr/>
          </p:nvSpPr>
          <p:spPr bwMode="auto">
            <a:xfrm>
              <a:off x="1360" y="1491"/>
              <a:ext cx="24" cy="23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10 w 10"/>
                <a:gd name="T7" fmla="*/ 5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4" name="Freeform 489"/>
            <p:cNvSpPr>
              <a:spLocks/>
            </p:cNvSpPr>
            <p:nvPr/>
          </p:nvSpPr>
          <p:spPr bwMode="auto">
            <a:xfrm>
              <a:off x="1360" y="1489"/>
              <a:ext cx="24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5" name="Freeform 490"/>
            <p:cNvSpPr>
              <a:spLocks/>
            </p:cNvSpPr>
            <p:nvPr/>
          </p:nvSpPr>
          <p:spPr bwMode="auto">
            <a:xfrm>
              <a:off x="1379" y="1507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6 h 11"/>
                <a:gd name="T4" fmla="*/ 5 w 9"/>
                <a:gd name="T5" fmla="*/ 0 h 11"/>
                <a:gd name="T6" fmla="*/ 9 w 9"/>
                <a:gd name="T7" fmla="*/ 5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6" name="Freeform 491"/>
            <p:cNvSpPr>
              <a:spLocks/>
            </p:cNvSpPr>
            <p:nvPr/>
          </p:nvSpPr>
          <p:spPr bwMode="auto">
            <a:xfrm>
              <a:off x="1376" y="1507"/>
              <a:ext cx="26" cy="26"/>
            </a:xfrm>
            <a:custGeom>
              <a:avLst/>
              <a:gdLst>
                <a:gd name="T0" fmla="*/ 6 w 11"/>
                <a:gd name="T1" fmla="*/ 11 h 11"/>
                <a:gd name="T2" fmla="*/ 6 w 11"/>
                <a:gd name="T3" fmla="*/ 10 h 11"/>
                <a:gd name="T4" fmla="*/ 4 w 11"/>
                <a:gd name="T5" fmla="*/ 10 h 11"/>
                <a:gd name="T6" fmla="*/ 2 w 11"/>
                <a:gd name="T7" fmla="*/ 6 h 11"/>
                <a:gd name="T8" fmla="*/ 2 w 11"/>
                <a:gd name="T9" fmla="*/ 4 h 11"/>
                <a:gd name="T10" fmla="*/ 6 w 11"/>
                <a:gd name="T11" fmla="*/ 1 h 11"/>
                <a:gd name="T12" fmla="*/ 7 w 11"/>
                <a:gd name="T13" fmla="*/ 1 h 11"/>
                <a:gd name="T14" fmla="*/ 10 w 11"/>
                <a:gd name="T15" fmla="*/ 5 h 11"/>
                <a:gd name="T16" fmla="*/ 9 w 11"/>
                <a:gd name="T17" fmla="*/ 7 h 11"/>
                <a:gd name="T18" fmla="*/ 6 w 11"/>
                <a:gd name="T19" fmla="*/ 10 h 11"/>
                <a:gd name="T20" fmla="*/ 6 w 11"/>
                <a:gd name="T21" fmla="*/ 11 h 11"/>
                <a:gd name="T22" fmla="*/ 6 w 11"/>
                <a:gd name="T23" fmla="*/ 11 h 11"/>
                <a:gd name="T24" fmla="*/ 10 w 11"/>
                <a:gd name="T25" fmla="*/ 8 h 11"/>
                <a:gd name="T26" fmla="*/ 11 w 11"/>
                <a:gd name="T27" fmla="*/ 5 h 11"/>
                <a:gd name="T28" fmla="*/ 7 w 11"/>
                <a:gd name="T29" fmla="*/ 0 h 11"/>
                <a:gd name="T30" fmla="*/ 6 w 11"/>
                <a:gd name="T31" fmla="*/ 0 h 11"/>
                <a:gd name="T32" fmla="*/ 1 w 11"/>
                <a:gd name="T33" fmla="*/ 3 h 11"/>
                <a:gd name="T34" fmla="*/ 1 w 11"/>
                <a:gd name="T35" fmla="*/ 6 h 11"/>
                <a:gd name="T36" fmla="*/ 4 w 11"/>
                <a:gd name="T37" fmla="*/ 11 h 11"/>
                <a:gd name="T38" fmla="*/ 6 w 11"/>
                <a:gd name="T39" fmla="*/ 11 h 11"/>
                <a:gd name="T40" fmla="*/ 6 w 11"/>
                <a:gd name="T4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1">
                  <a:moveTo>
                    <a:pt x="6" y="11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3" y="10"/>
                    <a:pt x="2" y="8"/>
                    <a:pt x="2" y="6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3" y="2"/>
                    <a:pt x="4" y="1"/>
                    <a:pt x="6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1"/>
                    <a:pt x="10" y="3"/>
                    <a:pt x="10" y="5"/>
                  </a:cubicBezTo>
                  <a:cubicBezTo>
                    <a:pt x="10" y="6"/>
                    <a:pt x="10" y="7"/>
                    <a:pt x="9" y="7"/>
                  </a:cubicBezTo>
                  <a:cubicBezTo>
                    <a:pt x="9" y="9"/>
                    <a:pt x="7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10" y="10"/>
                    <a:pt x="10" y="8"/>
                  </a:cubicBezTo>
                  <a:cubicBezTo>
                    <a:pt x="11" y="7"/>
                    <a:pt x="11" y="6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" y="8"/>
                    <a:pt x="2" y="10"/>
                    <a:pt x="4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7" name="Freeform 492"/>
            <p:cNvSpPr>
              <a:spLocks/>
            </p:cNvSpPr>
            <p:nvPr/>
          </p:nvSpPr>
          <p:spPr bwMode="auto">
            <a:xfrm>
              <a:off x="1459" y="1559"/>
              <a:ext cx="21" cy="24"/>
            </a:xfrm>
            <a:custGeom>
              <a:avLst/>
              <a:gdLst>
                <a:gd name="T0" fmla="*/ 5 w 9"/>
                <a:gd name="T1" fmla="*/ 10 h 10"/>
                <a:gd name="T2" fmla="*/ 0 w 9"/>
                <a:gd name="T3" fmla="*/ 5 h 10"/>
                <a:gd name="T4" fmla="*/ 4 w 9"/>
                <a:gd name="T5" fmla="*/ 0 h 10"/>
                <a:gd name="T6" fmla="*/ 9 w 9"/>
                <a:gd name="T7" fmla="*/ 5 h 10"/>
                <a:gd name="T8" fmla="*/ 5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5" y="10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8" name="Freeform 493"/>
            <p:cNvSpPr>
              <a:spLocks/>
            </p:cNvSpPr>
            <p:nvPr/>
          </p:nvSpPr>
          <p:spPr bwMode="auto">
            <a:xfrm>
              <a:off x="1457" y="1557"/>
              <a:ext cx="26" cy="28"/>
            </a:xfrm>
            <a:custGeom>
              <a:avLst/>
              <a:gdLst>
                <a:gd name="T0" fmla="*/ 6 w 11"/>
                <a:gd name="T1" fmla="*/ 11 h 12"/>
                <a:gd name="T2" fmla="*/ 6 w 11"/>
                <a:gd name="T3" fmla="*/ 11 h 12"/>
                <a:gd name="T4" fmla="*/ 4 w 11"/>
                <a:gd name="T5" fmla="*/ 11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1 h 12"/>
                <a:gd name="T12" fmla="*/ 7 w 11"/>
                <a:gd name="T13" fmla="*/ 1 h 12"/>
                <a:gd name="T14" fmla="*/ 10 w 11"/>
                <a:gd name="T15" fmla="*/ 6 h 12"/>
                <a:gd name="T16" fmla="*/ 9 w 11"/>
                <a:gd name="T17" fmla="*/ 8 h 12"/>
                <a:gd name="T18" fmla="*/ 6 w 11"/>
                <a:gd name="T19" fmla="*/ 11 h 12"/>
                <a:gd name="T20" fmla="*/ 6 w 11"/>
                <a:gd name="T21" fmla="*/ 11 h 12"/>
                <a:gd name="T22" fmla="*/ 6 w 11"/>
                <a:gd name="T23" fmla="*/ 12 h 12"/>
                <a:gd name="T24" fmla="*/ 10 w 11"/>
                <a:gd name="T25" fmla="*/ 8 h 12"/>
                <a:gd name="T26" fmla="*/ 11 w 11"/>
                <a:gd name="T27" fmla="*/ 6 h 12"/>
                <a:gd name="T28" fmla="*/ 7 w 11"/>
                <a:gd name="T29" fmla="*/ 0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2 h 12"/>
                <a:gd name="T38" fmla="*/ 6 w 11"/>
                <a:gd name="T39" fmla="*/ 12 h 12"/>
                <a:gd name="T40" fmla="*/ 6 w 11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2" y="8"/>
                    <a:pt x="1" y="6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2"/>
                    <a:pt x="10" y="4"/>
                    <a:pt x="10" y="6"/>
                  </a:cubicBezTo>
                  <a:cubicBezTo>
                    <a:pt x="10" y="7"/>
                    <a:pt x="10" y="7"/>
                    <a:pt x="9" y="8"/>
                  </a:cubicBezTo>
                  <a:cubicBezTo>
                    <a:pt x="9" y="10"/>
                    <a:pt x="7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10" y="10"/>
                    <a:pt x="10" y="8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0"/>
                    <a:pt x="2" y="2"/>
                    <a:pt x="1" y="4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9" name="Oval 494"/>
            <p:cNvSpPr>
              <a:spLocks noChangeArrowheads="1"/>
            </p:cNvSpPr>
            <p:nvPr/>
          </p:nvSpPr>
          <p:spPr bwMode="auto">
            <a:xfrm>
              <a:off x="1398" y="1526"/>
              <a:ext cx="21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0" name="Freeform 495"/>
            <p:cNvSpPr>
              <a:spLocks/>
            </p:cNvSpPr>
            <p:nvPr/>
          </p:nvSpPr>
          <p:spPr bwMode="auto">
            <a:xfrm>
              <a:off x="1395" y="1524"/>
              <a:ext cx="24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2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1 w 10"/>
                <a:gd name="T33" fmla="*/ 4 h 12"/>
                <a:gd name="T34" fmla="*/ 0 w 10"/>
                <a:gd name="T35" fmla="*/ 6 h 12"/>
                <a:gd name="T36" fmla="*/ 4 w 10"/>
                <a:gd name="T37" fmla="*/ 12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1" y="8"/>
                    <a:pt x="1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1" name="Oval 496"/>
            <p:cNvSpPr>
              <a:spLocks noChangeArrowheads="1"/>
            </p:cNvSpPr>
            <p:nvPr/>
          </p:nvSpPr>
          <p:spPr bwMode="auto">
            <a:xfrm>
              <a:off x="1417" y="1540"/>
              <a:ext cx="21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2" name="Freeform 497"/>
            <p:cNvSpPr>
              <a:spLocks/>
            </p:cNvSpPr>
            <p:nvPr/>
          </p:nvSpPr>
          <p:spPr bwMode="auto">
            <a:xfrm>
              <a:off x="1417" y="1538"/>
              <a:ext cx="23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8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3" name="Freeform 498"/>
            <p:cNvSpPr>
              <a:spLocks/>
            </p:cNvSpPr>
            <p:nvPr/>
          </p:nvSpPr>
          <p:spPr bwMode="auto">
            <a:xfrm>
              <a:off x="1438" y="1550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5 h 11"/>
                <a:gd name="T4" fmla="*/ 4 w 9"/>
                <a:gd name="T5" fmla="*/ 0 h 11"/>
                <a:gd name="T6" fmla="*/ 9 w 9"/>
                <a:gd name="T7" fmla="*/ 5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4" name="Freeform 499"/>
            <p:cNvSpPr>
              <a:spLocks/>
            </p:cNvSpPr>
            <p:nvPr/>
          </p:nvSpPr>
          <p:spPr bwMode="auto">
            <a:xfrm>
              <a:off x="1435" y="1548"/>
              <a:ext cx="26" cy="28"/>
            </a:xfrm>
            <a:custGeom>
              <a:avLst/>
              <a:gdLst>
                <a:gd name="T0" fmla="*/ 6 w 11"/>
                <a:gd name="T1" fmla="*/ 12 h 12"/>
                <a:gd name="T2" fmla="*/ 6 w 11"/>
                <a:gd name="T3" fmla="*/ 11 h 12"/>
                <a:gd name="T4" fmla="*/ 4 w 11"/>
                <a:gd name="T5" fmla="*/ 11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1 h 12"/>
                <a:gd name="T12" fmla="*/ 7 w 11"/>
                <a:gd name="T13" fmla="*/ 2 h 12"/>
                <a:gd name="T14" fmla="*/ 10 w 11"/>
                <a:gd name="T15" fmla="*/ 6 h 12"/>
                <a:gd name="T16" fmla="*/ 9 w 11"/>
                <a:gd name="T17" fmla="*/ 8 h 12"/>
                <a:gd name="T18" fmla="*/ 6 w 11"/>
                <a:gd name="T19" fmla="*/ 11 h 12"/>
                <a:gd name="T20" fmla="*/ 6 w 11"/>
                <a:gd name="T21" fmla="*/ 12 h 12"/>
                <a:gd name="T22" fmla="*/ 6 w 11"/>
                <a:gd name="T23" fmla="*/ 12 h 12"/>
                <a:gd name="T24" fmla="*/ 10 w 11"/>
                <a:gd name="T25" fmla="*/ 9 h 12"/>
                <a:gd name="T26" fmla="*/ 11 w 11"/>
                <a:gd name="T27" fmla="*/ 6 h 12"/>
                <a:gd name="T28" fmla="*/ 7 w 11"/>
                <a:gd name="T29" fmla="*/ 1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2 h 12"/>
                <a:gd name="T38" fmla="*/ 6 w 11"/>
                <a:gd name="T39" fmla="*/ 12 h 12"/>
                <a:gd name="T40" fmla="*/ 6 w 11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2" y="8"/>
                    <a:pt x="1" y="6"/>
                  </a:cubicBezTo>
                  <a:cubicBezTo>
                    <a:pt x="1" y="6"/>
                    <a:pt x="2" y="5"/>
                    <a:pt x="2" y="4"/>
                  </a:cubicBezTo>
                  <a:cubicBezTo>
                    <a:pt x="2" y="3"/>
                    <a:pt x="4" y="1"/>
                    <a:pt x="5" y="1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8" y="2"/>
                    <a:pt x="10" y="4"/>
                    <a:pt x="10" y="6"/>
                  </a:cubicBezTo>
                  <a:cubicBezTo>
                    <a:pt x="10" y="7"/>
                    <a:pt x="10" y="8"/>
                    <a:pt x="9" y="8"/>
                  </a:cubicBezTo>
                  <a:cubicBezTo>
                    <a:pt x="9" y="10"/>
                    <a:pt x="7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10" y="11"/>
                    <a:pt x="10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4"/>
                    <a:pt x="9" y="1"/>
                    <a:pt x="7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0"/>
                    <a:pt x="2" y="2"/>
                    <a:pt x="1" y="4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5" name="Freeform 500"/>
            <p:cNvSpPr>
              <a:spLocks/>
            </p:cNvSpPr>
            <p:nvPr/>
          </p:nvSpPr>
          <p:spPr bwMode="auto">
            <a:xfrm>
              <a:off x="1480" y="1564"/>
              <a:ext cx="24" cy="26"/>
            </a:xfrm>
            <a:custGeom>
              <a:avLst/>
              <a:gdLst>
                <a:gd name="T0" fmla="*/ 5 w 10"/>
                <a:gd name="T1" fmla="*/ 11 h 11"/>
                <a:gd name="T2" fmla="*/ 0 w 10"/>
                <a:gd name="T3" fmla="*/ 5 h 11"/>
                <a:gd name="T4" fmla="*/ 5 w 10"/>
                <a:gd name="T5" fmla="*/ 0 h 11"/>
                <a:gd name="T6" fmla="*/ 10 w 10"/>
                <a:gd name="T7" fmla="*/ 5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1"/>
                    <a:pt x="1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8"/>
                    <a:pt x="8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6" name="Freeform 501"/>
            <p:cNvSpPr>
              <a:spLocks/>
            </p:cNvSpPr>
            <p:nvPr/>
          </p:nvSpPr>
          <p:spPr bwMode="auto">
            <a:xfrm>
              <a:off x="1480" y="1562"/>
              <a:ext cx="24" cy="28"/>
            </a:xfrm>
            <a:custGeom>
              <a:avLst/>
              <a:gdLst>
                <a:gd name="T0" fmla="*/ 5 w 10"/>
                <a:gd name="T1" fmla="*/ 12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2 h 12"/>
                <a:gd name="T12" fmla="*/ 6 w 10"/>
                <a:gd name="T13" fmla="*/ 2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2 h 12"/>
                <a:gd name="T22" fmla="*/ 5 w 10"/>
                <a:gd name="T23" fmla="*/ 12 h 12"/>
                <a:gd name="T24" fmla="*/ 10 w 10"/>
                <a:gd name="T25" fmla="*/ 9 h 12"/>
                <a:gd name="T26" fmla="*/ 10 w 10"/>
                <a:gd name="T27" fmla="*/ 6 h 12"/>
                <a:gd name="T28" fmla="*/ 7 w 10"/>
                <a:gd name="T29" fmla="*/ 1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4 w 10"/>
                <a:gd name="T37" fmla="*/ 12 h 12"/>
                <a:gd name="T38" fmla="*/ 5 w 10"/>
                <a:gd name="T39" fmla="*/ 12 h 12"/>
                <a:gd name="T40" fmla="*/ 5 w 10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9"/>
                    <a:pt x="1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3"/>
                    <a:pt x="3" y="2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1"/>
                    <a:pt x="10" y="9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4"/>
                    <a:pt x="9" y="2"/>
                    <a:pt x="7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3" y="1"/>
                    <a:pt x="1" y="2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9"/>
                    <a:pt x="1" y="11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7" name="Freeform 502"/>
            <p:cNvSpPr>
              <a:spLocks/>
            </p:cNvSpPr>
            <p:nvPr/>
          </p:nvSpPr>
          <p:spPr bwMode="auto">
            <a:xfrm>
              <a:off x="1504" y="1569"/>
              <a:ext cx="24" cy="23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9 w 10"/>
                <a:gd name="T7" fmla="*/ 5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10" y="8"/>
                    <a:pt x="8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8" name="Freeform 503"/>
            <p:cNvSpPr>
              <a:spLocks/>
            </p:cNvSpPr>
            <p:nvPr/>
          </p:nvSpPr>
          <p:spPr bwMode="auto">
            <a:xfrm>
              <a:off x="1504" y="1566"/>
              <a:ext cx="24" cy="29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2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3"/>
                    <a:pt x="8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9" name="Freeform 504"/>
            <p:cNvSpPr>
              <a:spLocks/>
            </p:cNvSpPr>
            <p:nvPr/>
          </p:nvSpPr>
          <p:spPr bwMode="auto">
            <a:xfrm>
              <a:off x="1355" y="1500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6 h 11"/>
                <a:gd name="T4" fmla="*/ 4 w 9"/>
                <a:gd name="T5" fmla="*/ 1 h 11"/>
                <a:gd name="T6" fmla="*/ 9 w 9"/>
                <a:gd name="T7" fmla="*/ 6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7" y="0"/>
                    <a:pt x="9" y="3"/>
                    <a:pt x="9" y="6"/>
                  </a:cubicBezTo>
                  <a:cubicBezTo>
                    <a:pt x="9" y="9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0" name="Freeform 505"/>
            <p:cNvSpPr>
              <a:spLocks/>
            </p:cNvSpPr>
            <p:nvPr/>
          </p:nvSpPr>
          <p:spPr bwMode="auto">
            <a:xfrm>
              <a:off x="1353" y="1500"/>
              <a:ext cx="26" cy="29"/>
            </a:xfrm>
            <a:custGeom>
              <a:avLst/>
              <a:gdLst>
                <a:gd name="T0" fmla="*/ 6 w 11"/>
                <a:gd name="T1" fmla="*/ 11 h 12"/>
                <a:gd name="T2" fmla="*/ 5 w 11"/>
                <a:gd name="T3" fmla="*/ 11 h 12"/>
                <a:gd name="T4" fmla="*/ 4 w 11"/>
                <a:gd name="T5" fmla="*/ 10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1 h 12"/>
                <a:gd name="T12" fmla="*/ 7 w 11"/>
                <a:gd name="T13" fmla="*/ 1 h 12"/>
                <a:gd name="T14" fmla="*/ 9 w 11"/>
                <a:gd name="T15" fmla="*/ 6 h 12"/>
                <a:gd name="T16" fmla="*/ 9 w 11"/>
                <a:gd name="T17" fmla="*/ 8 h 12"/>
                <a:gd name="T18" fmla="*/ 5 w 11"/>
                <a:gd name="T19" fmla="*/ 11 h 12"/>
                <a:gd name="T20" fmla="*/ 6 w 11"/>
                <a:gd name="T21" fmla="*/ 11 h 12"/>
                <a:gd name="T22" fmla="*/ 6 w 11"/>
                <a:gd name="T23" fmla="*/ 12 h 12"/>
                <a:gd name="T24" fmla="*/ 10 w 11"/>
                <a:gd name="T25" fmla="*/ 8 h 12"/>
                <a:gd name="T26" fmla="*/ 11 w 11"/>
                <a:gd name="T27" fmla="*/ 6 h 12"/>
                <a:gd name="T28" fmla="*/ 7 w 11"/>
                <a:gd name="T29" fmla="*/ 0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1 h 12"/>
                <a:gd name="T38" fmla="*/ 6 w 11"/>
                <a:gd name="T39" fmla="*/ 12 h 12"/>
                <a:gd name="T40" fmla="*/ 6 w 11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0"/>
                  </a:cubicBezTo>
                  <a:cubicBezTo>
                    <a:pt x="3" y="10"/>
                    <a:pt x="1" y="8"/>
                    <a:pt x="1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9"/>
                    <a:pt x="7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9" y="10"/>
                    <a:pt x="10" y="8"/>
                  </a:cubicBezTo>
                  <a:cubicBezTo>
                    <a:pt x="10" y="7"/>
                    <a:pt x="11" y="7"/>
                    <a:pt x="11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1" name="Freeform 506"/>
            <p:cNvSpPr>
              <a:spLocks/>
            </p:cNvSpPr>
            <p:nvPr/>
          </p:nvSpPr>
          <p:spPr bwMode="auto">
            <a:xfrm>
              <a:off x="1372" y="1519"/>
              <a:ext cx="23" cy="26"/>
            </a:xfrm>
            <a:custGeom>
              <a:avLst/>
              <a:gdLst>
                <a:gd name="T0" fmla="*/ 5 w 10"/>
                <a:gd name="T1" fmla="*/ 11 h 11"/>
                <a:gd name="T2" fmla="*/ 0 w 10"/>
                <a:gd name="T3" fmla="*/ 6 h 11"/>
                <a:gd name="T4" fmla="*/ 5 w 10"/>
                <a:gd name="T5" fmla="*/ 0 h 11"/>
                <a:gd name="T6" fmla="*/ 10 w 10"/>
                <a:gd name="T7" fmla="*/ 5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1"/>
                    <a:pt x="1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8"/>
                    <a:pt x="8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2" name="Freeform 507"/>
            <p:cNvSpPr>
              <a:spLocks/>
            </p:cNvSpPr>
            <p:nvPr/>
          </p:nvSpPr>
          <p:spPr bwMode="auto">
            <a:xfrm>
              <a:off x="1372" y="1519"/>
              <a:ext cx="23" cy="26"/>
            </a:xfrm>
            <a:custGeom>
              <a:avLst/>
              <a:gdLst>
                <a:gd name="T0" fmla="*/ 5 w 10"/>
                <a:gd name="T1" fmla="*/ 11 h 11"/>
                <a:gd name="T2" fmla="*/ 5 w 10"/>
                <a:gd name="T3" fmla="*/ 10 h 11"/>
                <a:gd name="T4" fmla="*/ 4 w 10"/>
                <a:gd name="T5" fmla="*/ 10 h 11"/>
                <a:gd name="T6" fmla="*/ 1 w 10"/>
                <a:gd name="T7" fmla="*/ 6 h 11"/>
                <a:gd name="T8" fmla="*/ 1 w 10"/>
                <a:gd name="T9" fmla="*/ 4 h 11"/>
                <a:gd name="T10" fmla="*/ 5 w 10"/>
                <a:gd name="T11" fmla="*/ 1 h 11"/>
                <a:gd name="T12" fmla="*/ 6 w 10"/>
                <a:gd name="T13" fmla="*/ 1 h 11"/>
                <a:gd name="T14" fmla="*/ 9 w 10"/>
                <a:gd name="T15" fmla="*/ 5 h 11"/>
                <a:gd name="T16" fmla="*/ 9 w 10"/>
                <a:gd name="T17" fmla="*/ 7 h 11"/>
                <a:gd name="T18" fmla="*/ 5 w 10"/>
                <a:gd name="T19" fmla="*/ 10 h 11"/>
                <a:gd name="T20" fmla="*/ 5 w 10"/>
                <a:gd name="T21" fmla="*/ 11 h 11"/>
                <a:gd name="T22" fmla="*/ 5 w 10"/>
                <a:gd name="T23" fmla="*/ 11 h 11"/>
                <a:gd name="T24" fmla="*/ 10 w 10"/>
                <a:gd name="T25" fmla="*/ 8 h 11"/>
                <a:gd name="T26" fmla="*/ 10 w 10"/>
                <a:gd name="T27" fmla="*/ 5 h 11"/>
                <a:gd name="T28" fmla="*/ 7 w 10"/>
                <a:gd name="T29" fmla="*/ 0 h 11"/>
                <a:gd name="T30" fmla="*/ 5 w 10"/>
                <a:gd name="T31" fmla="*/ 0 h 11"/>
                <a:gd name="T32" fmla="*/ 0 w 10"/>
                <a:gd name="T33" fmla="*/ 3 h 11"/>
                <a:gd name="T34" fmla="*/ 0 w 10"/>
                <a:gd name="T35" fmla="*/ 6 h 11"/>
                <a:gd name="T36" fmla="*/ 4 w 10"/>
                <a:gd name="T37" fmla="*/ 11 h 11"/>
                <a:gd name="T38" fmla="*/ 5 w 10"/>
                <a:gd name="T39" fmla="*/ 11 h 11"/>
                <a:gd name="T40" fmla="*/ 5 w 10"/>
                <a:gd name="T4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2" y="9"/>
                    <a:pt x="1" y="8"/>
                    <a:pt x="1" y="6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1"/>
                    <a:pt x="9" y="3"/>
                    <a:pt x="9" y="5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8" y="9"/>
                    <a:pt x="7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1"/>
                    <a:pt x="9" y="10"/>
                    <a:pt x="10" y="8"/>
                  </a:cubicBezTo>
                  <a:cubicBezTo>
                    <a:pt x="10" y="7"/>
                    <a:pt x="10" y="6"/>
                    <a:pt x="10" y="5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1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8"/>
                    <a:pt x="1" y="10"/>
                    <a:pt x="4" y="11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3" name="Freeform 508"/>
            <p:cNvSpPr>
              <a:spLocks/>
            </p:cNvSpPr>
            <p:nvPr/>
          </p:nvSpPr>
          <p:spPr bwMode="auto">
            <a:xfrm>
              <a:off x="1452" y="1571"/>
              <a:ext cx="24" cy="24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10 w 10"/>
                <a:gd name="T7" fmla="*/ 5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4" name="Freeform 509"/>
            <p:cNvSpPr>
              <a:spLocks/>
            </p:cNvSpPr>
            <p:nvPr/>
          </p:nvSpPr>
          <p:spPr bwMode="auto">
            <a:xfrm>
              <a:off x="1452" y="1569"/>
              <a:ext cx="24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5" name="Oval 510"/>
            <p:cNvSpPr>
              <a:spLocks noChangeArrowheads="1"/>
            </p:cNvSpPr>
            <p:nvPr/>
          </p:nvSpPr>
          <p:spPr bwMode="auto">
            <a:xfrm>
              <a:off x="1391" y="1538"/>
              <a:ext cx="21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6" name="Freeform 511"/>
            <p:cNvSpPr>
              <a:spLocks/>
            </p:cNvSpPr>
            <p:nvPr/>
          </p:nvSpPr>
          <p:spPr bwMode="auto">
            <a:xfrm>
              <a:off x="1391" y="1536"/>
              <a:ext cx="23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6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8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7" name="Freeform 512"/>
            <p:cNvSpPr>
              <a:spLocks/>
            </p:cNvSpPr>
            <p:nvPr/>
          </p:nvSpPr>
          <p:spPr bwMode="auto">
            <a:xfrm>
              <a:off x="1412" y="1550"/>
              <a:ext cx="21" cy="26"/>
            </a:xfrm>
            <a:custGeom>
              <a:avLst/>
              <a:gdLst>
                <a:gd name="T0" fmla="*/ 4 w 9"/>
                <a:gd name="T1" fmla="*/ 11 h 11"/>
                <a:gd name="T2" fmla="*/ 0 w 9"/>
                <a:gd name="T3" fmla="*/ 6 h 11"/>
                <a:gd name="T4" fmla="*/ 4 w 9"/>
                <a:gd name="T5" fmla="*/ 1 h 11"/>
                <a:gd name="T6" fmla="*/ 9 w 9"/>
                <a:gd name="T7" fmla="*/ 6 h 11"/>
                <a:gd name="T8" fmla="*/ 4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4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7" y="0"/>
                    <a:pt x="9" y="3"/>
                    <a:pt x="9" y="6"/>
                  </a:cubicBezTo>
                  <a:cubicBezTo>
                    <a:pt x="9" y="9"/>
                    <a:pt x="7" y="11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8" name="Freeform 513"/>
            <p:cNvSpPr>
              <a:spLocks/>
            </p:cNvSpPr>
            <p:nvPr/>
          </p:nvSpPr>
          <p:spPr bwMode="auto">
            <a:xfrm>
              <a:off x="1410" y="1550"/>
              <a:ext cx="23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1 w 10"/>
                <a:gd name="T33" fmla="*/ 4 h 12"/>
                <a:gd name="T34" fmla="*/ 0 w 10"/>
                <a:gd name="T35" fmla="*/ 6 h 12"/>
                <a:gd name="T36" fmla="*/ 4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9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9" name="Freeform 514"/>
            <p:cNvSpPr>
              <a:spLocks/>
            </p:cNvSpPr>
            <p:nvPr/>
          </p:nvSpPr>
          <p:spPr bwMode="auto">
            <a:xfrm>
              <a:off x="1431" y="1562"/>
              <a:ext cx="23" cy="26"/>
            </a:xfrm>
            <a:custGeom>
              <a:avLst/>
              <a:gdLst>
                <a:gd name="T0" fmla="*/ 5 w 10"/>
                <a:gd name="T1" fmla="*/ 11 h 11"/>
                <a:gd name="T2" fmla="*/ 0 w 10"/>
                <a:gd name="T3" fmla="*/ 5 h 11"/>
                <a:gd name="T4" fmla="*/ 5 w 10"/>
                <a:gd name="T5" fmla="*/ 0 h 11"/>
                <a:gd name="T6" fmla="*/ 10 w 10"/>
                <a:gd name="T7" fmla="*/ 5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0" y="8"/>
                    <a:pt x="8" y="10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0" name="Freeform 515"/>
            <p:cNvSpPr>
              <a:spLocks/>
            </p:cNvSpPr>
            <p:nvPr/>
          </p:nvSpPr>
          <p:spPr bwMode="auto">
            <a:xfrm>
              <a:off x="1431" y="1559"/>
              <a:ext cx="23" cy="29"/>
            </a:xfrm>
            <a:custGeom>
              <a:avLst/>
              <a:gdLst>
                <a:gd name="T0" fmla="*/ 5 w 10"/>
                <a:gd name="T1" fmla="*/ 12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2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2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1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2 h 12"/>
                <a:gd name="T38" fmla="*/ 5 w 10"/>
                <a:gd name="T39" fmla="*/ 12 h 12"/>
                <a:gd name="T40" fmla="*/ 5 w 10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3"/>
                    <a:pt x="3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1"/>
                    <a:pt x="10" y="8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4"/>
                    <a:pt x="9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1" name="Freeform 516"/>
            <p:cNvSpPr>
              <a:spLocks/>
            </p:cNvSpPr>
            <p:nvPr/>
          </p:nvSpPr>
          <p:spPr bwMode="auto">
            <a:xfrm>
              <a:off x="1476" y="1576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5 h 11"/>
                <a:gd name="T4" fmla="*/ 4 w 9"/>
                <a:gd name="T5" fmla="*/ 0 h 11"/>
                <a:gd name="T6" fmla="*/ 9 w 9"/>
                <a:gd name="T7" fmla="*/ 5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2" name="Freeform 517"/>
            <p:cNvSpPr>
              <a:spLocks/>
            </p:cNvSpPr>
            <p:nvPr/>
          </p:nvSpPr>
          <p:spPr bwMode="auto">
            <a:xfrm>
              <a:off x="1473" y="1574"/>
              <a:ext cx="26" cy="28"/>
            </a:xfrm>
            <a:custGeom>
              <a:avLst/>
              <a:gdLst>
                <a:gd name="T0" fmla="*/ 6 w 11"/>
                <a:gd name="T1" fmla="*/ 12 h 12"/>
                <a:gd name="T2" fmla="*/ 6 w 11"/>
                <a:gd name="T3" fmla="*/ 11 h 12"/>
                <a:gd name="T4" fmla="*/ 4 w 11"/>
                <a:gd name="T5" fmla="*/ 11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2 h 12"/>
                <a:gd name="T12" fmla="*/ 7 w 11"/>
                <a:gd name="T13" fmla="*/ 2 h 12"/>
                <a:gd name="T14" fmla="*/ 10 w 11"/>
                <a:gd name="T15" fmla="*/ 6 h 12"/>
                <a:gd name="T16" fmla="*/ 9 w 11"/>
                <a:gd name="T17" fmla="*/ 8 h 12"/>
                <a:gd name="T18" fmla="*/ 6 w 11"/>
                <a:gd name="T19" fmla="*/ 11 h 12"/>
                <a:gd name="T20" fmla="*/ 6 w 11"/>
                <a:gd name="T21" fmla="*/ 12 h 12"/>
                <a:gd name="T22" fmla="*/ 6 w 11"/>
                <a:gd name="T23" fmla="*/ 12 h 12"/>
                <a:gd name="T24" fmla="*/ 10 w 11"/>
                <a:gd name="T25" fmla="*/ 9 h 12"/>
                <a:gd name="T26" fmla="*/ 11 w 11"/>
                <a:gd name="T27" fmla="*/ 6 h 12"/>
                <a:gd name="T28" fmla="*/ 7 w 11"/>
                <a:gd name="T29" fmla="*/ 1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2 h 12"/>
                <a:gd name="T38" fmla="*/ 6 w 11"/>
                <a:gd name="T39" fmla="*/ 12 h 12"/>
                <a:gd name="T40" fmla="*/ 6 w 11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1" y="9"/>
                    <a:pt x="1" y="6"/>
                  </a:cubicBezTo>
                  <a:cubicBezTo>
                    <a:pt x="1" y="6"/>
                    <a:pt x="2" y="5"/>
                    <a:pt x="2" y="4"/>
                  </a:cubicBezTo>
                  <a:cubicBezTo>
                    <a:pt x="2" y="3"/>
                    <a:pt x="4" y="2"/>
                    <a:pt x="5" y="2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8" y="2"/>
                    <a:pt x="10" y="4"/>
                    <a:pt x="10" y="6"/>
                  </a:cubicBezTo>
                  <a:cubicBezTo>
                    <a:pt x="10" y="7"/>
                    <a:pt x="9" y="8"/>
                    <a:pt x="9" y="8"/>
                  </a:cubicBezTo>
                  <a:cubicBezTo>
                    <a:pt x="9" y="10"/>
                    <a:pt x="7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10" y="11"/>
                    <a:pt x="10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4"/>
                    <a:pt x="9" y="1"/>
                    <a:pt x="7" y="1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3" y="1"/>
                    <a:pt x="2" y="2"/>
                    <a:pt x="1" y="4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3" name="Oval 518"/>
            <p:cNvSpPr>
              <a:spLocks noChangeArrowheads="1"/>
            </p:cNvSpPr>
            <p:nvPr/>
          </p:nvSpPr>
          <p:spPr bwMode="auto">
            <a:xfrm>
              <a:off x="1499" y="1581"/>
              <a:ext cx="21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4" name="Freeform 519"/>
            <p:cNvSpPr>
              <a:spLocks/>
            </p:cNvSpPr>
            <p:nvPr/>
          </p:nvSpPr>
          <p:spPr bwMode="auto">
            <a:xfrm>
              <a:off x="1497" y="1578"/>
              <a:ext cx="23" cy="29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2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1 w 10"/>
                <a:gd name="T33" fmla="*/ 4 h 12"/>
                <a:gd name="T34" fmla="*/ 0 w 10"/>
                <a:gd name="T35" fmla="*/ 6 h 12"/>
                <a:gd name="T36" fmla="*/ 4 w 10"/>
                <a:gd name="T37" fmla="*/ 12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1" y="8"/>
                    <a:pt x="1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12"/>
                    <a:pt x="9" y="10"/>
                    <a:pt x="10" y="8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5" name="Freeform 520"/>
            <p:cNvSpPr>
              <a:spLocks/>
            </p:cNvSpPr>
            <p:nvPr/>
          </p:nvSpPr>
          <p:spPr bwMode="auto">
            <a:xfrm>
              <a:off x="758" y="1904"/>
              <a:ext cx="146" cy="107"/>
            </a:xfrm>
            <a:custGeom>
              <a:avLst/>
              <a:gdLst>
                <a:gd name="T0" fmla="*/ 17 w 62"/>
                <a:gd name="T1" fmla="*/ 18 h 45"/>
                <a:gd name="T2" fmla="*/ 43 w 62"/>
                <a:gd name="T3" fmla="*/ 30 h 45"/>
                <a:gd name="T4" fmla="*/ 40 w 62"/>
                <a:gd name="T5" fmla="*/ 37 h 45"/>
                <a:gd name="T6" fmla="*/ 26 w 62"/>
                <a:gd name="T7" fmla="*/ 41 h 45"/>
                <a:gd name="T8" fmla="*/ 29 w 62"/>
                <a:gd name="T9" fmla="*/ 38 h 45"/>
                <a:gd name="T10" fmla="*/ 19 w 62"/>
                <a:gd name="T11" fmla="*/ 36 h 45"/>
                <a:gd name="T12" fmla="*/ 8 w 62"/>
                <a:gd name="T13" fmla="*/ 22 h 45"/>
                <a:gd name="T14" fmla="*/ 7 w 62"/>
                <a:gd name="T15" fmla="*/ 0 h 45"/>
                <a:gd name="T16" fmla="*/ 14 w 62"/>
                <a:gd name="T17" fmla="*/ 8 h 45"/>
                <a:gd name="T18" fmla="*/ 43 w 62"/>
                <a:gd name="T19" fmla="*/ 14 h 45"/>
                <a:gd name="T20" fmla="*/ 46 w 62"/>
                <a:gd name="T21" fmla="*/ 26 h 45"/>
                <a:gd name="T22" fmla="*/ 51 w 62"/>
                <a:gd name="T23" fmla="*/ 29 h 45"/>
                <a:gd name="T24" fmla="*/ 17 w 62"/>
                <a:gd name="T25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45">
                  <a:moveTo>
                    <a:pt x="17" y="18"/>
                  </a:moveTo>
                  <a:cubicBezTo>
                    <a:pt x="16" y="18"/>
                    <a:pt x="24" y="25"/>
                    <a:pt x="43" y="30"/>
                  </a:cubicBezTo>
                  <a:cubicBezTo>
                    <a:pt x="62" y="34"/>
                    <a:pt x="41" y="29"/>
                    <a:pt x="40" y="37"/>
                  </a:cubicBezTo>
                  <a:cubicBezTo>
                    <a:pt x="39" y="45"/>
                    <a:pt x="24" y="41"/>
                    <a:pt x="26" y="41"/>
                  </a:cubicBezTo>
                  <a:cubicBezTo>
                    <a:pt x="28" y="40"/>
                    <a:pt x="29" y="38"/>
                    <a:pt x="29" y="38"/>
                  </a:cubicBezTo>
                  <a:cubicBezTo>
                    <a:pt x="29" y="38"/>
                    <a:pt x="28" y="38"/>
                    <a:pt x="19" y="36"/>
                  </a:cubicBezTo>
                  <a:cubicBezTo>
                    <a:pt x="10" y="34"/>
                    <a:pt x="17" y="34"/>
                    <a:pt x="8" y="22"/>
                  </a:cubicBezTo>
                  <a:cubicBezTo>
                    <a:pt x="0" y="10"/>
                    <a:pt x="7" y="0"/>
                    <a:pt x="7" y="0"/>
                  </a:cubicBezTo>
                  <a:cubicBezTo>
                    <a:pt x="7" y="0"/>
                    <a:pt x="8" y="2"/>
                    <a:pt x="14" y="8"/>
                  </a:cubicBezTo>
                  <a:cubicBezTo>
                    <a:pt x="20" y="14"/>
                    <a:pt x="32" y="10"/>
                    <a:pt x="43" y="14"/>
                  </a:cubicBezTo>
                  <a:cubicBezTo>
                    <a:pt x="54" y="18"/>
                    <a:pt x="38" y="22"/>
                    <a:pt x="46" y="26"/>
                  </a:cubicBezTo>
                  <a:cubicBezTo>
                    <a:pt x="53" y="30"/>
                    <a:pt x="53" y="30"/>
                    <a:pt x="51" y="29"/>
                  </a:cubicBezTo>
                  <a:lnTo>
                    <a:pt x="1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2" name="Group 60"/>
          <p:cNvGrpSpPr>
            <a:grpSpLocks noChangeAspect="1"/>
          </p:cNvGrpSpPr>
          <p:nvPr/>
        </p:nvGrpSpPr>
        <p:grpSpPr bwMode="auto">
          <a:xfrm rot="4471939" flipH="1">
            <a:off x="7839932" y="4041626"/>
            <a:ext cx="1827868" cy="1762125"/>
            <a:chOff x="413" y="341"/>
            <a:chExt cx="1835" cy="1769"/>
          </a:xfrm>
          <a:solidFill>
            <a:schemeClr val="bg1"/>
          </a:solidFill>
        </p:grpSpPr>
        <p:grpSp>
          <p:nvGrpSpPr>
            <p:cNvPr id="523" name="Group 261"/>
            <p:cNvGrpSpPr>
              <a:grpSpLocks/>
            </p:cNvGrpSpPr>
            <p:nvPr/>
          </p:nvGrpSpPr>
          <p:grpSpPr bwMode="auto">
            <a:xfrm>
              <a:off x="413" y="570"/>
              <a:ext cx="1821" cy="1497"/>
              <a:chOff x="413" y="570"/>
              <a:chExt cx="1821" cy="1497"/>
            </a:xfrm>
            <a:grpFill/>
          </p:grpSpPr>
          <p:sp>
            <p:nvSpPr>
              <p:cNvPr id="783" name="Freeform 61"/>
              <p:cNvSpPr>
                <a:spLocks/>
              </p:cNvSpPr>
              <p:nvPr/>
            </p:nvSpPr>
            <p:spPr bwMode="auto">
              <a:xfrm>
                <a:off x="1247" y="858"/>
                <a:ext cx="120" cy="94"/>
              </a:xfrm>
              <a:custGeom>
                <a:avLst/>
                <a:gdLst>
                  <a:gd name="T0" fmla="*/ 50 w 51"/>
                  <a:gd name="T1" fmla="*/ 33 h 40"/>
                  <a:gd name="T2" fmla="*/ 50 w 51"/>
                  <a:gd name="T3" fmla="*/ 24 h 40"/>
                  <a:gd name="T4" fmla="*/ 45 w 51"/>
                  <a:gd name="T5" fmla="*/ 11 h 40"/>
                  <a:gd name="T6" fmla="*/ 31 w 51"/>
                  <a:gd name="T7" fmla="*/ 1 h 40"/>
                  <a:gd name="T8" fmla="*/ 21 w 51"/>
                  <a:gd name="T9" fmla="*/ 1 h 40"/>
                  <a:gd name="T10" fmla="*/ 12 w 51"/>
                  <a:gd name="T11" fmla="*/ 7 h 40"/>
                  <a:gd name="T12" fmla="*/ 4 w 51"/>
                  <a:gd name="T13" fmla="*/ 20 h 40"/>
                  <a:gd name="T14" fmla="*/ 4 w 51"/>
                  <a:gd name="T15" fmla="*/ 29 h 40"/>
                  <a:gd name="T16" fmla="*/ 3 w 51"/>
                  <a:gd name="T17" fmla="*/ 34 h 40"/>
                  <a:gd name="T18" fmla="*/ 0 w 51"/>
                  <a:gd name="T19" fmla="*/ 38 h 40"/>
                  <a:gd name="T20" fmla="*/ 6 w 51"/>
                  <a:gd name="T21" fmla="*/ 35 h 40"/>
                  <a:gd name="T22" fmla="*/ 10 w 51"/>
                  <a:gd name="T23" fmla="*/ 26 h 40"/>
                  <a:gd name="T24" fmla="*/ 22 w 51"/>
                  <a:gd name="T25" fmla="*/ 13 h 40"/>
                  <a:gd name="T26" fmla="*/ 35 w 51"/>
                  <a:gd name="T27" fmla="*/ 16 h 40"/>
                  <a:gd name="T28" fmla="*/ 34 w 51"/>
                  <a:gd name="T29" fmla="*/ 16 h 40"/>
                  <a:gd name="T30" fmla="*/ 27 w 51"/>
                  <a:gd name="T31" fmla="*/ 18 h 40"/>
                  <a:gd name="T32" fmla="*/ 21 w 51"/>
                  <a:gd name="T33" fmla="*/ 22 h 40"/>
                  <a:gd name="T34" fmla="*/ 16 w 51"/>
                  <a:gd name="T35" fmla="*/ 28 h 40"/>
                  <a:gd name="T36" fmla="*/ 12 w 51"/>
                  <a:gd name="T37" fmla="*/ 34 h 40"/>
                  <a:gd name="T38" fmla="*/ 7 w 51"/>
                  <a:gd name="T39" fmla="*/ 40 h 40"/>
                  <a:gd name="T40" fmla="*/ 14 w 51"/>
                  <a:gd name="T41" fmla="*/ 38 h 40"/>
                  <a:gd name="T42" fmla="*/ 19 w 51"/>
                  <a:gd name="T43" fmla="*/ 39 h 40"/>
                  <a:gd name="T44" fmla="*/ 28 w 51"/>
                  <a:gd name="T45" fmla="*/ 35 h 40"/>
                  <a:gd name="T46" fmla="*/ 35 w 51"/>
                  <a:gd name="T47" fmla="*/ 26 h 40"/>
                  <a:gd name="T48" fmla="*/ 43 w 51"/>
                  <a:gd name="T49" fmla="*/ 22 h 40"/>
                  <a:gd name="T50" fmla="*/ 48 w 51"/>
                  <a:gd name="T51" fmla="*/ 25 h 40"/>
                  <a:gd name="T52" fmla="*/ 50 w 51"/>
                  <a:gd name="T53" fmla="*/ 30 h 40"/>
                  <a:gd name="T54" fmla="*/ 50 w 51"/>
                  <a:gd name="T55" fmla="*/ 3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1" h="40">
                    <a:moveTo>
                      <a:pt x="50" y="33"/>
                    </a:moveTo>
                    <a:cubicBezTo>
                      <a:pt x="50" y="31"/>
                      <a:pt x="51" y="26"/>
                      <a:pt x="50" y="24"/>
                    </a:cubicBezTo>
                    <a:cubicBezTo>
                      <a:pt x="50" y="20"/>
                      <a:pt x="48" y="14"/>
                      <a:pt x="45" y="11"/>
                    </a:cubicBezTo>
                    <a:cubicBezTo>
                      <a:pt x="42" y="7"/>
                      <a:pt x="38" y="3"/>
                      <a:pt x="31" y="1"/>
                    </a:cubicBezTo>
                    <a:cubicBezTo>
                      <a:pt x="28" y="0"/>
                      <a:pt x="25" y="0"/>
                      <a:pt x="21" y="1"/>
                    </a:cubicBezTo>
                    <a:cubicBezTo>
                      <a:pt x="18" y="2"/>
                      <a:pt x="15" y="4"/>
                      <a:pt x="12" y="7"/>
                    </a:cubicBezTo>
                    <a:cubicBezTo>
                      <a:pt x="9" y="9"/>
                      <a:pt x="5" y="14"/>
                      <a:pt x="4" y="20"/>
                    </a:cubicBezTo>
                    <a:cubicBezTo>
                      <a:pt x="3" y="22"/>
                      <a:pt x="4" y="26"/>
                      <a:pt x="4" y="29"/>
                    </a:cubicBezTo>
                    <a:cubicBezTo>
                      <a:pt x="4" y="31"/>
                      <a:pt x="3" y="33"/>
                      <a:pt x="3" y="34"/>
                    </a:cubicBezTo>
                    <a:cubicBezTo>
                      <a:pt x="2" y="35"/>
                      <a:pt x="1" y="37"/>
                      <a:pt x="0" y="38"/>
                    </a:cubicBezTo>
                    <a:cubicBezTo>
                      <a:pt x="3" y="37"/>
                      <a:pt x="4" y="37"/>
                      <a:pt x="6" y="35"/>
                    </a:cubicBezTo>
                    <a:cubicBezTo>
                      <a:pt x="8" y="32"/>
                      <a:pt x="9" y="28"/>
                      <a:pt x="10" y="26"/>
                    </a:cubicBezTo>
                    <a:cubicBezTo>
                      <a:pt x="12" y="20"/>
                      <a:pt x="17" y="15"/>
                      <a:pt x="22" y="13"/>
                    </a:cubicBezTo>
                    <a:cubicBezTo>
                      <a:pt x="29" y="11"/>
                      <a:pt x="37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2" y="17"/>
                      <a:pt x="30" y="17"/>
                      <a:pt x="27" y="18"/>
                    </a:cubicBezTo>
                    <a:cubicBezTo>
                      <a:pt x="24" y="20"/>
                      <a:pt x="22" y="21"/>
                      <a:pt x="21" y="22"/>
                    </a:cubicBezTo>
                    <a:cubicBezTo>
                      <a:pt x="19" y="24"/>
                      <a:pt x="18" y="26"/>
                      <a:pt x="16" y="28"/>
                    </a:cubicBezTo>
                    <a:cubicBezTo>
                      <a:pt x="15" y="30"/>
                      <a:pt x="14" y="32"/>
                      <a:pt x="12" y="34"/>
                    </a:cubicBezTo>
                    <a:cubicBezTo>
                      <a:pt x="11" y="36"/>
                      <a:pt x="7" y="38"/>
                      <a:pt x="7" y="40"/>
                    </a:cubicBezTo>
                    <a:cubicBezTo>
                      <a:pt x="8" y="39"/>
                      <a:pt x="12" y="38"/>
                      <a:pt x="14" y="38"/>
                    </a:cubicBezTo>
                    <a:cubicBezTo>
                      <a:pt x="15" y="38"/>
                      <a:pt x="17" y="39"/>
                      <a:pt x="19" y="39"/>
                    </a:cubicBezTo>
                    <a:cubicBezTo>
                      <a:pt x="22" y="38"/>
                      <a:pt x="26" y="37"/>
                      <a:pt x="28" y="35"/>
                    </a:cubicBezTo>
                    <a:cubicBezTo>
                      <a:pt x="31" y="33"/>
                      <a:pt x="33" y="29"/>
                      <a:pt x="35" y="26"/>
                    </a:cubicBezTo>
                    <a:cubicBezTo>
                      <a:pt x="37" y="24"/>
                      <a:pt x="40" y="21"/>
                      <a:pt x="43" y="22"/>
                    </a:cubicBezTo>
                    <a:cubicBezTo>
                      <a:pt x="45" y="23"/>
                      <a:pt x="46" y="23"/>
                      <a:pt x="48" y="25"/>
                    </a:cubicBezTo>
                    <a:cubicBezTo>
                      <a:pt x="48" y="26"/>
                      <a:pt x="49" y="28"/>
                      <a:pt x="50" y="30"/>
                    </a:cubicBezTo>
                    <a:cubicBezTo>
                      <a:pt x="50" y="31"/>
                      <a:pt x="50" y="34"/>
                      <a:pt x="5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Freeform 62"/>
              <p:cNvSpPr>
                <a:spLocks/>
              </p:cNvSpPr>
              <p:nvPr/>
            </p:nvSpPr>
            <p:spPr bwMode="auto">
              <a:xfrm>
                <a:off x="1733" y="1300"/>
                <a:ext cx="196" cy="56"/>
              </a:xfrm>
              <a:custGeom>
                <a:avLst/>
                <a:gdLst>
                  <a:gd name="T0" fmla="*/ 77 w 83"/>
                  <a:gd name="T1" fmla="*/ 10 h 24"/>
                  <a:gd name="T2" fmla="*/ 61 w 83"/>
                  <a:gd name="T3" fmla="*/ 22 h 24"/>
                  <a:gd name="T4" fmla="*/ 33 w 83"/>
                  <a:gd name="T5" fmla="*/ 19 h 24"/>
                  <a:gd name="T6" fmla="*/ 0 w 83"/>
                  <a:gd name="T7" fmla="*/ 0 h 24"/>
                  <a:gd name="T8" fmla="*/ 29 w 83"/>
                  <a:gd name="T9" fmla="*/ 8 h 24"/>
                  <a:gd name="T10" fmla="*/ 48 w 83"/>
                  <a:gd name="T11" fmla="*/ 3 h 24"/>
                  <a:gd name="T12" fmla="*/ 38 w 83"/>
                  <a:gd name="T13" fmla="*/ 10 h 24"/>
                  <a:gd name="T14" fmla="*/ 47 w 83"/>
                  <a:gd name="T15" fmla="*/ 12 h 24"/>
                  <a:gd name="T16" fmla="*/ 65 w 83"/>
                  <a:gd name="T17" fmla="*/ 6 h 24"/>
                  <a:gd name="T18" fmla="*/ 58 w 83"/>
                  <a:gd name="T19" fmla="*/ 13 h 24"/>
                  <a:gd name="T20" fmla="*/ 53 w 83"/>
                  <a:gd name="T21" fmla="*/ 16 h 24"/>
                  <a:gd name="T22" fmla="*/ 75 w 83"/>
                  <a:gd name="T23" fmla="*/ 11 h 24"/>
                  <a:gd name="T24" fmla="*/ 77 w 83"/>
                  <a:gd name="T25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24">
                    <a:moveTo>
                      <a:pt x="77" y="10"/>
                    </a:moveTo>
                    <a:cubicBezTo>
                      <a:pt x="77" y="10"/>
                      <a:pt x="71" y="20"/>
                      <a:pt x="61" y="22"/>
                    </a:cubicBezTo>
                    <a:cubicBezTo>
                      <a:pt x="51" y="24"/>
                      <a:pt x="47" y="24"/>
                      <a:pt x="33" y="19"/>
                    </a:cubicBezTo>
                    <a:cubicBezTo>
                      <a:pt x="19" y="15"/>
                      <a:pt x="0" y="0"/>
                      <a:pt x="0" y="0"/>
                    </a:cubicBezTo>
                    <a:cubicBezTo>
                      <a:pt x="0" y="0"/>
                      <a:pt x="18" y="7"/>
                      <a:pt x="29" y="8"/>
                    </a:cubicBezTo>
                    <a:cubicBezTo>
                      <a:pt x="39" y="8"/>
                      <a:pt x="46" y="3"/>
                      <a:pt x="48" y="3"/>
                    </a:cubicBezTo>
                    <a:cubicBezTo>
                      <a:pt x="49" y="3"/>
                      <a:pt x="43" y="10"/>
                      <a:pt x="38" y="10"/>
                    </a:cubicBezTo>
                    <a:cubicBezTo>
                      <a:pt x="33" y="10"/>
                      <a:pt x="42" y="11"/>
                      <a:pt x="47" y="12"/>
                    </a:cubicBezTo>
                    <a:cubicBezTo>
                      <a:pt x="53" y="12"/>
                      <a:pt x="62" y="8"/>
                      <a:pt x="65" y="6"/>
                    </a:cubicBezTo>
                    <a:cubicBezTo>
                      <a:pt x="68" y="4"/>
                      <a:pt x="63" y="11"/>
                      <a:pt x="58" y="13"/>
                    </a:cubicBezTo>
                    <a:cubicBezTo>
                      <a:pt x="54" y="15"/>
                      <a:pt x="47" y="15"/>
                      <a:pt x="53" y="16"/>
                    </a:cubicBezTo>
                    <a:cubicBezTo>
                      <a:pt x="59" y="18"/>
                      <a:pt x="67" y="18"/>
                      <a:pt x="75" y="11"/>
                    </a:cubicBezTo>
                    <a:cubicBezTo>
                      <a:pt x="83" y="1"/>
                      <a:pt x="77" y="11"/>
                      <a:pt x="7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Freeform 63"/>
              <p:cNvSpPr>
                <a:spLocks/>
              </p:cNvSpPr>
              <p:nvPr/>
            </p:nvSpPr>
            <p:spPr bwMode="auto">
              <a:xfrm>
                <a:off x="921" y="1937"/>
                <a:ext cx="68" cy="130"/>
              </a:xfrm>
              <a:custGeom>
                <a:avLst/>
                <a:gdLst>
                  <a:gd name="T0" fmla="*/ 14 w 29"/>
                  <a:gd name="T1" fmla="*/ 16 h 55"/>
                  <a:gd name="T2" fmla="*/ 15 w 29"/>
                  <a:gd name="T3" fmla="*/ 39 h 55"/>
                  <a:gd name="T4" fmla="*/ 9 w 29"/>
                  <a:gd name="T5" fmla="*/ 40 h 55"/>
                  <a:gd name="T6" fmla="*/ 1 w 29"/>
                  <a:gd name="T7" fmla="*/ 31 h 55"/>
                  <a:gd name="T8" fmla="*/ 4 w 29"/>
                  <a:gd name="T9" fmla="*/ 32 h 55"/>
                  <a:gd name="T10" fmla="*/ 2 w 29"/>
                  <a:gd name="T11" fmla="*/ 24 h 55"/>
                  <a:gd name="T12" fmla="*/ 8 w 29"/>
                  <a:gd name="T13" fmla="*/ 11 h 55"/>
                  <a:gd name="T14" fmla="*/ 25 w 29"/>
                  <a:gd name="T15" fmla="*/ 2 h 55"/>
                  <a:gd name="T16" fmla="*/ 21 w 29"/>
                  <a:gd name="T17" fmla="*/ 10 h 55"/>
                  <a:gd name="T18" fmla="*/ 27 w 29"/>
                  <a:gd name="T19" fmla="*/ 33 h 55"/>
                  <a:gd name="T20" fmla="*/ 19 w 29"/>
                  <a:gd name="T21" fmla="*/ 40 h 55"/>
                  <a:gd name="T22" fmla="*/ 19 w 29"/>
                  <a:gd name="T23" fmla="*/ 45 h 55"/>
                  <a:gd name="T24" fmla="*/ 14 w 29"/>
                  <a:gd name="T25" fmla="*/ 1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55">
                    <a:moveTo>
                      <a:pt x="14" y="16"/>
                    </a:moveTo>
                    <a:cubicBezTo>
                      <a:pt x="14" y="15"/>
                      <a:pt x="12" y="23"/>
                      <a:pt x="15" y="39"/>
                    </a:cubicBezTo>
                    <a:cubicBezTo>
                      <a:pt x="19" y="55"/>
                      <a:pt x="15" y="38"/>
                      <a:pt x="9" y="40"/>
                    </a:cubicBezTo>
                    <a:cubicBezTo>
                      <a:pt x="3" y="42"/>
                      <a:pt x="0" y="30"/>
                      <a:pt x="1" y="31"/>
                    </a:cubicBezTo>
                    <a:cubicBezTo>
                      <a:pt x="2" y="32"/>
                      <a:pt x="4" y="32"/>
                      <a:pt x="4" y="32"/>
                    </a:cubicBezTo>
                    <a:cubicBezTo>
                      <a:pt x="4" y="32"/>
                      <a:pt x="4" y="32"/>
                      <a:pt x="2" y="24"/>
                    </a:cubicBezTo>
                    <a:cubicBezTo>
                      <a:pt x="0" y="16"/>
                      <a:pt x="3" y="21"/>
                      <a:pt x="8" y="11"/>
                    </a:cubicBezTo>
                    <a:cubicBezTo>
                      <a:pt x="14" y="0"/>
                      <a:pt x="25" y="2"/>
                      <a:pt x="25" y="2"/>
                    </a:cubicBezTo>
                    <a:cubicBezTo>
                      <a:pt x="25" y="2"/>
                      <a:pt x="23" y="3"/>
                      <a:pt x="21" y="10"/>
                    </a:cubicBezTo>
                    <a:cubicBezTo>
                      <a:pt x="19" y="16"/>
                      <a:pt x="26" y="24"/>
                      <a:pt x="27" y="33"/>
                    </a:cubicBezTo>
                    <a:cubicBezTo>
                      <a:pt x="29" y="43"/>
                      <a:pt x="19" y="33"/>
                      <a:pt x="19" y="40"/>
                    </a:cubicBezTo>
                    <a:cubicBezTo>
                      <a:pt x="19" y="47"/>
                      <a:pt x="19" y="47"/>
                      <a:pt x="19" y="45"/>
                    </a:cubicBezTo>
                    <a:lnTo>
                      <a:pt x="14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Freeform 64"/>
              <p:cNvSpPr>
                <a:spLocks/>
              </p:cNvSpPr>
              <p:nvPr/>
            </p:nvSpPr>
            <p:spPr bwMode="auto">
              <a:xfrm>
                <a:off x="1100" y="650"/>
                <a:ext cx="182" cy="165"/>
              </a:xfrm>
              <a:custGeom>
                <a:avLst/>
                <a:gdLst>
                  <a:gd name="T0" fmla="*/ 62 w 77"/>
                  <a:gd name="T1" fmla="*/ 66 h 70"/>
                  <a:gd name="T2" fmla="*/ 65 w 77"/>
                  <a:gd name="T3" fmla="*/ 26 h 70"/>
                  <a:gd name="T4" fmla="*/ 25 w 77"/>
                  <a:gd name="T5" fmla="*/ 11 h 70"/>
                  <a:gd name="T6" fmla="*/ 13 w 77"/>
                  <a:gd name="T7" fmla="*/ 49 h 70"/>
                  <a:gd name="T8" fmla="*/ 42 w 77"/>
                  <a:gd name="T9" fmla="*/ 26 h 70"/>
                  <a:gd name="T10" fmla="*/ 42 w 77"/>
                  <a:gd name="T11" fmla="*/ 26 h 70"/>
                  <a:gd name="T12" fmla="*/ 25 w 77"/>
                  <a:gd name="T13" fmla="*/ 60 h 70"/>
                  <a:gd name="T14" fmla="*/ 4 w 77"/>
                  <a:gd name="T15" fmla="*/ 43 h 70"/>
                  <a:gd name="T16" fmla="*/ 9 w 77"/>
                  <a:gd name="T17" fmla="*/ 17 h 70"/>
                  <a:gd name="T18" fmla="*/ 61 w 77"/>
                  <a:gd name="T19" fmla="*/ 15 h 70"/>
                  <a:gd name="T20" fmla="*/ 65 w 77"/>
                  <a:gd name="T21" fmla="*/ 68 h 70"/>
                  <a:gd name="T22" fmla="*/ 62 w 77"/>
                  <a:gd name="T23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7" h="70">
                    <a:moveTo>
                      <a:pt x="62" y="66"/>
                    </a:moveTo>
                    <a:cubicBezTo>
                      <a:pt x="70" y="54"/>
                      <a:pt x="72" y="40"/>
                      <a:pt x="65" y="26"/>
                    </a:cubicBezTo>
                    <a:cubicBezTo>
                      <a:pt x="57" y="11"/>
                      <a:pt x="40" y="5"/>
                      <a:pt x="25" y="11"/>
                    </a:cubicBezTo>
                    <a:cubicBezTo>
                      <a:pt x="10" y="16"/>
                      <a:pt x="0" y="35"/>
                      <a:pt x="13" y="49"/>
                    </a:cubicBezTo>
                    <a:cubicBezTo>
                      <a:pt x="28" y="67"/>
                      <a:pt x="61" y="41"/>
                      <a:pt x="42" y="26"/>
                    </a:cubicBezTo>
                    <a:cubicBezTo>
                      <a:pt x="40" y="24"/>
                      <a:pt x="40" y="24"/>
                      <a:pt x="42" y="26"/>
                    </a:cubicBezTo>
                    <a:cubicBezTo>
                      <a:pt x="60" y="40"/>
                      <a:pt x="43" y="61"/>
                      <a:pt x="25" y="60"/>
                    </a:cubicBezTo>
                    <a:cubicBezTo>
                      <a:pt x="15" y="59"/>
                      <a:pt x="7" y="51"/>
                      <a:pt x="4" y="43"/>
                    </a:cubicBezTo>
                    <a:cubicBezTo>
                      <a:pt x="1" y="33"/>
                      <a:pt x="4" y="24"/>
                      <a:pt x="9" y="17"/>
                    </a:cubicBezTo>
                    <a:cubicBezTo>
                      <a:pt x="21" y="2"/>
                      <a:pt x="46" y="0"/>
                      <a:pt x="61" y="15"/>
                    </a:cubicBezTo>
                    <a:cubicBezTo>
                      <a:pt x="77" y="30"/>
                      <a:pt x="77" y="53"/>
                      <a:pt x="65" y="68"/>
                    </a:cubicBezTo>
                    <a:cubicBezTo>
                      <a:pt x="64" y="70"/>
                      <a:pt x="60" y="68"/>
                      <a:pt x="6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" name="Freeform 65"/>
              <p:cNvSpPr>
                <a:spLocks/>
              </p:cNvSpPr>
              <p:nvPr/>
            </p:nvSpPr>
            <p:spPr bwMode="auto">
              <a:xfrm>
                <a:off x="1180" y="570"/>
                <a:ext cx="144" cy="397"/>
              </a:xfrm>
              <a:custGeom>
                <a:avLst/>
                <a:gdLst>
                  <a:gd name="T0" fmla="*/ 32 w 61"/>
                  <a:gd name="T1" fmla="*/ 0 h 168"/>
                  <a:gd name="T2" fmla="*/ 56 w 61"/>
                  <a:gd name="T3" fmla="*/ 42 h 168"/>
                  <a:gd name="T4" fmla="*/ 41 w 61"/>
                  <a:gd name="T5" fmla="*/ 84 h 168"/>
                  <a:gd name="T6" fmla="*/ 24 w 61"/>
                  <a:gd name="T7" fmla="*/ 167 h 168"/>
                  <a:gd name="T8" fmla="*/ 28 w 61"/>
                  <a:gd name="T9" fmla="*/ 168 h 168"/>
                  <a:gd name="T10" fmla="*/ 43 w 61"/>
                  <a:gd name="T11" fmla="*/ 87 h 168"/>
                  <a:gd name="T12" fmla="*/ 61 w 61"/>
                  <a:gd name="T13" fmla="*/ 46 h 168"/>
                  <a:gd name="T14" fmla="*/ 36 w 61"/>
                  <a:gd name="T15" fmla="*/ 1 h 168"/>
                  <a:gd name="T16" fmla="*/ 32 w 61"/>
                  <a:gd name="T17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168">
                    <a:moveTo>
                      <a:pt x="32" y="0"/>
                    </a:moveTo>
                    <a:cubicBezTo>
                      <a:pt x="49" y="10"/>
                      <a:pt x="55" y="27"/>
                      <a:pt x="56" y="42"/>
                    </a:cubicBezTo>
                    <a:cubicBezTo>
                      <a:pt x="58" y="60"/>
                      <a:pt x="50" y="73"/>
                      <a:pt x="41" y="84"/>
                    </a:cubicBezTo>
                    <a:cubicBezTo>
                      <a:pt x="25" y="102"/>
                      <a:pt x="0" y="130"/>
                      <a:pt x="24" y="167"/>
                    </a:cubicBezTo>
                    <a:cubicBezTo>
                      <a:pt x="24" y="168"/>
                      <a:pt x="27" y="168"/>
                      <a:pt x="28" y="168"/>
                    </a:cubicBezTo>
                    <a:cubicBezTo>
                      <a:pt x="5" y="133"/>
                      <a:pt x="28" y="105"/>
                      <a:pt x="43" y="87"/>
                    </a:cubicBezTo>
                    <a:cubicBezTo>
                      <a:pt x="53" y="76"/>
                      <a:pt x="61" y="64"/>
                      <a:pt x="61" y="46"/>
                    </a:cubicBezTo>
                    <a:cubicBezTo>
                      <a:pt x="60" y="31"/>
                      <a:pt x="53" y="12"/>
                      <a:pt x="36" y="1"/>
                    </a:cubicBezTo>
                    <a:cubicBezTo>
                      <a:pt x="35" y="1"/>
                      <a:pt x="33" y="1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" name="Freeform 66"/>
              <p:cNvSpPr>
                <a:spLocks/>
              </p:cNvSpPr>
              <p:nvPr/>
            </p:nvSpPr>
            <p:spPr bwMode="auto">
              <a:xfrm>
                <a:off x="1213" y="811"/>
                <a:ext cx="239" cy="274"/>
              </a:xfrm>
              <a:custGeom>
                <a:avLst/>
                <a:gdLst>
                  <a:gd name="T0" fmla="*/ 64 w 101"/>
                  <a:gd name="T1" fmla="*/ 115 h 116"/>
                  <a:gd name="T2" fmla="*/ 98 w 101"/>
                  <a:gd name="T3" fmla="*/ 51 h 116"/>
                  <a:gd name="T4" fmla="*/ 49 w 101"/>
                  <a:gd name="T5" fmla="*/ 1 h 116"/>
                  <a:gd name="T6" fmla="*/ 3 w 101"/>
                  <a:gd name="T7" fmla="*/ 49 h 116"/>
                  <a:gd name="T8" fmla="*/ 23 w 101"/>
                  <a:gd name="T9" fmla="*/ 78 h 116"/>
                  <a:gd name="T10" fmla="*/ 57 w 101"/>
                  <a:gd name="T11" fmla="*/ 73 h 116"/>
                  <a:gd name="T12" fmla="*/ 63 w 101"/>
                  <a:gd name="T13" fmla="*/ 40 h 116"/>
                  <a:gd name="T14" fmla="*/ 59 w 101"/>
                  <a:gd name="T15" fmla="*/ 42 h 116"/>
                  <a:gd name="T16" fmla="*/ 45 w 101"/>
                  <a:gd name="T17" fmla="*/ 76 h 116"/>
                  <a:gd name="T18" fmla="*/ 11 w 101"/>
                  <a:gd name="T19" fmla="*/ 62 h 116"/>
                  <a:gd name="T20" fmla="*/ 11 w 101"/>
                  <a:gd name="T21" fmla="*/ 25 h 116"/>
                  <a:gd name="T22" fmla="*/ 43 w 101"/>
                  <a:gd name="T23" fmla="*/ 5 h 116"/>
                  <a:gd name="T24" fmla="*/ 94 w 101"/>
                  <a:gd name="T25" fmla="*/ 48 h 116"/>
                  <a:gd name="T26" fmla="*/ 64 w 101"/>
                  <a:gd name="T27" fmla="*/ 115 h 116"/>
                  <a:gd name="T28" fmla="*/ 64 w 101"/>
                  <a:gd name="T29" fmla="*/ 11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1" h="116">
                    <a:moveTo>
                      <a:pt x="64" y="115"/>
                    </a:moveTo>
                    <a:cubicBezTo>
                      <a:pt x="87" y="103"/>
                      <a:pt x="101" y="77"/>
                      <a:pt x="98" y="51"/>
                    </a:cubicBezTo>
                    <a:cubicBezTo>
                      <a:pt x="95" y="24"/>
                      <a:pt x="77" y="2"/>
                      <a:pt x="49" y="1"/>
                    </a:cubicBezTo>
                    <a:cubicBezTo>
                      <a:pt x="23" y="0"/>
                      <a:pt x="0" y="22"/>
                      <a:pt x="3" y="49"/>
                    </a:cubicBezTo>
                    <a:cubicBezTo>
                      <a:pt x="5" y="61"/>
                      <a:pt x="11" y="73"/>
                      <a:pt x="23" y="78"/>
                    </a:cubicBezTo>
                    <a:cubicBezTo>
                      <a:pt x="34" y="83"/>
                      <a:pt x="47" y="81"/>
                      <a:pt x="57" y="73"/>
                    </a:cubicBezTo>
                    <a:cubicBezTo>
                      <a:pt x="66" y="65"/>
                      <a:pt x="67" y="51"/>
                      <a:pt x="63" y="40"/>
                    </a:cubicBezTo>
                    <a:cubicBezTo>
                      <a:pt x="62" y="38"/>
                      <a:pt x="58" y="40"/>
                      <a:pt x="59" y="42"/>
                    </a:cubicBezTo>
                    <a:cubicBezTo>
                      <a:pt x="65" y="56"/>
                      <a:pt x="59" y="71"/>
                      <a:pt x="45" y="76"/>
                    </a:cubicBezTo>
                    <a:cubicBezTo>
                      <a:pt x="32" y="80"/>
                      <a:pt x="18" y="73"/>
                      <a:pt x="11" y="62"/>
                    </a:cubicBezTo>
                    <a:cubicBezTo>
                      <a:pt x="5" y="51"/>
                      <a:pt x="6" y="36"/>
                      <a:pt x="11" y="25"/>
                    </a:cubicBezTo>
                    <a:cubicBezTo>
                      <a:pt x="18" y="13"/>
                      <a:pt x="30" y="7"/>
                      <a:pt x="43" y="5"/>
                    </a:cubicBezTo>
                    <a:cubicBezTo>
                      <a:pt x="70" y="1"/>
                      <a:pt x="90" y="23"/>
                      <a:pt x="94" y="48"/>
                    </a:cubicBezTo>
                    <a:cubicBezTo>
                      <a:pt x="98" y="74"/>
                      <a:pt x="86" y="103"/>
                      <a:pt x="64" y="115"/>
                    </a:cubicBezTo>
                    <a:cubicBezTo>
                      <a:pt x="62" y="116"/>
                      <a:pt x="62" y="116"/>
                      <a:pt x="64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" name="Freeform 67"/>
              <p:cNvSpPr>
                <a:spLocks/>
              </p:cNvSpPr>
              <p:nvPr/>
            </p:nvSpPr>
            <p:spPr bwMode="auto">
              <a:xfrm>
                <a:off x="1388" y="636"/>
                <a:ext cx="234" cy="458"/>
              </a:xfrm>
              <a:custGeom>
                <a:avLst/>
                <a:gdLst>
                  <a:gd name="T0" fmla="*/ 99 w 99"/>
                  <a:gd name="T1" fmla="*/ 2 h 194"/>
                  <a:gd name="T2" fmla="*/ 48 w 99"/>
                  <a:gd name="T3" fmla="*/ 30 h 194"/>
                  <a:gd name="T4" fmla="*/ 37 w 99"/>
                  <a:gd name="T5" fmla="*/ 88 h 194"/>
                  <a:gd name="T6" fmla="*/ 1 w 99"/>
                  <a:gd name="T7" fmla="*/ 194 h 194"/>
                  <a:gd name="T8" fmla="*/ 1 w 99"/>
                  <a:gd name="T9" fmla="*/ 194 h 194"/>
                  <a:gd name="T10" fmla="*/ 32 w 99"/>
                  <a:gd name="T11" fmla="*/ 91 h 194"/>
                  <a:gd name="T12" fmla="*/ 41 w 99"/>
                  <a:gd name="T13" fmla="*/ 31 h 194"/>
                  <a:gd name="T14" fmla="*/ 99 w 99"/>
                  <a:gd name="T15" fmla="*/ 2 h 194"/>
                  <a:gd name="T16" fmla="*/ 99 w 99"/>
                  <a:gd name="T17" fmla="*/ 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94">
                    <a:moveTo>
                      <a:pt x="99" y="2"/>
                    </a:moveTo>
                    <a:cubicBezTo>
                      <a:pt x="76" y="0"/>
                      <a:pt x="59" y="15"/>
                      <a:pt x="48" y="30"/>
                    </a:cubicBezTo>
                    <a:cubicBezTo>
                      <a:pt x="34" y="48"/>
                      <a:pt x="34" y="69"/>
                      <a:pt x="37" y="88"/>
                    </a:cubicBezTo>
                    <a:cubicBezTo>
                      <a:pt x="41" y="121"/>
                      <a:pt x="49" y="171"/>
                      <a:pt x="1" y="194"/>
                    </a:cubicBezTo>
                    <a:cubicBezTo>
                      <a:pt x="0" y="194"/>
                      <a:pt x="2" y="193"/>
                      <a:pt x="1" y="194"/>
                    </a:cubicBezTo>
                    <a:cubicBezTo>
                      <a:pt x="47" y="172"/>
                      <a:pt x="37" y="122"/>
                      <a:pt x="32" y="91"/>
                    </a:cubicBezTo>
                    <a:cubicBezTo>
                      <a:pt x="29" y="70"/>
                      <a:pt x="29" y="51"/>
                      <a:pt x="41" y="31"/>
                    </a:cubicBezTo>
                    <a:cubicBezTo>
                      <a:pt x="51" y="15"/>
                      <a:pt x="75" y="0"/>
                      <a:pt x="99" y="2"/>
                    </a:cubicBezTo>
                    <a:cubicBezTo>
                      <a:pt x="99" y="2"/>
                      <a:pt x="99" y="2"/>
                      <a:pt x="9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Freeform 68"/>
              <p:cNvSpPr>
                <a:spLocks/>
              </p:cNvSpPr>
              <p:nvPr/>
            </p:nvSpPr>
            <p:spPr bwMode="auto">
              <a:xfrm>
                <a:off x="1343" y="1018"/>
                <a:ext cx="331" cy="282"/>
              </a:xfrm>
              <a:custGeom>
                <a:avLst/>
                <a:gdLst>
                  <a:gd name="T0" fmla="*/ 4 w 140"/>
                  <a:gd name="T1" fmla="*/ 59 h 119"/>
                  <a:gd name="T2" fmla="*/ 67 w 140"/>
                  <a:gd name="T3" fmla="*/ 7 h 119"/>
                  <a:gd name="T4" fmla="*/ 131 w 140"/>
                  <a:gd name="T5" fmla="*/ 57 h 119"/>
                  <a:gd name="T6" fmla="*/ 74 w 140"/>
                  <a:gd name="T7" fmla="*/ 108 h 119"/>
                  <a:gd name="T8" fmla="*/ 50 w 140"/>
                  <a:gd name="T9" fmla="*/ 72 h 119"/>
                  <a:gd name="T10" fmla="*/ 84 w 140"/>
                  <a:gd name="T11" fmla="*/ 46 h 119"/>
                  <a:gd name="T12" fmla="*/ 86 w 140"/>
                  <a:gd name="T13" fmla="*/ 43 h 119"/>
                  <a:gd name="T14" fmla="*/ 53 w 140"/>
                  <a:gd name="T15" fmla="*/ 54 h 119"/>
                  <a:gd name="T16" fmla="*/ 49 w 140"/>
                  <a:gd name="T17" fmla="*/ 90 h 119"/>
                  <a:gd name="T18" fmla="*/ 116 w 140"/>
                  <a:gd name="T19" fmla="*/ 104 h 119"/>
                  <a:gd name="T20" fmla="*/ 127 w 140"/>
                  <a:gd name="T21" fmla="*/ 33 h 119"/>
                  <a:gd name="T22" fmla="*/ 57 w 140"/>
                  <a:gd name="T23" fmla="*/ 5 h 119"/>
                  <a:gd name="T24" fmla="*/ 1 w 140"/>
                  <a:gd name="T25" fmla="*/ 58 h 119"/>
                  <a:gd name="T26" fmla="*/ 4 w 140"/>
                  <a:gd name="T27" fmla="*/ 5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0" h="119">
                    <a:moveTo>
                      <a:pt x="4" y="59"/>
                    </a:moveTo>
                    <a:cubicBezTo>
                      <a:pt x="12" y="30"/>
                      <a:pt x="37" y="10"/>
                      <a:pt x="67" y="7"/>
                    </a:cubicBezTo>
                    <a:cubicBezTo>
                      <a:pt x="99" y="5"/>
                      <a:pt x="127" y="25"/>
                      <a:pt x="131" y="57"/>
                    </a:cubicBezTo>
                    <a:cubicBezTo>
                      <a:pt x="136" y="89"/>
                      <a:pt x="106" y="117"/>
                      <a:pt x="74" y="108"/>
                    </a:cubicBezTo>
                    <a:cubicBezTo>
                      <a:pt x="59" y="103"/>
                      <a:pt x="49" y="88"/>
                      <a:pt x="50" y="72"/>
                    </a:cubicBezTo>
                    <a:cubicBezTo>
                      <a:pt x="50" y="54"/>
                      <a:pt x="67" y="42"/>
                      <a:pt x="84" y="46"/>
                    </a:cubicBezTo>
                    <a:cubicBezTo>
                      <a:pt x="87" y="47"/>
                      <a:pt x="88" y="43"/>
                      <a:pt x="86" y="43"/>
                    </a:cubicBezTo>
                    <a:cubicBezTo>
                      <a:pt x="74" y="40"/>
                      <a:pt x="60" y="44"/>
                      <a:pt x="53" y="54"/>
                    </a:cubicBezTo>
                    <a:cubicBezTo>
                      <a:pt x="45" y="64"/>
                      <a:pt x="44" y="78"/>
                      <a:pt x="49" y="90"/>
                    </a:cubicBezTo>
                    <a:cubicBezTo>
                      <a:pt x="60" y="116"/>
                      <a:pt x="95" y="119"/>
                      <a:pt x="116" y="104"/>
                    </a:cubicBezTo>
                    <a:cubicBezTo>
                      <a:pt x="138" y="88"/>
                      <a:pt x="140" y="56"/>
                      <a:pt x="127" y="33"/>
                    </a:cubicBezTo>
                    <a:cubicBezTo>
                      <a:pt x="113" y="8"/>
                      <a:pt x="83" y="0"/>
                      <a:pt x="57" y="5"/>
                    </a:cubicBezTo>
                    <a:cubicBezTo>
                      <a:pt x="30" y="10"/>
                      <a:pt x="8" y="32"/>
                      <a:pt x="1" y="58"/>
                    </a:cubicBezTo>
                    <a:cubicBezTo>
                      <a:pt x="0" y="60"/>
                      <a:pt x="4" y="62"/>
                      <a:pt x="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Freeform 69"/>
              <p:cNvSpPr>
                <a:spLocks/>
              </p:cNvSpPr>
              <p:nvPr/>
            </p:nvSpPr>
            <p:spPr bwMode="auto">
              <a:xfrm>
                <a:off x="1398" y="641"/>
                <a:ext cx="75" cy="163"/>
              </a:xfrm>
              <a:custGeom>
                <a:avLst/>
                <a:gdLst>
                  <a:gd name="T0" fmla="*/ 28 w 32"/>
                  <a:gd name="T1" fmla="*/ 32 h 69"/>
                  <a:gd name="T2" fmla="*/ 22 w 32"/>
                  <a:gd name="T3" fmla="*/ 17 h 69"/>
                  <a:gd name="T4" fmla="*/ 19 w 32"/>
                  <a:gd name="T5" fmla="*/ 21 h 69"/>
                  <a:gd name="T6" fmla="*/ 15 w 32"/>
                  <a:gd name="T7" fmla="*/ 11 h 69"/>
                  <a:gd name="T8" fmla="*/ 11 w 32"/>
                  <a:gd name="T9" fmla="*/ 16 h 69"/>
                  <a:gd name="T10" fmla="*/ 3 w 32"/>
                  <a:gd name="T11" fmla="*/ 6 h 69"/>
                  <a:gd name="T12" fmla="*/ 9 w 32"/>
                  <a:gd name="T13" fmla="*/ 4 h 69"/>
                  <a:gd name="T14" fmla="*/ 4 w 32"/>
                  <a:gd name="T15" fmla="*/ 1 h 69"/>
                  <a:gd name="T16" fmla="*/ 0 w 32"/>
                  <a:gd name="T17" fmla="*/ 8 h 69"/>
                  <a:gd name="T18" fmla="*/ 3 w 32"/>
                  <a:gd name="T19" fmla="*/ 16 h 69"/>
                  <a:gd name="T20" fmla="*/ 5 w 32"/>
                  <a:gd name="T21" fmla="*/ 24 h 69"/>
                  <a:gd name="T22" fmla="*/ 1 w 32"/>
                  <a:gd name="T23" fmla="*/ 23 h 69"/>
                  <a:gd name="T24" fmla="*/ 3 w 32"/>
                  <a:gd name="T25" fmla="*/ 28 h 69"/>
                  <a:gd name="T26" fmla="*/ 7 w 32"/>
                  <a:gd name="T27" fmla="*/ 33 h 69"/>
                  <a:gd name="T28" fmla="*/ 4 w 32"/>
                  <a:gd name="T29" fmla="*/ 34 h 69"/>
                  <a:gd name="T30" fmla="*/ 5 w 32"/>
                  <a:gd name="T31" fmla="*/ 39 h 69"/>
                  <a:gd name="T32" fmla="*/ 24 w 32"/>
                  <a:gd name="T33" fmla="*/ 60 h 69"/>
                  <a:gd name="T34" fmla="*/ 26 w 32"/>
                  <a:gd name="T35" fmla="*/ 68 h 69"/>
                  <a:gd name="T36" fmla="*/ 24 w 32"/>
                  <a:gd name="T37" fmla="*/ 60 h 69"/>
                  <a:gd name="T38" fmla="*/ 27 w 32"/>
                  <a:gd name="T39" fmla="*/ 41 h 69"/>
                  <a:gd name="T40" fmla="*/ 28 w 32"/>
                  <a:gd name="T41" fmla="*/ 3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" h="69">
                    <a:moveTo>
                      <a:pt x="28" y="32"/>
                    </a:moveTo>
                    <a:cubicBezTo>
                      <a:pt x="23" y="35"/>
                      <a:pt x="24" y="18"/>
                      <a:pt x="22" y="17"/>
                    </a:cubicBezTo>
                    <a:cubicBezTo>
                      <a:pt x="20" y="16"/>
                      <a:pt x="19" y="21"/>
                      <a:pt x="19" y="21"/>
                    </a:cubicBezTo>
                    <a:cubicBezTo>
                      <a:pt x="19" y="21"/>
                      <a:pt x="17" y="12"/>
                      <a:pt x="15" y="11"/>
                    </a:cubicBezTo>
                    <a:cubicBezTo>
                      <a:pt x="12" y="10"/>
                      <a:pt x="11" y="15"/>
                      <a:pt x="11" y="16"/>
                    </a:cubicBezTo>
                    <a:cubicBezTo>
                      <a:pt x="11" y="17"/>
                      <a:pt x="2" y="11"/>
                      <a:pt x="3" y="6"/>
                    </a:cubicBezTo>
                    <a:cubicBezTo>
                      <a:pt x="4" y="0"/>
                      <a:pt x="9" y="4"/>
                      <a:pt x="9" y="4"/>
                    </a:cubicBezTo>
                    <a:cubicBezTo>
                      <a:pt x="9" y="4"/>
                      <a:pt x="7" y="0"/>
                      <a:pt x="4" y="1"/>
                    </a:cubicBezTo>
                    <a:cubicBezTo>
                      <a:pt x="1" y="2"/>
                      <a:pt x="0" y="5"/>
                      <a:pt x="0" y="8"/>
                    </a:cubicBezTo>
                    <a:cubicBezTo>
                      <a:pt x="0" y="10"/>
                      <a:pt x="1" y="12"/>
                      <a:pt x="3" y="16"/>
                    </a:cubicBezTo>
                    <a:cubicBezTo>
                      <a:pt x="5" y="20"/>
                      <a:pt x="5" y="24"/>
                      <a:pt x="5" y="24"/>
                    </a:cubicBezTo>
                    <a:cubicBezTo>
                      <a:pt x="5" y="24"/>
                      <a:pt x="2" y="22"/>
                      <a:pt x="1" y="23"/>
                    </a:cubicBezTo>
                    <a:cubicBezTo>
                      <a:pt x="0" y="25"/>
                      <a:pt x="0" y="26"/>
                      <a:pt x="3" y="28"/>
                    </a:cubicBezTo>
                    <a:cubicBezTo>
                      <a:pt x="5" y="30"/>
                      <a:pt x="7" y="33"/>
                      <a:pt x="7" y="33"/>
                    </a:cubicBezTo>
                    <a:cubicBezTo>
                      <a:pt x="7" y="33"/>
                      <a:pt x="4" y="33"/>
                      <a:pt x="4" y="34"/>
                    </a:cubicBezTo>
                    <a:cubicBezTo>
                      <a:pt x="3" y="36"/>
                      <a:pt x="3" y="37"/>
                      <a:pt x="5" y="39"/>
                    </a:cubicBezTo>
                    <a:cubicBezTo>
                      <a:pt x="8" y="40"/>
                      <a:pt x="20" y="50"/>
                      <a:pt x="24" y="60"/>
                    </a:cubicBezTo>
                    <a:cubicBezTo>
                      <a:pt x="28" y="69"/>
                      <a:pt x="26" y="68"/>
                      <a:pt x="26" y="68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24" y="59"/>
                      <a:pt x="21" y="47"/>
                      <a:pt x="27" y="41"/>
                    </a:cubicBezTo>
                    <a:cubicBezTo>
                      <a:pt x="32" y="35"/>
                      <a:pt x="28" y="32"/>
                      <a:pt x="2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Freeform 70"/>
              <p:cNvSpPr>
                <a:spLocks/>
              </p:cNvSpPr>
              <p:nvPr/>
            </p:nvSpPr>
            <p:spPr bwMode="auto">
              <a:xfrm>
                <a:off x="1466" y="752"/>
                <a:ext cx="109" cy="85"/>
              </a:xfrm>
              <a:custGeom>
                <a:avLst/>
                <a:gdLst>
                  <a:gd name="T0" fmla="*/ 11 w 46"/>
                  <a:gd name="T1" fmla="*/ 25 h 36"/>
                  <a:gd name="T2" fmla="*/ 30 w 46"/>
                  <a:gd name="T3" fmla="*/ 29 h 36"/>
                  <a:gd name="T4" fmla="*/ 27 w 46"/>
                  <a:gd name="T5" fmla="*/ 27 h 36"/>
                  <a:gd name="T6" fmla="*/ 36 w 46"/>
                  <a:gd name="T7" fmla="*/ 22 h 36"/>
                  <a:gd name="T8" fmla="*/ 35 w 46"/>
                  <a:gd name="T9" fmla="*/ 14 h 36"/>
                  <a:gd name="T10" fmla="*/ 46 w 46"/>
                  <a:gd name="T11" fmla="*/ 3 h 36"/>
                  <a:gd name="T12" fmla="*/ 35 w 46"/>
                  <a:gd name="T13" fmla="*/ 5 h 36"/>
                  <a:gd name="T14" fmla="*/ 30 w 46"/>
                  <a:gd name="T15" fmla="*/ 7 h 36"/>
                  <a:gd name="T16" fmla="*/ 29 w 46"/>
                  <a:gd name="T17" fmla="*/ 3 h 36"/>
                  <a:gd name="T18" fmla="*/ 23 w 46"/>
                  <a:gd name="T19" fmla="*/ 3 h 36"/>
                  <a:gd name="T20" fmla="*/ 19 w 46"/>
                  <a:gd name="T21" fmla="*/ 6 h 36"/>
                  <a:gd name="T22" fmla="*/ 15 w 46"/>
                  <a:gd name="T23" fmla="*/ 0 h 36"/>
                  <a:gd name="T24" fmla="*/ 7 w 46"/>
                  <a:gd name="T25" fmla="*/ 14 h 36"/>
                  <a:gd name="T26" fmla="*/ 8 w 46"/>
                  <a:gd name="T27" fmla="*/ 21 h 36"/>
                  <a:gd name="T28" fmla="*/ 0 w 46"/>
                  <a:gd name="T29" fmla="*/ 21 h 36"/>
                  <a:gd name="T30" fmla="*/ 11 w 46"/>
                  <a:gd name="T31" fmla="*/ 26 h 36"/>
                  <a:gd name="T32" fmla="*/ 11 w 46"/>
                  <a:gd name="T33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" h="36">
                    <a:moveTo>
                      <a:pt x="11" y="25"/>
                    </a:moveTo>
                    <a:cubicBezTo>
                      <a:pt x="12" y="34"/>
                      <a:pt x="24" y="36"/>
                      <a:pt x="30" y="29"/>
                    </a:cubicBezTo>
                    <a:cubicBezTo>
                      <a:pt x="29" y="28"/>
                      <a:pt x="28" y="28"/>
                      <a:pt x="27" y="27"/>
                    </a:cubicBezTo>
                    <a:cubicBezTo>
                      <a:pt x="29" y="25"/>
                      <a:pt x="33" y="25"/>
                      <a:pt x="36" y="22"/>
                    </a:cubicBezTo>
                    <a:cubicBezTo>
                      <a:pt x="38" y="19"/>
                      <a:pt x="39" y="16"/>
                      <a:pt x="35" y="14"/>
                    </a:cubicBezTo>
                    <a:cubicBezTo>
                      <a:pt x="36" y="11"/>
                      <a:pt x="42" y="4"/>
                      <a:pt x="46" y="3"/>
                    </a:cubicBezTo>
                    <a:cubicBezTo>
                      <a:pt x="43" y="3"/>
                      <a:pt x="38" y="4"/>
                      <a:pt x="35" y="5"/>
                    </a:cubicBezTo>
                    <a:cubicBezTo>
                      <a:pt x="33" y="5"/>
                      <a:pt x="31" y="7"/>
                      <a:pt x="30" y="7"/>
                    </a:cubicBezTo>
                    <a:cubicBezTo>
                      <a:pt x="29" y="6"/>
                      <a:pt x="30" y="4"/>
                      <a:pt x="29" y="3"/>
                    </a:cubicBezTo>
                    <a:cubicBezTo>
                      <a:pt x="28" y="3"/>
                      <a:pt x="24" y="3"/>
                      <a:pt x="23" y="3"/>
                    </a:cubicBezTo>
                    <a:cubicBezTo>
                      <a:pt x="21" y="4"/>
                      <a:pt x="20" y="5"/>
                      <a:pt x="19" y="6"/>
                    </a:cubicBezTo>
                    <a:cubicBezTo>
                      <a:pt x="14" y="7"/>
                      <a:pt x="18" y="1"/>
                      <a:pt x="15" y="0"/>
                    </a:cubicBezTo>
                    <a:cubicBezTo>
                      <a:pt x="10" y="5"/>
                      <a:pt x="6" y="7"/>
                      <a:pt x="7" y="14"/>
                    </a:cubicBezTo>
                    <a:cubicBezTo>
                      <a:pt x="7" y="16"/>
                      <a:pt x="10" y="20"/>
                      <a:pt x="8" y="21"/>
                    </a:cubicBezTo>
                    <a:cubicBezTo>
                      <a:pt x="6" y="22"/>
                      <a:pt x="1" y="21"/>
                      <a:pt x="0" y="21"/>
                    </a:cubicBezTo>
                    <a:cubicBezTo>
                      <a:pt x="2" y="25"/>
                      <a:pt x="13" y="18"/>
                      <a:pt x="11" y="26"/>
                    </a:cubicBezTo>
                    <a:lnTo>
                      <a:pt x="11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Freeform 71"/>
              <p:cNvSpPr>
                <a:spLocks/>
              </p:cNvSpPr>
              <p:nvPr/>
            </p:nvSpPr>
            <p:spPr bwMode="auto">
              <a:xfrm>
                <a:off x="1683" y="808"/>
                <a:ext cx="88" cy="118"/>
              </a:xfrm>
              <a:custGeom>
                <a:avLst/>
                <a:gdLst>
                  <a:gd name="T0" fmla="*/ 22 w 37"/>
                  <a:gd name="T1" fmla="*/ 40 h 50"/>
                  <a:gd name="T2" fmla="*/ 33 w 37"/>
                  <a:gd name="T3" fmla="*/ 24 h 50"/>
                  <a:gd name="T4" fmla="*/ 30 w 37"/>
                  <a:gd name="T5" fmla="*/ 26 h 50"/>
                  <a:gd name="T6" fmla="*/ 28 w 37"/>
                  <a:gd name="T7" fmla="*/ 16 h 50"/>
                  <a:gd name="T8" fmla="*/ 20 w 37"/>
                  <a:gd name="T9" fmla="*/ 14 h 50"/>
                  <a:gd name="T10" fmla="*/ 14 w 37"/>
                  <a:gd name="T11" fmla="*/ 0 h 50"/>
                  <a:gd name="T12" fmla="*/ 12 w 37"/>
                  <a:gd name="T13" fmla="*/ 11 h 50"/>
                  <a:gd name="T14" fmla="*/ 12 w 37"/>
                  <a:gd name="T15" fmla="*/ 16 h 50"/>
                  <a:gd name="T16" fmla="*/ 8 w 37"/>
                  <a:gd name="T17" fmla="*/ 16 h 50"/>
                  <a:gd name="T18" fmla="*/ 6 w 37"/>
                  <a:gd name="T19" fmla="*/ 21 h 50"/>
                  <a:gd name="T20" fmla="*/ 7 w 37"/>
                  <a:gd name="T21" fmla="*/ 26 h 50"/>
                  <a:gd name="T22" fmla="*/ 0 w 37"/>
                  <a:gd name="T23" fmla="*/ 28 h 50"/>
                  <a:gd name="T24" fmla="*/ 10 w 37"/>
                  <a:gd name="T25" fmla="*/ 40 h 50"/>
                  <a:gd name="T26" fmla="*/ 17 w 37"/>
                  <a:gd name="T27" fmla="*/ 42 h 50"/>
                  <a:gd name="T28" fmla="*/ 15 w 37"/>
                  <a:gd name="T29" fmla="*/ 50 h 50"/>
                  <a:gd name="T30" fmla="*/ 23 w 37"/>
                  <a:gd name="T31" fmla="*/ 40 h 50"/>
                  <a:gd name="T32" fmla="*/ 22 w 37"/>
                  <a:gd name="T33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50">
                    <a:moveTo>
                      <a:pt x="22" y="40"/>
                    </a:moveTo>
                    <a:cubicBezTo>
                      <a:pt x="31" y="42"/>
                      <a:pt x="37" y="32"/>
                      <a:pt x="33" y="24"/>
                    </a:cubicBezTo>
                    <a:cubicBezTo>
                      <a:pt x="32" y="25"/>
                      <a:pt x="31" y="25"/>
                      <a:pt x="30" y="26"/>
                    </a:cubicBezTo>
                    <a:cubicBezTo>
                      <a:pt x="28" y="23"/>
                      <a:pt x="30" y="19"/>
                      <a:pt x="28" y="16"/>
                    </a:cubicBezTo>
                    <a:cubicBezTo>
                      <a:pt x="26" y="13"/>
                      <a:pt x="24" y="11"/>
                      <a:pt x="20" y="14"/>
                    </a:cubicBezTo>
                    <a:cubicBezTo>
                      <a:pt x="18" y="12"/>
                      <a:pt x="13" y="4"/>
                      <a:pt x="14" y="0"/>
                    </a:cubicBezTo>
                    <a:cubicBezTo>
                      <a:pt x="12" y="3"/>
                      <a:pt x="12" y="8"/>
                      <a:pt x="12" y="11"/>
                    </a:cubicBezTo>
                    <a:cubicBezTo>
                      <a:pt x="12" y="12"/>
                      <a:pt x="13" y="15"/>
                      <a:pt x="12" y="16"/>
                    </a:cubicBezTo>
                    <a:cubicBezTo>
                      <a:pt x="10" y="17"/>
                      <a:pt x="9" y="15"/>
                      <a:pt x="8" y="16"/>
                    </a:cubicBezTo>
                    <a:cubicBezTo>
                      <a:pt x="7" y="17"/>
                      <a:pt x="6" y="20"/>
                      <a:pt x="6" y="21"/>
                    </a:cubicBezTo>
                    <a:cubicBezTo>
                      <a:pt x="6" y="23"/>
                      <a:pt x="7" y="24"/>
                      <a:pt x="7" y="26"/>
                    </a:cubicBezTo>
                    <a:cubicBezTo>
                      <a:pt x="7" y="31"/>
                      <a:pt x="2" y="25"/>
                      <a:pt x="0" y="28"/>
                    </a:cubicBezTo>
                    <a:cubicBezTo>
                      <a:pt x="3" y="34"/>
                      <a:pt x="3" y="39"/>
                      <a:pt x="10" y="40"/>
                    </a:cubicBezTo>
                    <a:cubicBezTo>
                      <a:pt x="13" y="41"/>
                      <a:pt x="17" y="39"/>
                      <a:pt x="17" y="42"/>
                    </a:cubicBezTo>
                    <a:cubicBezTo>
                      <a:pt x="17" y="44"/>
                      <a:pt x="15" y="48"/>
                      <a:pt x="15" y="50"/>
                    </a:cubicBezTo>
                    <a:cubicBezTo>
                      <a:pt x="19" y="49"/>
                      <a:pt x="16" y="36"/>
                      <a:pt x="23" y="40"/>
                    </a:cubicBezTo>
                    <a:lnTo>
                      <a:pt x="22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" name="Freeform 72"/>
              <p:cNvSpPr>
                <a:spLocks/>
              </p:cNvSpPr>
              <p:nvPr/>
            </p:nvSpPr>
            <p:spPr bwMode="auto">
              <a:xfrm>
                <a:off x="1790" y="945"/>
                <a:ext cx="156" cy="64"/>
              </a:xfrm>
              <a:custGeom>
                <a:avLst/>
                <a:gdLst>
                  <a:gd name="T0" fmla="*/ 26 w 66"/>
                  <a:gd name="T1" fmla="*/ 25 h 27"/>
                  <a:gd name="T2" fmla="*/ 40 w 66"/>
                  <a:gd name="T3" fmla="*/ 26 h 27"/>
                  <a:gd name="T4" fmla="*/ 40 w 66"/>
                  <a:gd name="T5" fmla="*/ 22 h 27"/>
                  <a:gd name="T6" fmla="*/ 50 w 66"/>
                  <a:gd name="T7" fmla="*/ 22 h 27"/>
                  <a:gd name="T8" fmla="*/ 49 w 66"/>
                  <a:gd name="T9" fmla="*/ 17 h 27"/>
                  <a:gd name="T10" fmla="*/ 62 w 66"/>
                  <a:gd name="T11" fmla="*/ 14 h 27"/>
                  <a:gd name="T12" fmla="*/ 59 w 66"/>
                  <a:gd name="T13" fmla="*/ 20 h 27"/>
                  <a:gd name="T14" fmla="*/ 65 w 66"/>
                  <a:gd name="T15" fmla="*/ 17 h 27"/>
                  <a:gd name="T16" fmla="*/ 63 w 66"/>
                  <a:gd name="T17" fmla="*/ 11 h 27"/>
                  <a:gd name="T18" fmla="*/ 55 w 66"/>
                  <a:gd name="T19" fmla="*/ 10 h 27"/>
                  <a:gd name="T20" fmla="*/ 48 w 66"/>
                  <a:gd name="T21" fmla="*/ 8 h 27"/>
                  <a:gd name="T22" fmla="*/ 51 w 66"/>
                  <a:gd name="T23" fmla="*/ 4 h 27"/>
                  <a:gd name="T24" fmla="*/ 47 w 66"/>
                  <a:gd name="T25" fmla="*/ 4 h 27"/>
                  <a:gd name="T26" fmla="*/ 39 w 66"/>
                  <a:gd name="T27" fmla="*/ 6 h 27"/>
                  <a:gd name="T28" fmla="*/ 42 w 66"/>
                  <a:gd name="T29" fmla="*/ 2 h 27"/>
                  <a:gd name="T30" fmla="*/ 37 w 66"/>
                  <a:gd name="T31" fmla="*/ 1 h 27"/>
                  <a:gd name="T32" fmla="*/ 9 w 66"/>
                  <a:gd name="T33" fmla="*/ 9 h 27"/>
                  <a:gd name="T34" fmla="*/ 1 w 66"/>
                  <a:gd name="T35" fmla="*/ 6 h 27"/>
                  <a:gd name="T36" fmla="*/ 9 w 66"/>
                  <a:gd name="T37" fmla="*/ 9 h 27"/>
                  <a:gd name="T38" fmla="*/ 20 w 66"/>
                  <a:gd name="T39" fmla="*/ 20 h 27"/>
                  <a:gd name="T40" fmla="*/ 26 w 66"/>
                  <a:gd name="T41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6" h="27">
                    <a:moveTo>
                      <a:pt x="26" y="25"/>
                    </a:moveTo>
                    <a:cubicBezTo>
                      <a:pt x="27" y="18"/>
                      <a:pt x="39" y="27"/>
                      <a:pt x="40" y="26"/>
                    </a:cubicBezTo>
                    <a:cubicBezTo>
                      <a:pt x="42" y="25"/>
                      <a:pt x="40" y="22"/>
                      <a:pt x="40" y="22"/>
                    </a:cubicBezTo>
                    <a:cubicBezTo>
                      <a:pt x="40" y="22"/>
                      <a:pt x="47" y="24"/>
                      <a:pt x="50" y="22"/>
                    </a:cubicBezTo>
                    <a:cubicBezTo>
                      <a:pt x="53" y="20"/>
                      <a:pt x="50" y="17"/>
                      <a:pt x="49" y="17"/>
                    </a:cubicBezTo>
                    <a:cubicBezTo>
                      <a:pt x="49" y="17"/>
                      <a:pt x="59" y="11"/>
                      <a:pt x="62" y="14"/>
                    </a:cubicBezTo>
                    <a:cubicBezTo>
                      <a:pt x="65" y="18"/>
                      <a:pt x="59" y="20"/>
                      <a:pt x="59" y="20"/>
                    </a:cubicBezTo>
                    <a:cubicBezTo>
                      <a:pt x="59" y="20"/>
                      <a:pt x="64" y="20"/>
                      <a:pt x="65" y="17"/>
                    </a:cubicBezTo>
                    <a:cubicBezTo>
                      <a:pt x="66" y="14"/>
                      <a:pt x="65" y="12"/>
                      <a:pt x="63" y="11"/>
                    </a:cubicBezTo>
                    <a:cubicBezTo>
                      <a:pt x="61" y="10"/>
                      <a:pt x="59" y="10"/>
                      <a:pt x="55" y="10"/>
                    </a:cubicBezTo>
                    <a:cubicBezTo>
                      <a:pt x="50" y="9"/>
                      <a:pt x="48" y="8"/>
                      <a:pt x="48" y="8"/>
                    </a:cubicBezTo>
                    <a:cubicBezTo>
                      <a:pt x="48" y="8"/>
                      <a:pt x="52" y="6"/>
                      <a:pt x="51" y="4"/>
                    </a:cubicBezTo>
                    <a:cubicBezTo>
                      <a:pt x="51" y="3"/>
                      <a:pt x="50" y="3"/>
                      <a:pt x="47" y="4"/>
                    </a:cubicBezTo>
                    <a:cubicBezTo>
                      <a:pt x="44" y="5"/>
                      <a:pt x="39" y="6"/>
                      <a:pt x="39" y="6"/>
                    </a:cubicBezTo>
                    <a:cubicBezTo>
                      <a:pt x="39" y="6"/>
                      <a:pt x="42" y="3"/>
                      <a:pt x="42" y="2"/>
                    </a:cubicBezTo>
                    <a:cubicBezTo>
                      <a:pt x="41" y="0"/>
                      <a:pt x="40" y="0"/>
                      <a:pt x="37" y="1"/>
                    </a:cubicBezTo>
                    <a:cubicBezTo>
                      <a:pt x="34" y="3"/>
                      <a:pt x="19" y="9"/>
                      <a:pt x="9" y="9"/>
                    </a:cubicBezTo>
                    <a:cubicBezTo>
                      <a:pt x="0" y="8"/>
                      <a:pt x="1" y="6"/>
                      <a:pt x="1" y="6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20" y="12"/>
                      <a:pt x="20" y="20"/>
                    </a:cubicBezTo>
                    <a:cubicBezTo>
                      <a:pt x="20" y="27"/>
                      <a:pt x="26" y="25"/>
                      <a:pt x="2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" name="Freeform 73"/>
              <p:cNvSpPr>
                <a:spLocks/>
              </p:cNvSpPr>
              <p:nvPr/>
            </p:nvSpPr>
            <p:spPr bwMode="auto">
              <a:xfrm>
                <a:off x="1643" y="1104"/>
                <a:ext cx="175" cy="224"/>
              </a:xfrm>
              <a:custGeom>
                <a:avLst/>
                <a:gdLst>
                  <a:gd name="T0" fmla="*/ 22 w 74"/>
                  <a:gd name="T1" fmla="*/ 67 h 95"/>
                  <a:gd name="T2" fmla="*/ 59 w 74"/>
                  <a:gd name="T3" fmla="*/ 86 h 95"/>
                  <a:gd name="T4" fmla="*/ 50 w 74"/>
                  <a:gd name="T5" fmla="*/ 67 h 95"/>
                  <a:gd name="T6" fmla="*/ 35 w 74"/>
                  <a:gd name="T7" fmla="*/ 59 h 95"/>
                  <a:gd name="T8" fmla="*/ 40 w 74"/>
                  <a:gd name="T9" fmla="*/ 53 h 95"/>
                  <a:gd name="T10" fmla="*/ 18 w 74"/>
                  <a:gd name="T11" fmla="*/ 38 h 95"/>
                  <a:gd name="T12" fmla="*/ 23 w 74"/>
                  <a:gd name="T13" fmla="*/ 6 h 95"/>
                  <a:gd name="T14" fmla="*/ 31 w 74"/>
                  <a:gd name="T15" fmla="*/ 2 h 95"/>
                  <a:gd name="T16" fmla="*/ 15 w 74"/>
                  <a:gd name="T17" fmla="*/ 9 h 95"/>
                  <a:gd name="T18" fmla="*/ 22 w 74"/>
                  <a:gd name="T19" fmla="*/ 6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95">
                    <a:moveTo>
                      <a:pt x="22" y="67"/>
                    </a:moveTo>
                    <a:cubicBezTo>
                      <a:pt x="25" y="72"/>
                      <a:pt x="43" y="95"/>
                      <a:pt x="59" y="86"/>
                    </a:cubicBezTo>
                    <a:cubicBezTo>
                      <a:pt x="74" y="76"/>
                      <a:pt x="62" y="57"/>
                      <a:pt x="50" y="67"/>
                    </a:cubicBezTo>
                    <a:cubicBezTo>
                      <a:pt x="42" y="75"/>
                      <a:pt x="33" y="64"/>
                      <a:pt x="35" y="59"/>
                    </a:cubicBezTo>
                    <a:cubicBezTo>
                      <a:pt x="36" y="55"/>
                      <a:pt x="40" y="53"/>
                      <a:pt x="40" y="53"/>
                    </a:cubicBezTo>
                    <a:cubicBezTo>
                      <a:pt x="40" y="53"/>
                      <a:pt x="23" y="53"/>
                      <a:pt x="18" y="38"/>
                    </a:cubicBezTo>
                    <a:cubicBezTo>
                      <a:pt x="12" y="24"/>
                      <a:pt x="16" y="11"/>
                      <a:pt x="23" y="6"/>
                    </a:cubicBezTo>
                    <a:cubicBezTo>
                      <a:pt x="29" y="1"/>
                      <a:pt x="31" y="2"/>
                      <a:pt x="31" y="2"/>
                    </a:cubicBezTo>
                    <a:cubicBezTo>
                      <a:pt x="31" y="2"/>
                      <a:pt x="22" y="0"/>
                      <a:pt x="15" y="9"/>
                    </a:cubicBezTo>
                    <a:cubicBezTo>
                      <a:pt x="0" y="30"/>
                      <a:pt x="19" y="63"/>
                      <a:pt x="22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" name="Freeform 74"/>
              <p:cNvSpPr>
                <a:spLocks/>
              </p:cNvSpPr>
              <p:nvPr/>
            </p:nvSpPr>
            <p:spPr bwMode="auto">
              <a:xfrm>
                <a:off x="1058" y="1614"/>
                <a:ext cx="158" cy="186"/>
              </a:xfrm>
              <a:custGeom>
                <a:avLst/>
                <a:gdLst>
                  <a:gd name="T0" fmla="*/ 57 w 67"/>
                  <a:gd name="T1" fmla="*/ 34 h 79"/>
                  <a:gd name="T2" fmla="*/ 50 w 67"/>
                  <a:gd name="T3" fmla="*/ 71 h 79"/>
                  <a:gd name="T4" fmla="*/ 41 w 67"/>
                  <a:gd name="T5" fmla="*/ 57 h 79"/>
                  <a:gd name="T6" fmla="*/ 44 w 67"/>
                  <a:gd name="T7" fmla="*/ 40 h 79"/>
                  <a:gd name="T8" fmla="*/ 36 w 67"/>
                  <a:gd name="T9" fmla="*/ 41 h 79"/>
                  <a:gd name="T10" fmla="*/ 37 w 67"/>
                  <a:gd name="T11" fmla="*/ 18 h 79"/>
                  <a:gd name="T12" fmla="*/ 9 w 67"/>
                  <a:gd name="T13" fmla="*/ 7 h 79"/>
                  <a:gd name="T14" fmla="*/ 0 w 67"/>
                  <a:gd name="T15" fmla="*/ 12 h 79"/>
                  <a:gd name="T16" fmla="*/ 16 w 67"/>
                  <a:gd name="T17" fmla="*/ 2 h 79"/>
                  <a:gd name="T18" fmla="*/ 57 w 67"/>
                  <a:gd name="T19" fmla="*/ 3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79">
                    <a:moveTo>
                      <a:pt x="57" y="34"/>
                    </a:moveTo>
                    <a:cubicBezTo>
                      <a:pt x="59" y="38"/>
                      <a:pt x="67" y="63"/>
                      <a:pt x="50" y="71"/>
                    </a:cubicBezTo>
                    <a:cubicBezTo>
                      <a:pt x="34" y="79"/>
                      <a:pt x="26" y="61"/>
                      <a:pt x="41" y="57"/>
                    </a:cubicBezTo>
                    <a:cubicBezTo>
                      <a:pt x="51" y="53"/>
                      <a:pt x="49" y="41"/>
                      <a:pt x="44" y="40"/>
                    </a:cubicBezTo>
                    <a:cubicBezTo>
                      <a:pt x="39" y="39"/>
                      <a:pt x="36" y="41"/>
                      <a:pt x="36" y="41"/>
                    </a:cubicBezTo>
                    <a:cubicBezTo>
                      <a:pt x="36" y="41"/>
                      <a:pt x="45" y="29"/>
                      <a:pt x="37" y="18"/>
                    </a:cubicBezTo>
                    <a:cubicBezTo>
                      <a:pt x="29" y="7"/>
                      <a:pt x="17" y="4"/>
                      <a:pt x="9" y="7"/>
                    </a:cubicBezTo>
                    <a:cubicBezTo>
                      <a:pt x="1" y="10"/>
                      <a:pt x="0" y="12"/>
                      <a:pt x="0" y="12"/>
                    </a:cubicBezTo>
                    <a:cubicBezTo>
                      <a:pt x="0" y="12"/>
                      <a:pt x="5" y="4"/>
                      <a:pt x="16" y="2"/>
                    </a:cubicBezTo>
                    <a:cubicBezTo>
                      <a:pt x="41" y="0"/>
                      <a:pt x="56" y="30"/>
                      <a:pt x="57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" name="Freeform 75"/>
              <p:cNvSpPr>
                <a:spLocks/>
              </p:cNvSpPr>
              <p:nvPr/>
            </p:nvSpPr>
            <p:spPr bwMode="auto">
              <a:xfrm>
                <a:off x="729" y="1590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10 w 12"/>
                  <a:gd name="T3" fmla="*/ 9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0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" name="Freeform 76"/>
              <p:cNvSpPr>
                <a:spLocks/>
              </p:cNvSpPr>
              <p:nvPr/>
            </p:nvSpPr>
            <p:spPr bwMode="auto">
              <a:xfrm>
                <a:off x="729" y="1590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9 h 11"/>
                  <a:gd name="T14" fmla="*/ 3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8" y="10"/>
                      <a:pt x="7" y="10"/>
                    </a:cubicBezTo>
                    <a:cubicBezTo>
                      <a:pt x="6" y="10"/>
                      <a:pt x="5" y="9"/>
                      <a:pt x="4" y="9"/>
                    </a:cubicBezTo>
                    <a:cubicBezTo>
                      <a:pt x="4" y="8"/>
                      <a:pt x="4" y="8"/>
                      <a:pt x="3" y="8"/>
                    </a:cubicBezTo>
                    <a:cubicBezTo>
                      <a:pt x="2" y="7"/>
                      <a:pt x="1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7" y="1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0" y="7"/>
                      <a:pt x="1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" name="Freeform 77"/>
              <p:cNvSpPr>
                <a:spLocks/>
              </p:cNvSpPr>
              <p:nvPr/>
            </p:nvSpPr>
            <p:spPr bwMode="auto">
              <a:xfrm>
                <a:off x="720" y="1564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2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2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2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" name="Freeform 78"/>
              <p:cNvSpPr>
                <a:spLocks/>
              </p:cNvSpPr>
              <p:nvPr/>
            </p:nvSpPr>
            <p:spPr bwMode="auto">
              <a:xfrm>
                <a:off x="720" y="1564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2 h 11"/>
                  <a:gd name="T4" fmla="*/ 11 w 12"/>
                  <a:gd name="T5" fmla="*/ 6 h 11"/>
                  <a:gd name="T6" fmla="*/ 11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2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2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1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10" y="3"/>
                      <a:pt x="11" y="5"/>
                      <a:pt x="11" y="6"/>
                    </a:cubicBezTo>
                    <a:cubicBezTo>
                      <a:pt x="11" y="7"/>
                      <a:pt x="11" y="8"/>
                      <a:pt x="11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6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" name="Freeform 79"/>
              <p:cNvSpPr>
                <a:spLocks/>
              </p:cNvSpPr>
              <p:nvPr/>
            </p:nvSpPr>
            <p:spPr bwMode="auto">
              <a:xfrm>
                <a:off x="668" y="1465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" name="Freeform 80"/>
              <p:cNvSpPr>
                <a:spLocks/>
              </p:cNvSpPr>
              <p:nvPr/>
            </p:nvSpPr>
            <p:spPr bwMode="auto">
              <a:xfrm>
                <a:off x="668" y="1465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10" y="3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7" y="10"/>
                    </a:cubicBezTo>
                    <a:cubicBezTo>
                      <a:pt x="6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7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" name="Freeform 81"/>
              <p:cNvSpPr>
                <a:spLocks/>
              </p:cNvSpPr>
              <p:nvPr/>
            </p:nvSpPr>
            <p:spPr bwMode="auto">
              <a:xfrm>
                <a:off x="710" y="1538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11 w 13"/>
                  <a:gd name="T3" fmla="*/ 9 h 11"/>
                  <a:gd name="T4" fmla="*/ 4 w 13"/>
                  <a:gd name="T5" fmla="*/ 9 h 11"/>
                  <a:gd name="T6" fmla="*/ 2 w 13"/>
                  <a:gd name="T7" fmla="*/ 1 h 11"/>
                  <a:gd name="T8" fmla="*/ 9 w 13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12" y="4"/>
                      <a:pt x="13" y="7"/>
                      <a:pt x="11" y="9"/>
                    </a:cubicBezTo>
                    <a:cubicBezTo>
                      <a:pt x="10" y="11"/>
                      <a:pt x="6" y="11"/>
                      <a:pt x="4" y="9"/>
                    </a:cubicBezTo>
                    <a:cubicBezTo>
                      <a:pt x="1" y="6"/>
                      <a:pt x="0" y="3"/>
                      <a:pt x="2" y="1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" name="Freeform 82"/>
              <p:cNvSpPr>
                <a:spLocks/>
              </p:cNvSpPr>
              <p:nvPr/>
            </p:nvSpPr>
            <p:spPr bwMode="auto">
              <a:xfrm>
                <a:off x="710" y="1538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9 w 13"/>
                  <a:gd name="T3" fmla="*/ 2 h 11"/>
                  <a:gd name="T4" fmla="*/ 11 w 13"/>
                  <a:gd name="T5" fmla="*/ 6 h 11"/>
                  <a:gd name="T6" fmla="*/ 11 w 13"/>
                  <a:gd name="T7" fmla="*/ 9 h 11"/>
                  <a:gd name="T8" fmla="*/ 11 w 13"/>
                  <a:gd name="T9" fmla="*/ 9 h 11"/>
                  <a:gd name="T10" fmla="*/ 8 w 13"/>
                  <a:gd name="T11" fmla="*/ 10 h 11"/>
                  <a:gd name="T12" fmla="*/ 4 w 13"/>
                  <a:gd name="T13" fmla="*/ 8 h 11"/>
                  <a:gd name="T14" fmla="*/ 4 w 13"/>
                  <a:gd name="T15" fmla="*/ 8 h 11"/>
                  <a:gd name="T16" fmla="*/ 2 w 13"/>
                  <a:gd name="T17" fmla="*/ 5 h 11"/>
                  <a:gd name="T18" fmla="*/ 2 w 13"/>
                  <a:gd name="T19" fmla="*/ 2 h 11"/>
                  <a:gd name="T20" fmla="*/ 2 w 13"/>
                  <a:gd name="T21" fmla="*/ 2 h 11"/>
                  <a:gd name="T22" fmla="*/ 5 w 13"/>
                  <a:gd name="T23" fmla="*/ 1 h 11"/>
                  <a:gd name="T24" fmla="*/ 9 w 13"/>
                  <a:gd name="T25" fmla="*/ 2 h 11"/>
                  <a:gd name="T26" fmla="*/ 9 w 13"/>
                  <a:gd name="T27" fmla="*/ 2 h 11"/>
                  <a:gd name="T28" fmla="*/ 9 w 13"/>
                  <a:gd name="T29" fmla="*/ 2 h 11"/>
                  <a:gd name="T30" fmla="*/ 10 w 13"/>
                  <a:gd name="T31" fmla="*/ 2 h 11"/>
                  <a:gd name="T32" fmla="*/ 9 w 13"/>
                  <a:gd name="T33" fmla="*/ 1 h 11"/>
                  <a:gd name="T34" fmla="*/ 5 w 13"/>
                  <a:gd name="T35" fmla="*/ 0 h 11"/>
                  <a:gd name="T36" fmla="*/ 2 w 13"/>
                  <a:gd name="T37" fmla="*/ 1 h 11"/>
                  <a:gd name="T38" fmla="*/ 1 w 13"/>
                  <a:gd name="T39" fmla="*/ 1 h 11"/>
                  <a:gd name="T40" fmla="*/ 1 w 13"/>
                  <a:gd name="T41" fmla="*/ 5 h 11"/>
                  <a:gd name="T42" fmla="*/ 3 w 13"/>
                  <a:gd name="T43" fmla="*/ 9 h 11"/>
                  <a:gd name="T44" fmla="*/ 4 w 13"/>
                  <a:gd name="T45" fmla="*/ 9 h 11"/>
                  <a:gd name="T46" fmla="*/ 8 w 13"/>
                  <a:gd name="T47" fmla="*/ 11 h 11"/>
                  <a:gd name="T48" fmla="*/ 12 w 13"/>
                  <a:gd name="T49" fmla="*/ 10 h 11"/>
                  <a:gd name="T50" fmla="*/ 12 w 13"/>
                  <a:gd name="T51" fmla="*/ 9 h 11"/>
                  <a:gd name="T52" fmla="*/ 12 w 13"/>
                  <a:gd name="T53" fmla="*/ 5 h 11"/>
                  <a:gd name="T54" fmla="*/ 10 w 13"/>
                  <a:gd name="T55" fmla="*/ 2 h 11"/>
                  <a:gd name="T56" fmla="*/ 9 w 13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9" y="2"/>
                      <a:pt x="9" y="2"/>
                      <a:pt x="9" y="2"/>
                    </a:cubicBezTo>
                    <a:cubicBezTo>
                      <a:pt x="10" y="3"/>
                      <a:pt x="11" y="5"/>
                      <a:pt x="11" y="6"/>
                    </a:cubicBezTo>
                    <a:cubicBezTo>
                      <a:pt x="12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6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8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8" y="0"/>
                      <a:pt x="7" y="0"/>
                      <a:pt x="5" y="0"/>
                    </a:cubicBezTo>
                    <a:cubicBezTo>
                      <a:pt x="4" y="0"/>
                      <a:pt x="2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1" y="6"/>
                      <a:pt x="2" y="8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10"/>
                      <a:pt x="7" y="11"/>
                      <a:pt x="8" y="11"/>
                    </a:cubicBezTo>
                    <a:cubicBezTo>
                      <a:pt x="9" y="11"/>
                      <a:pt x="11" y="11"/>
                      <a:pt x="12" y="10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8"/>
                      <a:pt x="13" y="7"/>
                      <a:pt x="12" y="5"/>
                    </a:cubicBezTo>
                    <a:cubicBezTo>
                      <a:pt x="12" y="4"/>
                      <a:pt x="11" y="3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" name="Freeform 83"/>
              <p:cNvSpPr>
                <a:spLocks/>
              </p:cNvSpPr>
              <p:nvPr/>
            </p:nvSpPr>
            <p:spPr bwMode="auto">
              <a:xfrm>
                <a:off x="699" y="1512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4 w 12"/>
                  <a:gd name="T5" fmla="*/ 9 h 11"/>
                  <a:gd name="T6" fmla="*/ 2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2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4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" name="Freeform 84"/>
              <p:cNvSpPr>
                <a:spLocks/>
              </p:cNvSpPr>
              <p:nvPr/>
            </p:nvSpPr>
            <p:spPr bwMode="auto">
              <a:xfrm>
                <a:off x="699" y="1512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1 w 12"/>
                  <a:gd name="T7" fmla="*/ 9 h 11"/>
                  <a:gd name="T8" fmla="*/ 11 w 12"/>
                  <a:gd name="T9" fmla="*/ 9 h 11"/>
                  <a:gd name="T10" fmla="*/ 8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2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1 w 12"/>
                  <a:gd name="T41" fmla="*/ 5 h 11"/>
                  <a:gd name="T42" fmla="*/ 3 w 12"/>
                  <a:gd name="T43" fmla="*/ 9 h 11"/>
                  <a:gd name="T44" fmla="*/ 4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9" y="2"/>
                      <a:pt x="9" y="2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4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1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" name="Freeform 85"/>
              <p:cNvSpPr>
                <a:spLocks/>
              </p:cNvSpPr>
              <p:nvPr/>
            </p:nvSpPr>
            <p:spPr bwMode="auto">
              <a:xfrm>
                <a:off x="684" y="1489"/>
                <a:ext cx="29" cy="25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" name="Freeform 86"/>
              <p:cNvSpPr>
                <a:spLocks/>
              </p:cNvSpPr>
              <p:nvPr/>
            </p:nvSpPr>
            <p:spPr bwMode="auto">
              <a:xfrm>
                <a:off x="684" y="1489"/>
                <a:ext cx="29" cy="25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2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2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7" y="10"/>
                    </a:cubicBezTo>
                    <a:cubicBezTo>
                      <a:pt x="6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" name="Freeform 87"/>
              <p:cNvSpPr>
                <a:spLocks/>
              </p:cNvSpPr>
              <p:nvPr/>
            </p:nvSpPr>
            <p:spPr bwMode="auto">
              <a:xfrm>
                <a:off x="649" y="1441"/>
                <a:ext cx="28" cy="26"/>
              </a:xfrm>
              <a:custGeom>
                <a:avLst/>
                <a:gdLst>
                  <a:gd name="T0" fmla="*/ 8 w 12"/>
                  <a:gd name="T1" fmla="*/ 2 h 11"/>
                  <a:gd name="T2" fmla="*/ 10 w 12"/>
                  <a:gd name="T3" fmla="*/ 10 h 11"/>
                  <a:gd name="T4" fmla="*/ 3 w 12"/>
                  <a:gd name="T5" fmla="*/ 9 h 11"/>
                  <a:gd name="T6" fmla="*/ 1 w 12"/>
                  <a:gd name="T7" fmla="*/ 2 h 11"/>
                  <a:gd name="T8" fmla="*/ 8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8" y="2"/>
                    </a:moveTo>
                    <a:cubicBezTo>
                      <a:pt x="11" y="5"/>
                      <a:pt x="12" y="8"/>
                      <a:pt x="10" y="10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0" y="7"/>
                      <a:pt x="0" y="4"/>
                      <a:pt x="1" y="2"/>
                    </a:cubicBezTo>
                    <a:cubicBezTo>
                      <a:pt x="3" y="0"/>
                      <a:pt x="6" y="0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" name="Freeform 88"/>
              <p:cNvSpPr>
                <a:spLocks/>
              </p:cNvSpPr>
              <p:nvPr/>
            </p:nvSpPr>
            <p:spPr bwMode="auto">
              <a:xfrm>
                <a:off x="649" y="1441"/>
                <a:ext cx="28" cy="26"/>
              </a:xfrm>
              <a:custGeom>
                <a:avLst/>
                <a:gdLst>
                  <a:gd name="T0" fmla="*/ 8 w 12"/>
                  <a:gd name="T1" fmla="*/ 2 h 11"/>
                  <a:gd name="T2" fmla="*/ 8 w 12"/>
                  <a:gd name="T3" fmla="*/ 3 h 11"/>
                  <a:gd name="T4" fmla="*/ 10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9 h 11"/>
                  <a:gd name="T14" fmla="*/ 3 w 12"/>
                  <a:gd name="T15" fmla="*/ 9 h 11"/>
                  <a:gd name="T16" fmla="*/ 1 w 12"/>
                  <a:gd name="T17" fmla="*/ 5 h 11"/>
                  <a:gd name="T18" fmla="*/ 1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3 h 11"/>
                  <a:gd name="T26" fmla="*/ 8 w 12"/>
                  <a:gd name="T27" fmla="*/ 3 h 11"/>
                  <a:gd name="T28" fmla="*/ 8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4 w 12"/>
                  <a:gd name="T35" fmla="*/ 0 h 11"/>
                  <a:gd name="T36" fmla="*/ 1 w 12"/>
                  <a:gd name="T37" fmla="*/ 2 h 11"/>
                  <a:gd name="T38" fmla="*/ 1 w 12"/>
                  <a:gd name="T39" fmla="*/ 2 h 11"/>
                  <a:gd name="T40" fmla="*/ 0 w 12"/>
                  <a:gd name="T41" fmla="*/ 6 h 11"/>
                  <a:gd name="T42" fmla="*/ 3 w 12"/>
                  <a:gd name="T43" fmla="*/ 9 h 11"/>
                  <a:gd name="T44" fmla="*/ 3 w 12"/>
                  <a:gd name="T45" fmla="*/ 10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1 w 12"/>
                  <a:gd name="T53" fmla="*/ 6 h 11"/>
                  <a:gd name="T54" fmla="*/ 9 w 12"/>
                  <a:gd name="T55" fmla="*/ 2 h 11"/>
                  <a:gd name="T56" fmla="*/ 8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8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8" y="10"/>
                      <a:pt x="7" y="10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3" y="9"/>
                      <a:pt x="3" y="9"/>
                    </a:cubicBezTo>
                    <a:cubicBezTo>
                      <a:pt x="2" y="8"/>
                      <a:pt x="1" y="6"/>
                      <a:pt x="1" y="5"/>
                    </a:cubicBezTo>
                    <a:cubicBezTo>
                      <a:pt x="1" y="4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0" y="7"/>
                      <a:pt x="1" y="8"/>
                      <a:pt x="3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1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1" y="6"/>
                    </a:cubicBezTo>
                    <a:cubicBezTo>
                      <a:pt x="11" y="5"/>
                      <a:pt x="10" y="3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Freeform 89"/>
              <p:cNvSpPr>
                <a:spLocks/>
              </p:cNvSpPr>
              <p:nvPr/>
            </p:nvSpPr>
            <p:spPr bwMode="auto">
              <a:xfrm>
                <a:off x="628" y="1420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1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7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6"/>
                      <a:pt x="0" y="3"/>
                      <a:pt x="1" y="1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" name="Freeform 90"/>
              <p:cNvSpPr>
                <a:spLocks/>
              </p:cNvSpPr>
              <p:nvPr/>
            </p:nvSpPr>
            <p:spPr bwMode="auto">
              <a:xfrm>
                <a:off x="628" y="1420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2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8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2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1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9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7" y="10"/>
                    </a:cubicBezTo>
                    <a:cubicBezTo>
                      <a:pt x="6" y="10"/>
                      <a:pt x="5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6"/>
                      <a:pt x="1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" name="Freeform 91"/>
              <p:cNvSpPr>
                <a:spLocks/>
              </p:cNvSpPr>
              <p:nvPr/>
            </p:nvSpPr>
            <p:spPr bwMode="auto">
              <a:xfrm>
                <a:off x="741" y="1588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10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5"/>
                      <a:pt x="12" y="8"/>
                      <a:pt x="11" y="10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4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Freeform 92"/>
              <p:cNvSpPr>
                <a:spLocks/>
              </p:cNvSpPr>
              <p:nvPr/>
            </p:nvSpPr>
            <p:spPr bwMode="auto">
              <a:xfrm>
                <a:off x="741" y="1588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9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3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2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10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10" y="4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8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6" y="1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5" y="11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" name="Freeform 93"/>
              <p:cNvSpPr>
                <a:spLocks/>
              </p:cNvSpPr>
              <p:nvPr/>
            </p:nvSpPr>
            <p:spPr bwMode="auto">
              <a:xfrm>
                <a:off x="732" y="1562"/>
                <a:ext cx="30" cy="26"/>
              </a:xfrm>
              <a:custGeom>
                <a:avLst/>
                <a:gdLst>
                  <a:gd name="T0" fmla="*/ 9 w 13"/>
                  <a:gd name="T1" fmla="*/ 2 h 11"/>
                  <a:gd name="T2" fmla="*/ 11 w 13"/>
                  <a:gd name="T3" fmla="*/ 9 h 11"/>
                  <a:gd name="T4" fmla="*/ 4 w 13"/>
                  <a:gd name="T5" fmla="*/ 9 h 11"/>
                  <a:gd name="T6" fmla="*/ 2 w 13"/>
                  <a:gd name="T7" fmla="*/ 2 h 11"/>
                  <a:gd name="T8" fmla="*/ 9 w 13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12" y="4"/>
                      <a:pt x="13" y="8"/>
                      <a:pt x="11" y="9"/>
                    </a:cubicBezTo>
                    <a:cubicBezTo>
                      <a:pt x="10" y="11"/>
                      <a:pt x="6" y="11"/>
                      <a:pt x="4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" name="Freeform 94"/>
              <p:cNvSpPr>
                <a:spLocks/>
              </p:cNvSpPr>
              <p:nvPr/>
            </p:nvSpPr>
            <p:spPr bwMode="auto">
              <a:xfrm>
                <a:off x="732" y="1562"/>
                <a:ext cx="30" cy="26"/>
              </a:xfrm>
              <a:custGeom>
                <a:avLst/>
                <a:gdLst>
                  <a:gd name="T0" fmla="*/ 9 w 13"/>
                  <a:gd name="T1" fmla="*/ 2 h 11"/>
                  <a:gd name="T2" fmla="*/ 9 w 13"/>
                  <a:gd name="T3" fmla="*/ 3 h 11"/>
                  <a:gd name="T4" fmla="*/ 11 w 13"/>
                  <a:gd name="T5" fmla="*/ 6 h 11"/>
                  <a:gd name="T6" fmla="*/ 11 w 13"/>
                  <a:gd name="T7" fmla="*/ 9 h 11"/>
                  <a:gd name="T8" fmla="*/ 11 w 13"/>
                  <a:gd name="T9" fmla="*/ 9 h 11"/>
                  <a:gd name="T10" fmla="*/ 8 w 13"/>
                  <a:gd name="T11" fmla="*/ 10 h 11"/>
                  <a:gd name="T12" fmla="*/ 4 w 13"/>
                  <a:gd name="T13" fmla="*/ 9 h 11"/>
                  <a:gd name="T14" fmla="*/ 4 w 13"/>
                  <a:gd name="T15" fmla="*/ 8 h 11"/>
                  <a:gd name="T16" fmla="*/ 2 w 13"/>
                  <a:gd name="T17" fmla="*/ 5 h 11"/>
                  <a:gd name="T18" fmla="*/ 2 w 13"/>
                  <a:gd name="T19" fmla="*/ 2 h 11"/>
                  <a:gd name="T20" fmla="*/ 2 w 13"/>
                  <a:gd name="T21" fmla="*/ 2 h 11"/>
                  <a:gd name="T22" fmla="*/ 5 w 13"/>
                  <a:gd name="T23" fmla="*/ 1 h 11"/>
                  <a:gd name="T24" fmla="*/ 9 w 13"/>
                  <a:gd name="T25" fmla="*/ 2 h 11"/>
                  <a:gd name="T26" fmla="*/ 9 w 13"/>
                  <a:gd name="T27" fmla="*/ 3 h 11"/>
                  <a:gd name="T28" fmla="*/ 9 w 13"/>
                  <a:gd name="T29" fmla="*/ 2 h 11"/>
                  <a:gd name="T30" fmla="*/ 10 w 13"/>
                  <a:gd name="T31" fmla="*/ 2 h 11"/>
                  <a:gd name="T32" fmla="*/ 9 w 13"/>
                  <a:gd name="T33" fmla="*/ 2 h 11"/>
                  <a:gd name="T34" fmla="*/ 5 w 13"/>
                  <a:gd name="T35" fmla="*/ 0 h 11"/>
                  <a:gd name="T36" fmla="*/ 1 w 13"/>
                  <a:gd name="T37" fmla="*/ 1 h 11"/>
                  <a:gd name="T38" fmla="*/ 1 w 13"/>
                  <a:gd name="T39" fmla="*/ 1 h 11"/>
                  <a:gd name="T40" fmla="*/ 1 w 13"/>
                  <a:gd name="T41" fmla="*/ 5 h 11"/>
                  <a:gd name="T42" fmla="*/ 3 w 13"/>
                  <a:gd name="T43" fmla="*/ 9 h 11"/>
                  <a:gd name="T44" fmla="*/ 4 w 13"/>
                  <a:gd name="T45" fmla="*/ 9 h 11"/>
                  <a:gd name="T46" fmla="*/ 8 w 13"/>
                  <a:gd name="T47" fmla="*/ 11 h 11"/>
                  <a:gd name="T48" fmla="*/ 12 w 13"/>
                  <a:gd name="T49" fmla="*/ 10 h 11"/>
                  <a:gd name="T50" fmla="*/ 12 w 13"/>
                  <a:gd name="T51" fmla="*/ 10 h 11"/>
                  <a:gd name="T52" fmla="*/ 12 w 13"/>
                  <a:gd name="T53" fmla="*/ 6 h 11"/>
                  <a:gd name="T54" fmla="*/ 10 w 13"/>
                  <a:gd name="T55" fmla="*/ 2 h 11"/>
                  <a:gd name="T56" fmla="*/ 9 w 13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6" y="10"/>
                      <a:pt x="4" y="9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1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1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4" y="9"/>
                      <a:pt x="4" y="9"/>
                    </a:cubicBezTo>
                    <a:cubicBezTo>
                      <a:pt x="5" y="10"/>
                      <a:pt x="7" y="11"/>
                      <a:pt x="8" y="11"/>
                    </a:cubicBezTo>
                    <a:cubicBezTo>
                      <a:pt x="9" y="11"/>
                      <a:pt x="11" y="11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9"/>
                      <a:pt x="13" y="7"/>
                      <a:pt x="12" y="6"/>
                    </a:cubicBezTo>
                    <a:cubicBezTo>
                      <a:pt x="12" y="4"/>
                      <a:pt x="11" y="3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" name="Freeform 95"/>
              <p:cNvSpPr>
                <a:spLocks/>
              </p:cNvSpPr>
              <p:nvPr/>
            </p:nvSpPr>
            <p:spPr bwMode="auto">
              <a:xfrm>
                <a:off x="680" y="1463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2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" name="Freeform 96"/>
              <p:cNvSpPr>
                <a:spLocks/>
              </p:cNvSpPr>
              <p:nvPr/>
            </p:nvSpPr>
            <p:spPr bwMode="auto">
              <a:xfrm>
                <a:off x="680" y="1463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10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3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10"/>
                    </a:cubicBezTo>
                    <a:cubicBezTo>
                      <a:pt x="5" y="11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" name="Freeform 97"/>
              <p:cNvSpPr>
                <a:spLocks/>
              </p:cNvSpPr>
              <p:nvPr/>
            </p:nvSpPr>
            <p:spPr bwMode="auto">
              <a:xfrm>
                <a:off x="725" y="1536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0 w 12"/>
                  <a:gd name="T3" fmla="*/ 9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0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0" y="7"/>
                      <a:pt x="0" y="3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" name="Freeform 98"/>
              <p:cNvSpPr>
                <a:spLocks/>
              </p:cNvSpPr>
              <p:nvPr/>
            </p:nvSpPr>
            <p:spPr bwMode="auto">
              <a:xfrm>
                <a:off x="725" y="1536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8 w 12"/>
                  <a:gd name="T3" fmla="*/ 3 h 11"/>
                  <a:gd name="T4" fmla="*/ 10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7 w 12"/>
                  <a:gd name="T11" fmla="*/ 10 h 11"/>
                  <a:gd name="T12" fmla="*/ 4 w 12"/>
                  <a:gd name="T13" fmla="*/ 9 h 11"/>
                  <a:gd name="T14" fmla="*/ 3 w 12"/>
                  <a:gd name="T15" fmla="*/ 8 h 11"/>
                  <a:gd name="T16" fmla="*/ 1 w 12"/>
                  <a:gd name="T17" fmla="*/ 5 h 11"/>
                  <a:gd name="T18" fmla="*/ 1 w 12"/>
                  <a:gd name="T19" fmla="*/ 2 h 11"/>
                  <a:gd name="T20" fmla="*/ 2 w 12"/>
                  <a:gd name="T21" fmla="*/ 2 h 11"/>
                  <a:gd name="T22" fmla="*/ 4 w 12"/>
                  <a:gd name="T23" fmla="*/ 1 h 11"/>
                  <a:gd name="T24" fmla="*/ 8 w 12"/>
                  <a:gd name="T25" fmla="*/ 2 h 11"/>
                  <a:gd name="T26" fmla="*/ 8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4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7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8" y="10"/>
                      <a:pt x="7" y="10"/>
                    </a:cubicBezTo>
                    <a:cubicBezTo>
                      <a:pt x="6" y="10"/>
                      <a:pt x="5" y="9"/>
                      <a:pt x="4" y="9"/>
                    </a:cubicBezTo>
                    <a:cubicBezTo>
                      <a:pt x="4" y="8"/>
                      <a:pt x="3" y="8"/>
                      <a:pt x="3" y="8"/>
                    </a:cubicBezTo>
                    <a:cubicBezTo>
                      <a:pt x="2" y="7"/>
                      <a:pt x="1" y="6"/>
                      <a:pt x="1" y="5"/>
                    </a:cubicBezTo>
                    <a:cubicBezTo>
                      <a:pt x="1" y="4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7" y="1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0" y="7"/>
                      <a:pt x="1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4" y="10"/>
                      <a:pt x="6" y="11"/>
                      <a:pt x="7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1" y="4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" name="Freeform 99"/>
              <p:cNvSpPr>
                <a:spLocks/>
              </p:cNvSpPr>
              <p:nvPr/>
            </p:nvSpPr>
            <p:spPr bwMode="auto">
              <a:xfrm>
                <a:off x="710" y="1510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11 w 13"/>
                  <a:gd name="T3" fmla="*/ 10 h 11"/>
                  <a:gd name="T4" fmla="*/ 4 w 13"/>
                  <a:gd name="T5" fmla="*/ 9 h 11"/>
                  <a:gd name="T6" fmla="*/ 2 w 13"/>
                  <a:gd name="T7" fmla="*/ 2 h 11"/>
                  <a:gd name="T8" fmla="*/ 9 w 13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12" y="4"/>
                      <a:pt x="13" y="8"/>
                      <a:pt x="11" y="10"/>
                    </a:cubicBezTo>
                    <a:cubicBezTo>
                      <a:pt x="10" y="11"/>
                      <a:pt x="6" y="11"/>
                      <a:pt x="4" y="9"/>
                    </a:cubicBezTo>
                    <a:cubicBezTo>
                      <a:pt x="1" y="7"/>
                      <a:pt x="0" y="4"/>
                      <a:pt x="2" y="2"/>
                    </a:cubicBezTo>
                    <a:cubicBezTo>
                      <a:pt x="3" y="0"/>
                      <a:pt x="7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" name="Freeform 100"/>
              <p:cNvSpPr>
                <a:spLocks/>
              </p:cNvSpPr>
              <p:nvPr/>
            </p:nvSpPr>
            <p:spPr bwMode="auto">
              <a:xfrm>
                <a:off x="710" y="1510"/>
                <a:ext cx="31" cy="26"/>
              </a:xfrm>
              <a:custGeom>
                <a:avLst/>
                <a:gdLst>
                  <a:gd name="T0" fmla="*/ 9 w 13"/>
                  <a:gd name="T1" fmla="*/ 2 h 11"/>
                  <a:gd name="T2" fmla="*/ 9 w 13"/>
                  <a:gd name="T3" fmla="*/ 3 h 11"/>
                  <a:gd name="T4" fmla="*/ 11 w 13"/>
                  <a:gd name="T5" fmla="*/ 6 h 11"/>
                  <a:gd name="T6" fmla="*/ 11 w 13"/>
                  <a:gd name="T7" fmla="*/ 9 h 11"/>
                  <a:gd name="T8" fmla="*/ 11 w 13"/>
                  <a:gd name="T9" fmla="*/ 9 h 11"/>
                  <a:gd name="T10" fmla="*/ 8 w 13"/>
                  <a:gd name="T11" fmla="*/ 10 h 11"/>
                  <a:gd name="T12" fmla="*/ 4 w 13"/>
                  <a:gd name="T13" fmla="*/ 9 h 11"/>
                  <a:gd name="T14" fmla="*/ 4 w 13"/>
                  <a:gd name="T15" fmla="*/ 8 h 11"/>
                  <a:gd name="T16" fmla="*/ 2 w 13"/>
                  <a:gd name="T17" fmla="*/ 5 h 11"/>
                  <a:gd name="T18" fmla="*/ 2 w 13"/>
                  <a:gd name="T19" fmla="*/ 2 h 11"/>
                  <a:gd name="T20" fmla="*/ 2 w 13"/>
                  <a:gd name="T21" fmla="*/ 2 h 11"/>
                  <a:gd name="T22" fmla="*/ 5 w 13"/>
                  <a:gd name="T23" fmla="*/ 1 h 11"/>
                  <a:gd name="T24" fmla="*/ 9 w 13"/>
                  <a:gd name="T25" fmla="*/ 3 h 11"/>
                  <a:gd name="T26" fmla="*/ 9 w 13"/>
                  <a:gd name="T27" fmla="*/ 3 h 11"/>
                  <a:gd name="T28" fmla="*/ 9 w 13"/>
                  <a:gd name="T29" fmla="*/ 2 h 11"/>
                  <a:gd name="T30" fmla="*/ 10 w 13"/>
                  <a:gd name="T31" fmla="*/ 2 h 11"/>
                  <a:gd name="T32" fmla="*/ 9 w 13"/>
                  <a:gd name="T33" fmla="*/ 2 h 11"/>
                  <a:gd name="T34" fmla="*/ 5 w 13"/>
                  <a:gd name="T35" fmla="*/ 0 h 11"/>
                  <a:gd name="T36" fmla="*/ 1 w 13"/>
                  <a:gd name="T37" fmla="*/ 1 h 11"/>
                  <a:gd name="T38" fmla="*/ 1 w 13"/>
                  <a:gd name="T39" fmla="*/ 2 h 11"/>
                  <a:gd name="T40" fmla="*/ 1 w 13"/>
                  <a:gd name="T41" fmla="*/ 5 h 11"/>
                  <a:gd name="T42" fmla="*/ 3 w 13"/>
                  <a:gd name="T43" fmla="*/ 9 h 11"/>
                  <a:gd name="T44" fmla="*/ 4 w 13"/>
                  <a:gd name="T45" fmla="*/ 10 h 11"/>
                  <a:gd name="T46" fmla="*/ 8 w 13"/>
                  <a:gd name="T47" fmla="*/ 11 h 11"/>
                  <a:gd name="T48" fmla="*/ 12 w 13"/>
                  <a:gd name="T49" fmla="*/ 10 h 11"/>
                  <a:gd name="T50" fmla="*/ 12 w 13"/>
                  <a:gd name="T51" fmla="*/ 10 h 11"/>
                  <a:gd name="T52" fmla="*/ 12 w 13"/>
                  <a:gd name="T53" fmla="*/ 6 h 11"/>
                  <a:gd name="T54" fmla="*/ 10 w 13"/>
                  <a:gd name="T55" fmla="*/ 2 h 11"/>
                  <a:gd name="T56" fmla="*/ 9 w 13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2" y="7"/>
                      <a:pt x="11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6" y="10"/>
                      <a:pt x="4" y="9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1"/>
                      <a:pt x="7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0" y="4"/>
                      <a:pt x="1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4" y="9"/>
                      <a:pt x="4" y="9"/>
                      <a:pt x="4" y="10"/>
                    </a:cubicBezTo>
                    <a:cubicBezTo>
                      <a:pt x="5" y="11"/>
                      <a:pt x="7" y="11"/>
                      <a:pt x="8" y="11"/>
                    </a:cubicBezTo>
                    <a:cubicBezTo>
                      <a:pt x="9" y="11"/>
                      <a:pt x="11" y="11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9"/>
                      <a:pt x="13" y="7"/>
                      <a:pt x="12" y="6"/>
                    </a:cubicBezTo>
                    <a:cubicBezTo>
                      <a:pt x="12" y="4"/>
                      <a:pt x="11" y="3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" name="Freeform 101"/>
              <p:cNvSpPr>
                <a:spLocks/>
              </p:cNvSpPr>
              <p:nvPr/>
            </p:nvSpPr>
            <p:spPr bwMode="auto">
              <a:xfrm>
                <a:off x="696" y="1486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2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2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" name="Freeform 102"/>
              <p:cNvSpPr>
                <a:spLocks/>
              </p:cNvSpPr>
              <p:nvPr/>
            </p:nvSpPr>
            <p:spPr bwMode="auto">
              <a:xfrm>
                <a:off x="696" y="1486"/>
                <a:ext cx="29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7" y="10"/>
                      <a:pt x="5" y="10"/>
                      <a:pt x="4" y="9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3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2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" name="Freeform 103"/>
              <p:cNvSpPr>
                <a:spLocks/>
              </p:cNvSpPr>
              <p:nvPr/>
            </p:nvSpPr>
            <p:spPr bwMode="auto">
              <a:xfrm>
                <a:off x="661" y="1439"/>
                <a:ext cx="28" cy="28"/>
              </a:xfrm>
              <a:custGeom>
                <a:avLst/>
                <a:gdLst>
                  <a:gd name="T0" fmla="*/ 9 w 12"/>
                  <a:gd name="T1" fmla="*/ 3 h 12"/>
                  <a:gd name="T2" fmla="*/ 11 w 12"/>
                  <a:gd name="T3" fmla="*/ 10 h 12"/>
                  <a:gd name="T4" fmla="*/ 3 w 12"/>
                  <a:gd name="T5" fmla="*/ 9 h 12"/>
                  <a:gd name="T6" fmla="*/ 1 w 12"/>
                  <a:gd name="T7" fmla="*/ 2 h 12"/>
                  <a:gd name="T8" fmla="*/ 9 w 12"/>
                  <a:gd name="T9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9" y="3"/>
                    </a:moveTo>
                    <a:cubicBezTo>
                      <a:pt x="11" y="5"/>
                      <a:pt x="12" y="8"/>
                      <a:pt x="11" y="10"/>
                    </a:cubicBezTo>
                    <a:cubicBezTo>
                      <a:pt x="9" y="12"/>
                      <a:pt x="6" y="11"/>
                      <a:pt x="3" y="9"/>
                    </a:cubicBezTo>
                    <a:cubicBezTo>
                      <a:pt x="1" y="7"/>
                      <a:pt x="0" y="4"/>
                      <a:pt x="1" y="2"/>
                    </a:cubicBezTo>
                    <a:cubicBezTo>
                      <a:pt x="3" y="0"/>
                      <a:pt x="6" y="1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" name="Freeform 104"/>
              <p:cNvSpPr>
                <a:spLocks/>
              </p:cNvSpPr>
              <p:nvPr/>
            </p:nvSpPr>
            <p:spPr bwMode="auto">
              <a:xfrm>
                <a:off x="661" y="1439"/>
                <a:ext cx="28" cy="28"/>
              </a:xfrm>
              <a:custGeom>
                <a:avLst/>
                <a:gdLst>
                  <a:gd name="T0" fmla="*/ 9 w 12"/>
                  <a:gd name="T1" fmla="*/ 3 h 12"/>
                  <a:gd name="T2" fmla="*/ 8 w 12"/>
                  <a:gd name="T3" fmla="*/ 3 h 12"/>
                  <a:gd name="T4" fmla="*/ 11 w 12"/>
                  <a:gd name="T5" fmla="*/ 6 h 12"/>
                  <a:gd name="T6" fmla="*/ 10 w 12"/>
                  <a:gd name="T7" fmla="*/ 9 h 12"/>
                  <a:gd name="T8" fmla="*/ 10 w 12"/>
                  <a:gd name="T9" fmla="*/ 10 h 12"/>
                  <a:gd name="T10" fmla="*/ 7 w 12"/>
                  <a:gd name="T11" fmla="*/ 11 h 12"/>
                  <a:gd name="T12" fmla="*/ 4 w 12"/>
                  <a:gd name="T13" fmla="*/ 9 h 12"/>
                  <a:gd name="T14" fmla="*/ 4 w 12"/>
                  <a:gd name="T15" fmla="*/ 9 h 12"/>
                  <a:gd name="T16" fmla="*/ 1 w 12"/>
                  <a:gd name="T17" fmla="*/ 5 h 12"/>
                  <a:gd name="T18" fmla="*/ 2 w 12"/>
                  <a:gd name="T19" fmla="*/ 3 h 12"/>
                  <a:gd name="T20" fmla="*/ 2 w 12"/>
                  <a:gd name="T21" fmla="*/ 2 h 12"/>
                  <a:gd name="T22" fmla="*/ 4 w 12"/>
                  <a:gd name="T23" fmla="*/ 1 h 12"/>
                  <a:gd name="T24" fmla="*/ 8 w 12"/>
                  <a:gd name="T25" fmla="*/ 3 h 12"/>
                  <a:gd name="T26" fmla="*/ 8 w 12"/>
                  <a:gd name="T27" fmla="*/ 3 h 12"/>
                  <a:gd name="T28" fmla="*/ 9 w 12"/>
                  <a:gd name="T29" fmla="*/ 3 h 12"/>
                  <a:gd name="T30" fmla="*/ 9 w 12"/>
                  <a:gd name="T31" fmla="*/ 2 h 12"/>
                  <a:gd name="T32" fmla="*/ 9 w 12"/>
                  <a:gd name="T33" fmla="*/ 2 h 12"/>
                  <a:gd name="T34" fmla="*/ 4 w 12"/>
                  <a:gd name="T35" fmla="*/ 0 h 12"/>
                  <a:gd name="T36" fmla="*/ 1 w 12"/>
                  <a:gd name="T37" fmla="*/ 2 h 12"/>
                  <a:gd name="T38" fmla="*/ 1 w 12"/>
                  <a:gd name="T39" fmla="*/ 2 h 12"/>
                  <a:gd name="T40" fmla="*/ 0 w 12"/>
                  <a:gd name="T41" fmla="*/ 6 h 12"/>
                  <a:gd name="T42" fmla="*/ 3 w 12"/>
                  <a:gd name="T43" fmla="*/ 10 h 12"/>
                  <a:gd name="T44" fmla="*/ 3 w 12"/>
                  <a:gd name="T45" fmla="*/ 10 h 12"/>
                  <a:gd name="T46" fmla="*/ 7 w 12"/>
                  <a:gd name="T47" fmla="*/ 12 h 12"/>
                  <a:gd name="T48" fmla="*/ 11 w 12"/>
                  <a:gd name="T49" fmla="*/ 10 h 12"/>
                  <a:gd name="T50" fmla="*/ 11 w 12"/>
                  <a:gd name="T51" fmla="*/ 10 h 12"/>
                  <a:gd name="T52" fmla="*/ 12 w 12"/>
                  <a:gd name="T53" fmla="*/ 6 h 12"/>
                  <a:gd name="T54" fmla="*/ 9 w 12"/>
                  <a:gd name="T55" fmla="*/ 2 h 12"/>
                  <a:gd name="T56" fmla="*/ 9 w 12"/>
                  <a:gd name="T5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2">
                    <a:moveTo>
                      <a:pt x="9" y="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10" y="4"/>
                      <a:pt x="10" y="5"/>
                      <a:pt x="11" y="6"/>
                    </a:cubicBezTo>
                    <a:cubicBezTo>
                      <a:pt x="11" y="8"/>
                      <a:pt x="11" y="9"/>
                      <a:pt x="10" y="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9" y="11"/>
                      <a:pt x="7" y="11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8"/>
                      <a:pt x="2" y="7"/>
                      <a:pt x="1" y="5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6" y="1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6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4"/>
                      <a:pt x="0" y="6"/>
                    </a:cubicBezTo>
                    <a:cubicBezTo>
                      <a:pt x="1" y="7"/>
                      <a:pt x="2" y="9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5" y="11"/>
                      <a:pt x="6" y="12"/>
                      <a:pt x="7" y="12"/>
                    </a:cubicBezTo>
                    <a:cubicBezTo>
                      <a:pt x="9" y="12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8"/>
                      <a:pt x="12" y="6"/>
                    </a:cubicBezTo>
                    <a:cubicBezTo>
                      <a:pt x="11" y="5"/>
                      <a:pt x="10" y="3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" name="Freeform 105"/>
              <p:cNvSpPr>
                <a:spLocks/>
              </p:cNvSpPr>
              <p:nvPr/>
            </p:nvSpPr>
            <p:spPr bwMode="auto">
              <a:xfrm>
                <a:off x="640" y="1418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11 w 12"/>
                  <a:gd name="T3" fmla="*/ 9 h 11"/>
                  <a:gd name="T4" fmla="*/ 3 w 12"/>
                  <a:gd name="T5" fmla="*/ 9 h 11"/>
                  <a:gd name="T6" fmla="*/ 1 w 12"/>
                  <a:gd name="T7" fmla="*/ 2 h 11"/>
                  <a:gd name="T8" fmla="*/ 9 w 12"/>
                  <a:gd name="T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11" y="4"/>
                      <a:pt x="12" y="8"/>
                      <a:pt x="11" y="9"/>
                    </a:cubicBezTo>
                    <a:cubicBezTo>
                      <a:pt x="9" y="11"/>
                      <a:pt x="6" y="11"/>
                      <a:pt x="3" y="9"/>
                    </a:cubicBezTo>
                    <a:cubicBezTo>
                      <a:pt x="1" y="7"/>
                      <a:pt x="0" y="3"/>
                      <a:pt x="1" y="2"/>
                    </a:cubicBezTo>
                    <a:cubicBezTo>
                      <a:pt x="3" y="0"/>
                      <a:pt x="6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Freeform 106"/>
              <p:cNvSpPr>
                <a:spLocks/>
              </p:cNvSpPr>
              <p:nvPr/>
            </p:nvSpPr>
            <p:spPr bwMode="auto">
              <a:xfrm>
                <a:off x="640" y="1418"/>
                <a:ext cx="28" cy="26"/>
              </a:xfrm>
              <a:custGeom>
                <a:avLst/>
                <a:gdLst>
                  <a:gd name="T0" fmla="*/ 9 w 12"/>
                  <a:gd name="T1" fmla="*/ 2 h 11"/>
                  <a:gd name="T2" fmla="*/ 9 w 12"/>
                  <a:gd name="T3" fmla="*/ 3 h 11"/>
                  <a:gd name="T4" fmla="*/ 11 w 12"/>
                  <a:gd name="T5" fmla="*/ 6 h 11"/>
                  <a:gd name="T6" fmla="*/ 10 w 12"/>
                  <a:gd name="T7" fmla="*/ 9 h 11"/>
                  <a:gd name="T8" fmla="*/ 10 w 12"/>
                  <a:gd name="T9" fmla="*/ 9 h 11"/>
                  <a:gd name="T10" fmla="*/ 8 w 12"/>
                  <a:gd name="T11" fmla="*/ 10 h 11"/>
                  <a:gd name="T12" fmla="*/ 4 w 12"/>
                  <a:gd name="T13" fmla="*/ 9 h 11"/>
                  <a:gd name="T14" fmla="*/ 4 w 12"/>
                  <a:gd name="T15" fmla="*/ 8 h 11"/>
                  <a:gd name="T16" fmla="*/ 1 w 12"/>
                  <a:gd name="T17" fmla="*/ 5 h 11"/>
                  <a:gd name="T18" fmla="*/ 2 w 12"/>
                  <a:gd name="T19" fmla="*/ 2 h 11"/>
                  <a:gd name="T20" fmla="*/ 2 w 12"/>
                  <a:gd name="T21" fmla="*/ 2 h 11"/>
                  <a:gd name="T22" fmla="*/ 5 w 12"/>
                  <a:gd name="T23" fmla="*/ 1 h 11"/>
                  <a:gd name="T24" fmla="*/ 8 w 12"/>
                  <a:gd name="T25" fmla="*/ 2 h 11"/>
                  <a:gd name="T26" fmla="*/ 9 w 12"/>
                  <a:gd name="T27" fmla="*/ 3 h 11"/>
                  <a:gd name="T28" fmla="*/ 9 w 12"/>
                  <a:gd name="T29" fmla="*/ 2 h 11"/>
                  <a:gd name="T30" fmla="*/ 9 w 12"/>
                  <a:gd name="T31" fmla="*/ 2 h 11"/>
                  <a:gd name="T32" fmla="*/ 9 w 12"/>
                  <a:gd name="T33" fmla="*/ 2 h 11"/>
                  <a:gd name="T34" fmla="*/ 5 w 12"/>
                  <a:gd name="T35" fmla="*/ 0 h 11"/>
                  <a:gd name="T36" fmla="*/ 1 w 12"/>
                  <a:gd name="T37" fmla="*/ 1 h 11"/>
                  <a:gd name="T38" fmla="*/ 1 w 12"/>
                  <a:gd name="T39" fmla="*/ 1 h 11"/>
                  <a:gd name="T40" fmla="*/ 0 w 12"/>
                  <a:gd name="T41" fmla="*/ 5 h 11"/>
                  <a:gd name="T42" fmla="*/ 3 w 12"/>
                  <a:gd name="T43" fmla="*/ 9 h 11"/>
                  <a:gd name="T44" fmla="*/ 3 w 12"/>
                  <a:gd name="T45" fmla="*/ 9 h 11"/>
                  <a:gd name="T46" fmla="*/ 8 w 12"/>
                  <a:gd name="T47" fmla="*/ 11 h 11"/>
                  <a:gd name="T48" fmla="*/ 11 w 12"/>
                  <a:gd name="T49" fmla="*/ 10 h 11"/>
                  <a:gd name="T50" fmla="*/ 11 w 12"/>
                  <a:gd name="T51" fmla="*/ 10 h 11"/>
                  <a:gd name="T52" fmla="*/ 12 w 12"/>
                  <a:gd name="T53" fmla="*/ 6 h 11"/>
                  <a:gd name="T54" fmla="*/ 9 w 12"/>
                  <a:gd name="T55" fmla="*/ 2 h 11"/>
                  <a:gd name="T56" fmla="*/ 9 w 12"/>
                  <a:gd name="T57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" h="11">
                    <a:moveTo>
                      <a:pt x="9" y="2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0" y="5"/>
                      <a:pt x="11" y="6"/>
                    </a:cubicBezTo>
                    <a:cubicBezTo>
                      <a:pt x="11" y="7"/>
                      <a:pt x="11" y="8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10"/>
                      <a:pt x="9" y="10"/>
                      <a:pt x="8" y="10"/>
                    </a:cubicBez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4" y="8"/>
                      <a:pt x="4" y="8"/>
                    </a:cubicBezTo>
                    <a:cubicBezTo>
                      <a:pt x="3" y="7"/>
                      <a:pt x="2" y="6"/>
                      <a:pt x="1" y="5"/>
                    </a:cubicBezTo>
                    <a:cubicBezTo>
                      <a:pt x="1" y="4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8" y="2"/>
                      <a:pt x="8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1"/>
                      <a:pt x="6" y="0"/>
                      <a:pt x="5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5"/>
                    </a:cubicBezTo>
                    <a:cubicBezTo>
                      <a:pt x="1" y="7"/>
                      <a:pt x="2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11"/>
                      <a:pt x="10" y="11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9"/>
                      <a:pt x="12" y="7"/>
                      <a:pt x="12" y="6"/>
                    </a:cubicBezTo>
                    <a:cubicBezTo>
                      <a:pt x="11" y="4"/>
                      <a:pt x="11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Freeform 107"/>
              <p:cNvSpPr>
                <a:spLocks/>
              </p:cNvSpPr>
              <p:nvPr/>
            </p:nvSpPr>
            <p:spPr bwMode="auto">
              <a:xfrm>
                <a:off x="753" y="1656"/>
                <a:ext cx="26" cy="26"/>
              </a:xfrm>
              <a:custGeom>
                <a:avLst/>
                <a:gdLst>
                  <a:gd name="T0" fmla="*/ 7 w 11"/>
                  <a:gd name="T1" fmla="*/ 0 h 11"/>
                  <a:gd name="T2" fmla="*/ 10 w 11"/>
                  <a:gd name="T3" fmla="*/ 7 h 11"/>
                  <a:gd name="T4" fmla="*/ 4 w 11"/>
                  <a:gd name="T5" fmla="*/ 11 h 11"/>
                  <a:gd name="T6" fmla="*/ 1 w 11"/>
                  <a:gd name="T7" fmla="*/ 4 h 11"/>
                  <a:gd name="T8" fmla="*/ 7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7" y="0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10" y="10"/>
                      <a:pt x="7" y="11"/>
                      <a:pt x="4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" name="Freeform 108"/>
              <p:cNvSpPr>
                <a:spLocks/>
              </p:cNvSpPr>
              <p:nvPr/>
            </p:nvSpPr>
            <p:spPr bwMode="auto">
              <a:xfrm>
                <a:off x="753" y="1654"/>
                <a:ext cx="28" cy="31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2 h 13"/>
                  <a:gd name="T6" fmla="*/ 10 w 12"/>
                  <a:gd name="T7" fmla="*/ 8 h 13"/>
                  <a:gd name="T8" fmla="*/ 9 w 12"/>
                  <a:gd name="T9" fmla="*/ 10 h 13"/>
                  <a:gd name="T10" fmla="*/ 4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3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1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6"/>
                      <a:pt x="10" y="8"/>
                    </a:cubicBezTo>
                    <a:cubicBezTo>
                      <a:pt x="10" y="8"/>
                      <a:pt x="9" y="9"/>
                      <a:pt x="9" y="10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7"/>
                      <a:pt x="2" y="5"/>
                    </a:cubicBezTo>
                    <a:cubicBezTo>
                      <a:pt x="2" y="5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1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5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" name="Freeform 109"/>
              <p:cNvSpPr>
                <a:spLocks/>
              </p:cNvSpPr>
              <p:nvPr/>
            </p:nvSpPr>
            <p:spPr bwMode="auto">
              <a:xfrm>
                <a:off x="741" y="1633"/>
                <a:ext cx="26" cy="28"/>
              </a:xfrm>
              <a:custGeom>
                <a:avLst/>
                <a:gdLst>
                  <a:gd name="T0" fmla="*/ 7 w 11"/>
                  <a:gd name="T1" fmla="*/ 0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4 h 12"/>
                  <a:gd name="T8" fmla="*/ 7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0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" name="Freeform 110"/>
              <p:cNvSpPr>
                <a:spLocks/>
              </p:cNvSpPr>
              <p:nvPr/>
            </p:nvSpPr>
            <p:spPr bwMode="auto">
              <a:xfrm>
                <a:off x="741" y="1630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3 h 13"/>
                  <a:gd name="T6" fmla="*/ 10 w 11"/>
                  <a:gd name="T7" fmla="*/ 8 h 13"/>
                  <a:gd name="T8" fmla="*/ 9 w 11"/>
                  <a:gd name="T9" fmla="*/ 10 h 13"/>
                  <a:gd name="T10" fmla="*/ 4 w 11"/>
                  <a:gd name="T11" fmla="*/ 11 h 13"/>
                  <a:gd name="T12" fmla="*/ 3 w 11"/>
                  <a:gd name="T13" fmla="*/ 11 h 13"/>
                  <a:gd name="T14" fmla="*/ 2 w 11"/>
                  <a:gd name="T15" fmla="*/ 6 h 13"/>
                  <a:gd name="T16" fmla="*/ 3 w 11"/>
                  <a:gd name="T17" fmla="*/ 4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1 h 13"/>
                  <a:gd name="T24" fmla="*/ 2 w 11"/>
                  <a:gd name="T25" fmla="*/ 3 h 13"/>
                  <a:gd name="T26" fmla="*/ 1 w 11"/>
                  <a:gd name="T27" fmla="*/ 5 h 13"/>
                  <a:gd name="T28" fmla="*/ 2 w 11"/>
                  <a:gd name="T29" fmla="*/ 12 h 13"/>
                  <a:gd name="T30" fmla="*/ 4 w 11"/>
                  <a:gd name="T31" fmla="*/ 12 h 13"/>
                  <a:gd name="T32" fmla="*/ 10 w 11"/>
                  <a:gd name="T33" fmla="*/ 10 h 13"/>
                  <a:gd name="T34" fmla="*/ 11 w 11"/>
                  <a:gd name="T35" fmla="*/ 8 h 13"/>
                  <a:gd name="T36" fmla="*/ 9 w 11"/>
                  <a:gd name="T37" fmla="*/ 2 h 13"/>
                  <a:gd name="T38" fmla="*/ 7 w 11"/>
                  <a:gd name="T39" fmla="*/ 1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0" y="6"/>
                      <a:pt x="10" y="8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3" y="11"/>
                      <a:pt x="3" y="11"/>
                    </a:cubicBezTo>
                    <a:cubicBezTo>
                      <a:pt x="2" y="10"/>
                      <a:pt x="1" y="8"/>
                      <a:pt x="2" y="6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2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0" y="9"/>
                      <a:pt x="11" y="8"/>
                    </a:cubicBezTo>
                    <a:cubicBezTo>
                      <a:pt x="11" y="6"/>
                      <a:pt x="11" y="3"/>
                      <a:pt x="9" y="2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" name="Freeform 111"/>
              <p:cNvSpPr>
                <a:spLocks/>
              </p:cNvSpPr>
              <p:nvPr/>
            </p:nvSpPr>
            <p:spPr bwMode="auto">
              <a:xfrm>
                <a:off x="680" y="1557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2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9" y="2"/>
                      <a:pt x="11" y="5"/>
                      <a:pt x="10" y="8"/>
                    </a:cubicBezTo>
                    <a:cubicBezTo>
                      <a:pt x="9" y="11"/>
                      <a:pt x="6" y="12"/>
                      <a:pt x="4" y="12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4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" name="Freeform 112"/>
              <p:cNvSpPr>
                <a:spLocks/>
              </p:cNvSpPr>
              <p:nvPr/>
            </p:nvSpPr>
            <p:spPr bwMode="auto">
              <a:xfrm>
                <a:off x="680" y="1557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2 h 13"/>
                  <a:gd name="T6" fmla="*/ 9 w 11"/>
                  <a:gd name="T7" fmla="*/ 7 h 13"/>
                  <a:gd name="T8" fmla="*/ 8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1 w 11"/>
                  <a:gd name="T15" fmla="*/ 5 h 13"/>
                  <a:gd name="T16" fmla="*/ 2 w 11"/>
                  <a:gd name="T17" fmla="*/ 3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1 h 13"/>
                  <a:gd name="T24" fmla="*/ 1 w 11"/>
                  <a:gd name="T25" fmla="*/ 3 h 13"/>
                  <a:gd name="T26" fmla="*/ 0 w 11"/>
                  <a:gd name="T27" fmla="*/ 5 h 13"/>
                  <a:gd name="T28" fmla="*/ 2 w 11"/>
                  <a:gd name="T29" fmla="*/ 11 h 13"/>
                  <a:gd name="T30" fmla="*/ 4 w 11"/>
                  <a:gd name="T31" fmla="*/ 12 h 13"/>
                  <a:gd name="T32" fmla="*/ 9 w 11"/>
                  <a:gd name="T33" fmla="*/ 10 h 13"/>
                  <a:gd name="T34" fmla="*/ 10 w 11"/>
                  <a:gd name="T35" fmla="*/ 8 h 13"/>
                  <a:gd name="T36" fmla="*/ 8 w 11"/>
                  <a:gd name="T37" fmla="*/ 1 h 13"/>
                  <a:gd name="T38" fmla="*/ 7 w 11"/>
                  <a:gd name="T39" fmla="*/ 1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9" y="3"/>
                      <a:pt x="10" y="5"/>
                      <a:pt x="9" y="7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7" y="11"/>
                      <a:pt x="5" y="11"/>
                      <a:pt x="4" y="11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1" y="9"/>
                      <a:pt x="1" y="7"/>
                      <a:pt x="1" y="5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3" y="2"/>
                      <a:pt x="5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1" y="3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7"/>
                      <a:pt x="0" y="10"/>
                      <a:pt x="2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9" y="10"/>
                    </a:cubicBezTo>
                    <a:cubicBezTo>
                      <a:pt x="10" y="9"/>
                      <a:pt x="10" y="9"/>
                      <a:pt x="10" y="8"/>
                    </a:cubicBezTo>
                    <a:cubicBezTo>
                      <a:pt x="11" y="5"/>
                      <a:pt x="10" y="3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" name="Freeform 113"/>
              <p:cNvSpPr>
                <a:spLocks/>
              </p:cNvSpPr>
              <p:nvPr/>
            </p:nvSpPr>
            <p:spPr bwMode="auto">
              <a:xfrm>
                <a:off x="729" y="1609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5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Freeform 114"/>
              <p:cNvSpPr>
                <a:spLocks/>
              </p:cNvSpPr>
              <p:nvPr/>
            </p:nvSpPr>
            <p:spPr bwMode="auto">
              <a:xfrm>
                <a:off x="729" y="1609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7 w 11"/>
                  <a:gd name="T3" fmla="*/ 1 h 12"/>
                  <a:gd name="T4" fmla="*/ 8 w 11"/>
                  <a:gd name="T5" fmla="*/ 2 h 12"/>
                  <a:gd name="T6" fmla="*/ 10 w 11"/>
                  <a:gd name="T7" fmla="*/ 7 h 12"/>
                  <a:gd name="T8" fmla="*/ 9 w 11"/>
                  <a:gd name="T9" fmla="*/ 9 h 12"/>
                  <a:gd name="T10" fmla="*/ 4 w 11"/>
                  <a:gd name="T11" fmla="*/ 11 h 12"/>
                  <a:gd name="T12" fmla="*/ 3 w 11"/>
                  <a:gd name="T13" fmla="*/ 10 h 12"/>
                  <a:gd name="T14" fmla="*/ 2 w 11"/>
                  <a:gd name="T15" fmla="*/ 5 h 12"/>
                  <a:gd name="T16" fmla="*/ 2 w 11"/>
                  <a:gd name="T17" fmla="*/ 3 h 12"/>
                  <a:gd name="T18" fmla="*/ 7 w 11"/>
                  <a:gd name="T19" fmla="*/ 1 h 12"/>
                  <a:gd name="T20" fmla="*/ 7 w 11"/>
                  <a:gd name="T21" fmla="*/ 1 h 12"/>
                  <a:gd name="T22" fmla="*/ 7 w 11"/>
                  <a:gd name="T23" fmla="*/ 0 h 12"/>
                  <a:gd name="T24" fmla="*/ 2 w 11"/>
                  <a:gd name="T25" fmla="*/ 2 h 12"/>
                  <a:gd name="T26" fmla="*/ 0 w 11"/>
                  <a:gd name="T27" fmla="*/ 5 h 12"/>
                  <a:gd name="T28" fmla="*/ 2 w 11"/>
                  <a:gd name="T29" fmla="*/ 11 h 12"/>
                  <a:gd name="T30" fmla="*/ 4 w 11"/>
                  <a:gd name="T31" fmla="*/ 12 h 12"/>
                  <a:gd name="T32" fmla="*/ 9 w 11"/>
                  <a:gd name="T33" fmla="*/ 10 h 12"/>
                  <a:gd name="T34" fmla="*/ 11 w 11"/>
                  <a:gd name="T35" fmla="*/ 8 h 12"/>
                  <a:gd name="T36" fmla="*/ 9 w 11"/>
                  <a:gd name="T37" fmla="*/ 1 h 12"/>
                  <a:gd name="T38" fmla="*/ 7 w 11"/>
                  <a:gd name="T39" fmla="*/ 0 h 12"/>
                  <a:gd name="T40" fmla="*/ 7 w 11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9" y="3"/>
                      <a:pt x="10" y="5"/>
                      <a:pt x="10" y="7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7" y="11"/>
                      <a:pt x="6" y="11"/>
                      <a:pt x="4" y="11"/>
                    </a:cubicBezTo>
                    <a:cubicBezTo>
                      <a:pt x="4" y="11"/>
                      <a:pt x="3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2"/>
                      <a:pt x="9" y="10"/>
                    </a:cubicBezTo>
                    <a:cubicBezTo>
                      <a:pt x="10" y="9"/>
                      <a:pt x="10" y="8"/>
                      <a:pt x="11" y="8"/>
                    </a:cubicBezTo>
                    <a:cubicBezTo>
                      <a:pt x="11" y="5"/>
                      <a:pt x="11" y="2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Freeform 115"/>
              <p:cNvSpPr>
                <a:spLocks/>
              </p:cNvSpPr>
              <p:nvPr/>
            </p:nvSpPr>
            <p:spPr bwMode="auto">
              <a:xfrm>
                <a:off x="715" y="1590"/>
                <a:ext cx="24" cy="28"/>
              </a:xfrm>
              <a:custGeom>
                <a:avLst/>
                <a:gdLst>
                  <a:gd name="T0" fmla="*/ 7 w 10"/>
                  <a:gd name="T1" fmla="*/ 0 h 12"/>
                  <a:gd name="T2" fmla="*/ 10 w 10"/>
                  <a:gd name="T3" fmla="*/ 7 h 12"/>
                  <a:gd name="T4" fmla="*/ 4 w 10"/>
                  <a:gd name="T5" fmla="*/ 11 h 12"/>
                  <a:gd name="T6" fmla="*/ 1 w 10"/>
                  <a:gd name="T7" fmla="*/ 4 h 12"/>
                  <a:gd name="T8" fmla="*/ 7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7" y="0"/>
                    </a:moveTo>
                    <a:cubicBezTo>
                      <a:pt x="9" y="1"/>
                      <a:pt x="10" y="4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0"/>
                      <a:pt x="0" y="7"/>
                      <a:pt x="1" y="4"/>
                    </a:cubicBezTo>
                    <a:cubicBezTo>
                      <a:pt x="1" y="1"/>
                      <a:pt x="4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Freeform 116"/>
              <p:cNvSpPr>
                <a:spLocks/>
              </p:cNvSpPr>
              <p:nvPr/>
            </p:nvSpPr>
            <p:spPr bwMode="auto">
              <a:xfrm>
                <a:off x="713" y="1588"/>
                <a:ext cx="28" cy="30"/>
              </a:xfrm>
              <a:custGeom>
                <a:avLst/>
                <a:gdLst>
                  <a:gd name="T0" fmla="*/ 8 w 12"/>
                  <a:gd name="T1" fmla="*/ 1 h 13"/>
                  <a:gd name="T2" fmla="*/ 7 w 12"/>
                  <a:gd name="T3" fmla="*/ 2 h 13"/>
                  <a:gd name="T4" fmla="*/ 9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4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8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8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8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9" y="3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9"/>
                      <a:pt x="10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3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4" y="1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9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Freeform 117"/>
              <p:cNvSpPr>
                <a:spLocks/>
              </p:cNvSpPr>
              <p:nvPr/>
            </p:nvSpPr>
            <p:spPr bwMode="auto">
              <a:xfrm>
                <a:off x="699" y="1574"/>
                <a:ext cx="23" cy="28"/>
              </a:xfrm>
              <a:custGeom>
                <a:avLst/>
                <a:gdLst>
                  <a:gd name="T0" fmla="*/ 6 w 10"/>
                  <a:gd name="T1" fmla="*/ 0 h 12"/>
                  <a:gd name="T2" fmla="*/ 9 w 10"/>
                  <a:gd name="T3" fmla="*/ 7 h 12"/>
                  <a:gd name="T4" fmla="*/ 3 w 10"/>
                  <a:gd name="T5" fmla="*/ 11 h 12"/>
                  <a:gd name="T6" fmla="*/ 0 w 10"/>
                  <a:gd name="T7" fmla="*/ 4 h 12"/>
                  <a:gd name="T8" fmla="*/ 6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9" y="1"/>
                      <a:pt x="10" y="4"/>
                      <a:pt x="9" y="7"/>
                    </a:cubicBezTo>
                    <a:cubicBezTo>
                      <a:pt x="9" y="10"/>
                      <a:pt x="6" y="12"/>
                      <a:pt x="3" y="11"/>
                    </a:cubicBezTo>
                    <a:cubicBezTo>
                      <a:pt x="1" y="10"/>
                      <a:pt x="0" y="7"/>
                      <a:pt x="0" y="4"/>
                    </a:cubicBezTo>
                    <a:cubicBezTo>
                      <a:pt x="1" y="1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Freeform 118"/>
              <p:cNvSpPr>
                <a:spLocks/>
              </p:cNvSpPr>
              <p:nvPr/>
            </p:nvSpPr>
            <p:spPr bwMode="auto">
              <a:xfrm>
                <a:off x="696" y="1571"/>
                <a:ext cx="29" cy="31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Freeform 119"/>
              <p:cNvSpPr>
                <a:spLocks/>
              </p:cNvSpPr>
              <p:nvPr/>
            </p:nvSpPr>
            <p:spPr bwMode="auto">
              <a:xfrm>
                <a:off x="659" y="1545"/>
                <a:ext cx="25" cy="29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Freeform 120"/>
              <p:cNvSpPr>
                <a:spLocks/>
              </p:cNvSpPr>
              <p:nvPr/>
            </p:nvSpPr>
            <p:spPr bwMode="auto">
              <a:xfrm>
                <a:off x="659" y="1545"/>
                <a:ext cx="25" cy="29"/>
              </a:xfrm>
              <a:custGeom>
                <a:avLst/>
                <a:gdLst>
                  <a:gd name="T0" fmla="*/ 7 w 11"/>
                  <a:gd name="T1" fmla="*/ 1 h 12"/>
                  <a:gd name="T2" fmla="*/ 7 w 11"/>
                  <a:gd name="T3" fmla="*/ 1 h 12"/>
                  <a:gd name="T4" fmla="*/ 8 w 11"/>
                  <a:gd name="T5" fmla="*/ 2 h 12"/>
                  <a:gd name="T6" fmla="*/ 10 w 11"/>
                  <a:gd name="T7" fmla="*/ 7 h 12"/>
                  <a:gd name="T8" fmla="*/ 9 w 11"/>
                  <a:gd name="T9" fmla="*/ 9 h 12"/>
                  <a:gd name="T10" fmla="*/ 4 w 11"/>
                  <a:gd name="T11" fmla="*/ 11 h 12"/>
                  <a:gd name="T12" fmla="*/ 3 w 11"/>
                  <a:gd name="T13" fmla="*/ 10 h 12"/>
                  <a:gd name="T14" fmla="*/ 2 w 11"/>
                  <a:gd name="T15" fmla="*/ 5 h 12"/>
                  <a:gd name="T16" fmla="*/ 3 w 11"/>
                  <a:gd name="T17" fmla="*/ 3 h 12"/>
                  <a:gd name="T18" fmla="*/ 7 w 11"/>
                  <a:gd name="T19" fmla="*/ 1 h 12"/>
                  <a:gd name="T20" fmla="*/ 7 w 11"/>
                  <a:gd name="T21" fmla="*/ 1 h 12"/>
                  <a:gd name="T22" fmla="*/ 7 w 11"/>
                  <a:gd name="T23" fmla="*/ 0 h 12"/>
                  <a:gd name="T24" fmla="*/ 2 w 11"/>
                  <a:gd name="T25" fmla="*/ 2 h 12"/>
                  <a:gd name="T26" fmla="*/ 1 w 11"/>
                  <a:gd name="T27" fmla="*/ 5 h 12"/>
                  <a:gd name="T28" fmla="*/ 2 w 11"/>
                  <a:gd name="T29" fmla="*/ 11 h 12"/>
                  <a:gd name="T30" fmla="*/ 4 w 11"/>
                  <a:gd name="T31" fmla="*/ 12 h 12"/>
                  <a:gd name="T32" fmla="*/ 10 w 11"/>
                  <a:gd name="T33" fmla="*/ 10 h 12"/>
                  <a:gd name="T34" fmla="*/ 11 w 11"/>
                  <a:gd name="T35" fmla="*/ 7 h 12"/>
                  <a:gd name="T36" fmla="*/ 9 w 11"/>
                  <a:gd name="T37" fmla="*/ 1 h 12"/>
                  <a:gd name="T38" fmla="*/ 7 w 11"/>
                  <a:gd name="T39" fmla="*/ 0 h 12"/>
                  <a:gd name="T40" fmla="*/ 7 w 11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8" y="10"/>
                      <a:pt x="6" y="11"/>
                      <a:pt x="4" y="11"/>
                    </a:cubicBezTo>
                    <a:cubicBezTo>
                      <a:pt x="4" y="11"/>
                      <a:pt x="4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1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1"/>
                      <a:pt x="10" y="10"/>
                    </a:cubicBezTo>
                    <a:cubicBezTo>
                      <a:pt x="10" y="9"/>
                      <a:pt x="11" y="8"/>
                      <a:pt x="11" y="7"/>
                    </a:cubicBezTo>
                    <a:cubicBezTo>
                      <a:pt x="11" y="5"/>
                      <a:pt x="11" y="2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Freeform 121"/>
              <p:cNvSpPr>
                <a:spLocks/>
              </p:cNvSpPr>
              <p:nvPr/>
            </p:nvSpPr>
            <p:spPr bwMode="auto">
              <a:xfrm>
                <a:off x="637" y="1533"/>
                <a:ext cx="26" cy="29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5"/>
                      <a:pt x="10" y="8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Freeform 122"/>
              <p:cNvSpPr>
                <a:spLocks/>
              </p:cNvSpPr>
              <p:nvPr/>
            </p:nvSpPr>
            <p:spPr bwMode="auto">
              <a:xfrm>
                <a:off x="637" y="1533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2 h 13"/>
                  <a:gd name="T6" fmla="*/ 10 w 11"/>
                  <a:gd name="T7" fmla="*/ 7 h 13"/>
                  <a:gd name="T8" fmla="*/ 9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2 w 11"/>
                  <a:gd name="T15" fmla="*/ 5 h 13"/>
                  <a:gd name="T16" fmla="*/ 3 w 11"/>
                  <a:gd name="T17" fmla="*/ 3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1 h 13"/>
                  <a:gd name="T24" fmla="*/ 2 w 11"/>
                  <a:gd name="T25" fmla="*/ 3 h 13"/>
                  <a:gd name="T26" fmla="*/ 1 w 11"/>
                  <a:gd name="T27" fmla="*/ 5 h 13"/>
                  <a:gd name="T28" fmla="*/ 2 w 11"/>
                  <a:gd name="T29" fmla="*/ 11 h 13"/>
                  <a:gd name="T30" fmla="*/ 4 w 11"/>
                  <a:gd name="T31" fmla="*/ 12 h 13"/>
                  <a:gd name="T32" fmla="*/ 10 w 11"/>
                  <a:gd name="T33" fmla="*/ 10 h 13"/>
                  <a:gd name="T34" fmla="*/ 11 w 11"/>
                  <a:gd name="T35" fmla="*/ 8 h 13"/>
                  <a:gd name="T36" fmla="*/ 9 w 11"/>
                  <a:gd name="T37" fmla="*/ 1 h 13"/>
                  <a:gd name="T38" fmla="*/ 7 w 11"/>
                  <a:gd name="T39" fmla="*/ 1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8" y="11"/>
                      <a:pt x="6" y="11"/>
                      <a:pt x="4" y="11"/>
                    </a:cubicBezTo>
                    <a:cubicBezTo>
                      <a:pt x="4" y="11"/>
                      <a:pt x="3" y="11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9"/>
                      <a:pt x="10" y="9"/>
                      <a:pt x="11" y="8"/>
                    </a:cubicBezTo>
                    <a:cubicBezTo>
                      <a:pt x="11" y="5"/>
                      <a:pt x="11" y="3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Freeform 123"/>
              <p:cNvSpPr>
                <a:spLocks/>
              </p:cNvSpPr>
              <p:nvPr/>
            </p:nvSpPr>
            <p:spPr bwMode="auto">
              <a:xfrm>
                <a:off x="765" y="1644"/>
                <a:ext cx="23" cy="29"/>
              </a:xfrm>
              <a:custGeom>
                <a:avLst/>
                <a:gdLst>
                  <a:gd name="T0" fmla="*/ 6 w 10"/>
                  <a:gd name="T1" fmla="*/ 1 h 12"/>
                  <a:gd name="T2" fmla="*/ 9 w 10"/>
                  <a:gd name="T3" fmla="*/ 8 h 12"/>
                  <a:gd name="T4" fmla="*/ 3 w 10"/>
                  <a:gd name="T5" fmla="*/ 12 h 12"/>
                  <a:gd name="T6" fmla="*/ 0 w 10"/>
                  <a:gd name="T7" fmla="*/ 5 h 12"/>
                  <a:gd name="T8" fmla="*/ 6 w 10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6" y="1"/>
                    </a:moveTo>
                    <a:cubicBezTo>
                      <a:pt x="9" y="2"/>
                      <a:pt x="10" y="5"/>
                      <a:pt x="9" y="8"/>
                    </a:cubicBezTo>
                    <a:cubicBezTo>
                      <a:pt x="9" y="11"/>
                      <a:pt x="6" y="12"/>
                      <a:pt x="3" y="12"/>
                    </a:cubicBezTo>
                    <a:cubicBezTo>
                      <a:pt x="1" y="11"/>
                      <a:pt x="0" y="8"/>
                      <a:pt x="0" y="5"/>
                    </a:cubicBezTo>
                    <a:cubicBezTo>
                      <a:pt x="1" y="2"/>
                      <a:pt x="4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Freeform 124"/>
              <p:cNvSpPr>
                <a:spLocks/>
              </p:cNvSpPr>
              <p:nvPr/>
            </p:nvSpPr>
            <p:spPr bwMode="auto">
              <a:xfrm>
                <a:off x="762" y="1644"/>
                <a:ext cx="29" cy="31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2 h 13"/>
                  <a:gd name="T6" fmla="*/ 10 w 12"/>
                  <a:gd name="T7" fmla="*/ 8 h 13"/>
                  <a:gd name="T8" fmla="*/ 9 w 12"/>
                  <a:gd name="T9" fmla="*/ 9 h 13"/>
                  <a:gd name="T10" fmla="*/ 4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3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1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1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6"/>
                      <a:pt x="10" y="8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5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3" y="11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9"/>
                      <a:pt x="11" y="9"/>
                      <a:pt x="11" y="8"/>
                    </a:cubicBezTo>
                    <a:cubicBezTo>
                      <a:pt x="12" y="5"/>
                      <a:pt x="11" y="3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" name="Freeform 125"/>
              <p:cNvSpPr>
                <a:spLocks/>
              </p:cNvSpPr>
              <p:nvPr/>
            </p:nvSpPr>
            <p:spPr bwMode="auto">
              <a:xfrm>
                <a:off x="751" y="1623"/>
                <a:ext cx="26" cy="28"/>
              </a:xfrm>
              <a:custGeom>
                <a:avLst/>
                <a:gdLst>
                  <a:gd name="T0" fmla="*/ 7 w 11"/>
                  <a:gd name="T1" fmla="*/ 0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4 h 12"/>
                  <a:gd name="T8" fmla="*/ 7 w 11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0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7"/>
                      <a:pt x="1" y="4"/>
                    </a:cubicBezTo>
                    <a:cubicBezTo>
                      <a:pt x="2" y="1"/>
                      <a:pt x="5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Freeform 126"/>
              <p:cNvSpPr>
                <a:spLocks/>
              </p:cNvSpPr>
              <p:nvPr/>
            </p:nvSpPr>
            <p:spPr bwMode="auto">
              <a:xfrm>
                <a:off x="751" y="1621"/>
                <a:ext cx="28" cy="30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4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7 w 12"/>
                  <a:gd name="T21" fmla="*/ 1 h 13"/>
                  <a:gd name="T22" fmla="*/ 7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7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0" y="6"/>
                      <a:pt x="10" y="8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8" y="11"/>
                      <a:pt x="6" y="12"/>
                      <a:pt x="4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Freeform 127"/>
              <p:cNvSpPr>
                <a:spLocks/>
              </p:cNvSpPr>
              <p:nvPr/>
            </p:nvSpPr>
            <p:spPr bwMode="auto">
              <a:xfrm>
                <a:off x="689" y="1548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9" y="2"/>
                      <a:pt x="11" y="5"/>
                      <a:pt x="10" y="8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1"/>
                      <a:pt x="0" y="8"/>
                      <a:pt x="1" y="5"/>
                    </a:cubicBezTo>
                    <a:cubicBezTo>
                      <a:pt x="2" y="2"/>
                      <a:pt x="4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Freeform 128"/>
              <p:cNvSpPr>
                <a:spLocks/>
              </p:cNvSpPr>
              <p:nvPr/>
            </p:nvSpPr>
            <p:spPr bwMode="auto">
              <a:xfrm>
                <a:off x="689" y="1548"/>
                <a:ext cx="26" cy="30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2 h 13"/>
                  <a:gd name="T4" fmla="*/ 8 w 11"/>
                  <a:gd name="T5" fmla="*/ 2 h 13"/>
                  <a:gd name="T6" fmla="*/ 9 w 11"/>
                  <a:gd name="T7" fmla="*/ 7 h 13"/>
                  <a:gd name="T8" fmla="*/ 8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1 w 11"/>
                  <a:gd name="T15" fmla="*/ 5 h 13"/>
                  <a:gd name="T16" fmla="*/ 2 w 11"/>
                  <a:gd name="T17" fmla="*/ 3 h 13"/>
                  <a:gd name="T18" fmla="*/ 7 w 11"/>
                  <a:gd name="T19" fmla="*/ 2 h 13"/>
                  <a:gd name="T20" fmla="*/ 7 w 11"/>
                  <a:gd name="T21" fmla="*/ 1 h 13"/>
                  <a:gd name="T22" fmla="*/ 7 w 11"/>
                  <a:gd name="T23" fmla="*/ 0 h 13"/>
                  <a:gd name="T24" fmla="*/ 1 w 11"/>
                  <a:gd name="T25" fmla="*/ 3 h 13"/>
                  <a:gd name="T26" fmla="*/ 0 w 11"/>
                  <a:gd name="T27" fmla="*/ 5 h 13"/>
                  <a:gd name="T28" fmla="*/ 2 w 11"/>
                  <a:gd name="T29" fmla="*/ 11 h 13"/>
                  <a:gd name="T30" fmla="*/ 4 w 11"/>
                  <a:gd name="T31" fmla="*/ 12 h 13"/>
                  <a:gd name="T32" fmla="*/ 9 w 11"/>
                  <a:gd name="T33" fmla="*/ 10 h 13"/>
                  <a:gd name="T34" fmla="*/ 10 w 11"/>
                  <a:gd name="T35" fmla="*/ 8 h 13"/>
                  <a:gd name="T36" fmla="*/ 9 w 11"/>
                  <a:gd name="T37" fmla="*/ 1 h 13"/>
                  <a:gd name="T38" fmla="*/ 7 w 11"/>
                  <a:gd name="T39" fmla="*/ 0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9" y="3"/>
                      <a:pt x="10" y="5"/>
                      <a:pt x="9" y="7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7" y="11"/>
                      <a:pt x="6" y="11"/>
                      <a:pt x="4" y="11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1" y="9"/>
                      <a:pt x="1" y="7"/>
                      <a:pt x="1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3" y="2"/>
                      <a:pt x="5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1" y="3"/>
                    </a:cubicBezTo>
                    <a:cubicBezTo>
                      <a:pt x="1" y="3"/>
                      <a:pt x="1" y="4"/>
                      <a:pt x="0" y="5"/>
                    </a:cubicBezTo>
                    <a:cubicBezTo>
                      <a:pt x="0" y="7"/>
                      <a:pt x="0" y="10"/>
                      <a:pt x="2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9" y="10"/>
                    </a:cubicBezTo>
                    <a:cubicBezTo>
                      <a:pt x="10" y="9"/>
                      <a:pt x="10" y="9"/>
                      <a:pt x="10" y="8"/>
                    </a:cubicBezTo>
                    <a:cubicBezTo>
                      <a:pt x="11" y="5"/>
                      <a:pt x="10" y="3"/>
                      <a:pt x="9" y="1"/>
                    </a:cubicBezTo>
                    <a:cubicBezTo>
                      <a:pt x="8" y="1"/>
                      <a:pt x="8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Freeform 129"/>
              <p:cNvSpPr>
                <a:spLocks/>
              </p:cNvSpPr>
              <p:nvPr/>
            </p:nvSpPr>
            <p:spPr bwMode="auto">
              <a:xfrm>
                <a:off x="739" y="1600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4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Freeform 130"/>
              <p:cNvSpPr>
                <a:spLocks/>
              </p:cNvSpPr>
              <p:nvPr/>
            </p:nvSpPr>
            <p:spPr bwMode="auto">
              <a:xfrm>
                <a:off x="739" y="1600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7 w 11"/>
                  <a:gd name="T3" fmla="*/ 1 h 12"/>
                  <a:gd name="T4" fmla="*/ 8 w 11"/>
                  <a:gd name="T5" fmla="*/ 2 h 12"/>
                  <a:gd name="T6" fmla="*/ 10 w 11"/>
                  <a:gd name="T7" fmla="*/ 7 h 12"/>
                  <a:gd name="T8" fmla="*/ 9 w 11"/>
                  <a:gd name="T9" fmla="*/ 9 h 12"/>
                  <a:gd name="T10" fmla="*/ 4 w 11"/>
                  <a:gd name="T11" fmla="*/ 11 h 12"/>
                  <a:gd name="T12" fmla="*/ 3 w 11"/>
                  <a:gd name="T13" fmla="*/ 10 h 12"/>
                  <a:gd name="T14" fmla="*/ 2 w 11"/>
                  <a:gd name="T15" fmla="*/ 5 h 12"/>
                  <a:gd name="T16" fmla="*/ 2 w 11"/>
                  <a:gd name="T17" fmla="*/ 3 h 12"/>
                  <a:gd name="T18" fmla="*/ 7 w 11"/>
                  <a:gd name="T19" fmla="*/ 1 h 12"/>
                  <a:gd name="T20" fmla="*/ 7 w 11"/>
                  <a:gd name="T21" fmla="*/ 1 h 12"/>
                  <a:gd name="T22" fmla="*/ 7 w 11"/>
                  <a:gd name="T23" fmla="*/ 0 h 12"/>
                  <a:gd name="T24" fmla="*/ 2 w 11"/>
                  <a:gd name="T25" fmla="*/ 2 h 12"/>
                  <a:gd name="T26" fmla="*/ 1 w 11"/>
                  <a:gd name="T27" fmla="*/ 5 h 12"/>
                  <a:gd name="T28" fmla="*/ 2 w 11"/>
                  <a:gd name="T29" fmla="*/ 11 h 12"/>
                  <a:gd name="T30" fmla="*/ 4 w 11"/>
                  <a:gd name="T31" fmla="*/ 12 h 12"/>
                  <a:gd name="T32" fmla="*/ 9 w 11"/>
                  <a:gd name="T33" fmla="*/ 10 h 12"/>
                  <a:gd name="T34" fmla="*/ 11 w 11"/>
                  <a:gd name="T35" fmla="*/ 7 h 12"/>
                  <a:gd name="T36" fmla="*/ 9 w 11"/>
                  <a:gd name="T37" fmla="*/ 1 h 12"/>
                  <a:gd name="T38" fmla="*/ 7 w 11"/>
                  <a:gd name="T39" fmla="*/ 0 h 12"/>
                  <a:gd name="T40" fmla="*/ 7 w 11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9" y="3"/>
                      <a:pt x="10" y="5"/>
                      <a:pt x="10" y="7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7" y="11"/>
                      <a:pt x="6" y="11"/>
                      <a:pt x="4" y="11"/>
                    </a:cubicBezTo>
                    <a:cubicBezTo>
                      <a:pt x="4" y="11"/>
                      <a:pt x="3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2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1"/>
                      <a:pt x="9" y="10"/>
                    </a:cubicBezTo>
                    <a:cubicBezTo>
                      <a:pt x="10" y="9"/>
                      <a:pt x="10" y="8"/>
                      <a:pt x="11" y="7"/>
                    </a:cubicBezTo>
                    <a:cubicBezTo>
                      <a:pt x="11" y="5"/>
                      <a:pt x="11" y="2"/>
                      <a:pt x="9" y="1"/>
                    </a:cubicBezTo>
                    <a:cubicBezTo>
                      <a:pt x="8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Freeform 131"/>
              <p:cNvSpPr>
                <a:spLocks/>
              </p:cNvSpPr>
              <p:nvPr/>
            </p:nvSpPr>
            <p:spPr bwMode="auto">
              <a:xfrm>
                <a:off x="725" y="1581"/>
                <a:ext cx="23" cy="28"/>
              </a:xfrm>
              <a:custGeom>
                <a:avLst/>
                <a:gdLst>
                  <a:gd name="T0" fmla="*/ 7 w 10"/>
                  <a:gd name="T1" fmla="*/ 0 h 12"/>
                  <a:gd name="T2" fmla="*/ 10 w 10"/>
                  <a:gd name="T3" fmla="*/ 7 h 12"/>
                  <a:gd name="T4" fmla="*/ 4 w 10"/>
                  <a:gd name="T5" fmla="*/ 11 h 12"/>
                  <a:gd name="T6" fmla="*/ 1 w 10"/>
                  <a:gd name="T7" fmla="*/ 4 h 12"/>
                  <a:gd name="T8" fmla="*/ 7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7" y="0"/>
                    </a:moveTo>
                    <a:cubicBezTo>
                      <a:pt x="9" y="1"/>
                      <a:pt x="10" y="4"/>
                      <a:pt x="10" y="7"/>
                    </a:cubicBezTo>
                    <a:cubicBezTo>
                      <a:pt x="9" y="10"/>
                      <a:pt x="6" y="12"/>
                      <a:pt x="4" y="11"/>
                    </a:cubicBezTo>
                    <a:cubicBezTo>
                      <a:pt x="1" y="10"/>
                      <a:pt x="0" y="7"/>
                      <a:pt x="1" y="4"/>
                    </a:cubicBezTo>
                    <a:cubicBezTo>
                      <a:pt x="1" y="1"/>
                      <a:pt x="4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Freeform 132"/>
              <p:cNvSpPr>
                <a:spLocks/>
              </p:cNvSpPr>
              <p:nvPr/>
            </p:nvSpPr>
            <p:spPr bwMode="auto">
              <a:xfrm>
                <a:off x="722" y="1578"/>
                <a:ext cx="29" cy="31"/>
              </a:xfrm>
              <a:custGeom>
                <a:avLst/>
                <a:gdLst>
                  <a:gd name="T0" fmla="*/ 8 w 12"/>
                  <a:gd name="T1" fmla="*/ 1 h 13"/>
                  <a:gd name="T2" fmla="*/ 8 w 12"/>
                  <a:gd name="T3" fmla="*/ 2 h 13"/>
                  <a:gd name="T4" fmla="*/ 9 w 12"/>
                  <a:gd name="T5" fmla="*/ 2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4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8 w 12"/>
                  <a:gd name="T19" fmla="*/ 2 h 13"/>
                  <a:gd name="T20" fmla="*/ 8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8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8" y="1"/>
                    </a:move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8"/>
                      <a:pt x="10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2" y="10"/>
                      <a:pt x="1" y="7"/>
                      <a:pt x="2" y="5"/>
                    </a:cubicBezTo>
                    <a:cubicBezTo>
                      <a:pt x="2" y="5"/>
                      <a:pt x="3" y="4"/>
                      <a:pt x="3" y="4"/>
                    </a:cubicBezTo>
                    <a:cubicBezTo>
                      <a:pt x="4" y="2"/>
                      <a:pt x="6" y="1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4" y="1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9" y="12"/>
                      <a:pt x="10" y="10"/>
                    </a:cubicBezTo>
                    <a:cubicBezTo>
                      <a:pt x="11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" name="Freeform 133"/>
              <p:cNvSpPr>
                <a:spLocks/>
              </p:cNvSpPr>
              <p:nvPr/>
            </p:nvSpPr>
            <p:spPr bwMode="auto">
              <a:xfrm>
                <a:off x="708" y="1564"/>
                <a:ext cx="24" cy="28"/>
              </a:xfrm>
              <a:custGeom>
                <a:avLst/>
                <a:gdLst>
                  <a:gd name="T0" fmla="*/ 6 w 10"/>
                  <a:gd name="T1" fmla="*/ 0 h 12"/>
                  <a:gd name="T2" fmla="*/ 9 w 10"/>
                  <a:gd name="T3" fmla="*/ 7 h 12"/>
                  <a:gd name="T4" fmla="*/ 3 w 10"/>
                  <a:gd name="T5" fmla="*/ 11 h 12"/>
                  <a:gd name="T6" fmla="*/ 0 w 10"/>
                  <a:gd name="T7" fmla="*/ 4 h 12"/>
                  <a:gd name="T8" fmla="*/ 6 w 10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cubicBezTo>
                      <a:pt x="9" y="1"/>
                      <a:pt x="10" y="4"/>
                      <a:pt x="9" y="7"/>
                    </a:cubicBezTo>
                    <a:cubicBezTo>
                      <a:pt x="9" y="10"/>
                      <a:pt x="6" y="12"/>
                      <a:pt x="3" y="11"/>
                    </a:cubicBezTo>
                    <a:cubicBezTo>
                      <a:pt x="1" y="10"/>
                      <a:pt x="0" y="7"/>
                      <a:pt x="0" y="4"/>
                    </a:cubicBezTo>
                    <a:cubicBezTo>
                      <a:pt x="1" y="1"/>
                      <a:pt x="4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Freeform 134"/>
              <p:cNvSpPr>
                <a:spLocks/>
              </p:cNvSpPr>
              <p:nvPr/>
            </p:nvSpPr>
            <p:spPr bwMode="auto">
              <a:xfrm>
                <a:off x="706" y="1562"/>
                <a:ext cx="28" cy="30"/>
              </a:xfrm>
              <a:custGeom>
                <a:avLst/>
                <a:gdLst>
                  <a:gd name="T0" fmla="*/ 7 w 12"/>
                  <a:gd name="T1" fmla="*/ 1 h 13"/>
                  <a:gd name="T2" fmla="*/ 7 w 12"/>
                  <a:gd name="T3" fmla="*/ 2 h 13"/>
                  <a:gd name="T4" fmla="*/ 8 w 12"/>
                  <a:gd name="T5" fmla="*/ 3 h 13"/>
                  <a:gd name="T6" fmla="*/ 10 w 12"/>
                  <a:gd name="T7" fmla="*/ 8 h 13"/>
                  <a:gd name="T8" fmla="*/ 9 w 12"/>
                  <a:gd name="T9" fmla="*/ 10 h 13"/>
                  <a:gd name="T10" fmla="*/ 5 w 12"/>
                  <a:gd name="T11" fmla="*/ 11 h 13"/>
                  <a:gd name="T12" fmla="*/ 3 w 12"/>
                  <a:gd name="T13" fmla="*/ 11 h 13"/>
                  <a:gd name="T14" fmla="*/ 2 w 12"/>
                  <a:gd name="T15" fmla="*/ 5 h 13"/>
                  <a:gd name="T16" fmla="*/ 3 w 12"/>
                  <a:gd name="T17" fmla="*/ 4 h 13"/>
                  <a:gd name="T18" fmla="*/ 7 w 12"/>
                  <a:gd name="T19" fmla="*/ 2 h 13"/>
                  <a:gd name="T20" fmla="*/ 7 w 12"/>
                  <a:gd name="T21" fmla="*/ 1 h 13"/>
                  <a:gd name="T22" fmla="*/ 8 w 12"/>
                  <a:gd name="T23" fmla="*/ 1 h 13"/>
                  <a:gd name="T24" fmla="*/ 2 w 12"/>
                  <a:gd name="T25" fmla="*/ 3 h 13"/>
                  <a:gd name="T26" fmla="*/ 1 w 12"/>
                  <a:gd name="T27" fmla="*/ 5 h 13"/>
                  <a:gd name="T28" fmla="*/ 3 w 12"/>
                  <a:gd name="T29" fmla="*/ 12 h 13"/>
                  <a:gd name="T30" fmla="*/ 4 w 12"/>
                  <a:gd name="T31" fmla="*/ 12 h 13"/>
                  <a:gd name="T32" fmla="*/ 10 w 12"/>
                  <a:gd name="T33" fmla="*/ 10 h 13"/>
                  <a:gd name="T34" fmla="*/ 11 w 12"/>
                  <a:gd name="T35" fmla="*/ 8 h 13"/>
                  <a:gd name="T36" fmla="*/ 9 w 12"/>
                  <a:gd name="T37" fmla="*/ 2 h 13"/>
                  <a:gd name="T38" fmla="*/ 8 w 12"/>
                  <a:gd name="T39" fmla="*/ 1 h 13"/>
                  <a:gd name="T40" fmla="*/ 7 w 12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10" y="4"/>
                      <a:pt x="11" y="6"/>
                      <a:pt x="10" y="8"/>
                    </a:cubicBezTo>
                    <a:cubicBezTo>
                      <a:pt x="10" y="8"/>
                      <a:pt x="9" y="9"/>
                      <a:pt x="9" y="10"/>
                    </a:cubicBezTo>
                    <a:cubicBezTo>
                      <a:pt x="8" y="11"/>
                      <a:pt x="6" y="12"/>
                      <a:pt x="5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2" y="10"/>
                      <a:pt x="1" y="8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4" y="2"/>
                      <a:pt x="6" y="1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0" y="8"/>
                      <a:pt x="1" y="10"/>
                      <a:pt x="3" y="12"/>
                    </a:cubicBezTo>
                    <a:cubicBezTo>
                      <a:pt x="3" y="12"/>
                      <a:pt x="4" y="12"/>
                      <a:pt x="4" y="12"/>
                    </a:cubicBezTo>
                    <a:cubicBezTo>
                      <a:pt x="6" y="13"/>
                      <a:pt x="9" y="12"/>
                      <a:pt x="10" y="10"/>
                    </a:cubicBezTo>
                    <a:cubicBezTo>
                      <a:pt x="10" y="10"/>
                      <a:pt x="11" y="9"/>
                      <a:pt x="11" y="8"/>
                    </a:cubicBezTo>
                    <a:cubicBezTo>
                      <a:pt x="12" y="6"/>
                      <a:pt x="11" y="3"/>
                      <a:pt x="9" y="2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" name="Freeform 135"/>
              <p:cNvSpPr>
                <a:spLocks/>
              </p:cNvSpPr>
              <p:nvPr/>
            </p:nvSpPr>
            <p:spPr bwMode="auto">
              <a:xfrm>
                <a:off x="668" y="1536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7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1"/>
                      <a:pt x="11" y="4"/>
                      <a:pt x="10" y="7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0"/>
                      <a:pt x="0" y="7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" name="Freeform 136"/>
              <p:cNvSpPr>
                <a:spLocks/>
              </p:cNvSpPr>
              <p:nvPr/>
            </p:nvSpPr>
            <p:spPr bwMode="auto">
              <a:xfrm>
                <a:off x="668" y="1536"/>
                <a:ext cx="28" cy="28"/>
              </a:xfrm>
              <a:custGeom>
                <a:avLst/>
                <a:gdLst>
                  <a:gd name="T0" fmla="*/ 7 w 12"/>
                  <a:gd name="T1" fmla="*/ 1 h 12"/>
                  <a:gd name="T2" fmla="*/ 7 w 12"/>
                  <a:gd name="T3" fmla="*/ 1 h 12"/>
                  <a:gd name="T4" fmla="*/ 8 w 12"/>
                  <a:gd name="T5" fmla="*/ 2 h 12"/>
                  <a:gd name="T6" fmla="*/ 10 w 12"/>
                  <a:gd name="T7" fmla="*/ 7 h 12"/>
                  <a:gd name="T8" fmla="*/ 9 w 12"/>
                  <a:gd name="T9" fmla="*/ 9 h 12"/>
                  <a:gd name="T10" fmla="*/ 4 w 12"/>
                  <a:gd name="T11" fmla="*/ 11 h 12"/>
                  <a:gd name="T12" fmla="*/ 3 w 12"/>
                  <a:gd name="T13" fmla="*/ 10 h 12"/>
                  <a:gd name="T14" fmla="*/ 2 w 12"/>
                  <a:gd name="T15" fmla="*/ 5 h 12"/>
                  <a:gd name="T16" fmla="*/ 3 w 12"/>
                  <a:gd name="T17" fmla="*/ 3 h 12"/>
                  <a:gd name="T18" fmla="*/ 7 w 12"/>
                  <a:gd name="T19" fmla="*/ 1 h 12"/>
                  <a:gd name="T20" fmla="*/ 7 w 12"/>
                  <a:gd name="T21" fmla="*/ 1 h 12"/>
                  <a:gd name="T22" fmla="*/ 7 w 12"/>
                  <a:gd name="T23" fmla="*/ 0 h 12"/>
                  <a:gd name="T24" fmla="*/ 2 w 12"/>
                  <a:gd name="T25" fmla="*/ 2 h 12"/>
                  <a:gd name="T26" fmla="*/ 1 w 12"/>
                  <a:gd name="T27" fmla="*/ 4 h 12"/>
                  <a:gd name="T28" fmla="*/ 3 w 12"/>
                  <a:gd name="T29" fmla="*/ 11 h 12"/>
                  <a:gd name="T30" fmla="*/ 4 w 12"/>
                  <a:gd name="T31" fmla="*/ 12 h 12"/>
                  <a:gd name="T32" fmla="*/ 10 w 12"/>
                  <a:gd name="T33" fmla="*/ 10 h 12"/>
                  <a:gd name="T34" fmla="*/ 11 w 12"/>
                  <a:gd name="T35" fmla="*/ 7 h 12"/>
                  <a:gd name="T36" fmla="*/ 9 w 12"/>
                  <a:gd name="T37" fmla="*/ 1 h 12"/>
                  <a:gd name="T38" fmla="*/ 7 w 12"/>
                  <a:gd name="T39" fmla="*/ 0 h 12"/>
                  <a:gd name="T40" fmla="*/ 7 w 12"/>
                  <a:gd name="T4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2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8" y="10"/>
                      <a:pt x="6" y="11"/>
                      <a:pt x="4" y="11"/>
                    </a:cubicBezTo>
                    <a:cubicBezTo>
                      <a:pt x="4" y="11"/>
                      <a:pt x="4" y="10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3"/>
                      <a:pt x="3" y="3"/>
                    </a:cubicBezTo>
                    <a:cubicBezTo>
                      <a:pt x="4" y="1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0" y="7"/>
                      <a:pt x="1" y="10"/>
                      <a:pt x="3" y="11"/>
                    </a:cubicBezTo>
                    <a:cubicBezTo>
                      <a:pt x="3" y="11"/>
                      <a:pt x="3" y="12"/>
                      <a:pt x="4" y="12"/>
                    </a:cubicBezTo>
                    <a:cubicBezTo>
                      <a:pt x="6" y="12"/>
                      <a:pt x="8" y="11"/>
                      <a:pt x="10" y="10"/>
                    </a:cubicBezTo>
                    <a:cubicBezTo>
                      <a:pt x="10" y="9"/>
                      <a:pt x="11" y="8"/>
                      <a:pt x="11" y="7"/>
                    </a:cubicBezTo>
                    <a:cubicBezTo>
                      <a:pt x="12" y="5"/>
                      <a:pt x="11" y="2"/>
                      <a:pt x="9" y="1"/>
                    </a:cubicBezTo>
                    <a:cubicBezTo>
                      <a:pt x="9" y="1"/>
                      <a:pt x="8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" name="Freeform 137"/>
              <p:cNvSpPr>
                <a:spLocks/>
              </p:cNvSpPr>
              <p:nvPr/>
            </p:nvSpPr>
            <p:spPr bwMode="auto">
              <a:xfrm>
                <a:off x="647" y="1524"/>
                <a:ext cx="26" cy="28"/>
              </a:xfrm>
              <a:custGeom>
                <a:avLst/>
                <a:gdLst>
                  <a:gd name="T0" fmla="*/ 7 w 11"/>
                  <a:gd name="T1" fmla="*/ 1 h 12"/>
                  <a:gd name="T2" fmla="*/ 10 w 11"/>
                  <a:gd name="T3" fmla="*/ 8 h 12"/>
                  <a:gd name="T4" fmla="*/ 4 w 11"/>
                  <a:gd name="T5" fmla="*/ 11 h 12"/>
                  <a:gd name="T6" fmla="*/ 1 w 11"/>
                  <a:gd name="T7" fmla="*/ 5 h 12"/>
                  <a:gd name="T8" fmla="*/ 7 w 11"/>
                  <a:gd name="T9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7" y="1"/>
                    </a:moveTo>
                    <a:cubicBezTo>
                      <a:pt x="10" y="2"/>
                      <a:pt x="11" y="5"/>
                      <a:pt x="10" y="8"/>
                    </a:cubicBezTo>
                    <a:cubicBezTo>
                      <a:pt x="9" y="10"/>
                      <a:pt x="7" y="12"/>
                      <a:pt x="4" y="11"/>
                    </a:cubicBezTo>
                    <a:cubicBezTo>
                      <a:pt x="2" y="11"/>
                      <a:pt x="0" y="8"/>
                      <a:pt x="1" y="5"/>
                    </a:cubicBezTo>
                    <a:cubicBezTo>
                      <a:pt x="2" y="2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" name="Freeform 138"/>
              <p:cNvSpPr>
                <a:spLocks/>
              </p:cNvSpPr>
              <p:nvPr/>
            </p:nvSpPr>
            <p:spPr bwMode="auto">
              <a:xfrm>
                <a:off x="647" y="1524"/>
                <a:ext cx="26" cy="31"/>
              </a:xfrm>
              <a:custGeom>
                <a:avLst/>
                <a:gdLst>
                  <a:gd name="T0" fmla="*/ 7 w 11"/>
                  <a:gd name="T1" fmla="*/ 1 h 13"/>
                  <a:gd name="T2" fmla="*/ 7 w 11"/>
                  <a:gd name="T3" fmla="*/ 1 h 13"/>
                  <a:gd name="T4" fmla="*/ 8 w 11"/>
                  <a:gd name="T5" fmla="*/ 2 h 13"/>
                  <a:gd name="T6" fmla="*/ 10 w 11"/>
                  <a:gd name="T7" fmla="*/ 7 h 13"/>
                  <a:gd name="T8" fmla="*/ 9 w 11"/>
                  <a:gd name="T9" fmla="*/ 9 h 13"/>
                  <a:gd name="T10" fmla="*/ 4 w 11"/>
                  <a:gd name="T11" fmla="*/ 11 h 13"/>
                  <a:gd name="T12" fmla="*/ 3 w 11"/>
                  <a:gd name="T13" fmla="*/ 10 h 13"/>
                  <a:gd name="T14" fmla="*/ 2 w 11"/>
                  <a:gd name="T15" fmla="*/ 5 h 13"/>
                  <a:gd name="T16" fmla="*/ 3 w 11"/>
                  <a:gd name="T17" fmla="*/ 3 h 13"/>
                  <a:gd name="T18" fmla="*/ 7 w 11"/>
                  <a:gd name="T19" fmla="*/ 1 h 13"/>
                  <a:gd name="T20" fmla="*/ 7 w 11"/>
                  <a:gd name="T21" fmla="*/ 1 h 13"/>
                  <a:gd name="T22" fmla="*/ 7 w 11"/>
                  <a:gd name="T23" fmla="*/ 0 h 13"/>
                  <a:gd name="T24" fmla="*/ 2 w 11"/>
                  <a:gd name="T25" fmla="*/ 3 h 13"/>
                  <a:gd name="T26" fmla="*/ 1 w 11"/>
                  <a:gd name="T27" fmla="*/ 5 h 13"/>
                  <a:gd name="T28" fmla="*/ 3 w 11"/>
                  <a:gd name="T29" fmla="*/ 11 h 13"/>
                  <a:gd name="T30" fmla="*/ 4 w 11"/>
                  <a:gd name="T31" fmla="*/ 12 h 13"/>
                  <a:gd name="T32" fmla="*/ 10 w 11"/>
                  <a:gd name="T33" fmla="*/ 10 h 13"/>
                  <a:gd name="T34" fmla="*/ 11 w 11"/>
                  <a:gd name="T35" fmla="*/ 8 h 13"/>
                  <a:gd name="T36" fmla="*/ 9 w 11"/>
                  <a:gd name="T37" fmla="*/ 1 h 13"/>
                  <a:gd name="T38" fmla="*/ 7 w 11"/>
                  <a:gd name="T39" fmla="*/ 0 h 13"/>
                  <a:gd name="T40" fmla="*/ 7 w 11"/>
                  <a:gd name="T4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13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3"/>
                      <a:pt x="10" y="5"/>
                      <a:pt x="10" y="7"/>
                    </a:cubicBezTo>
                    <a:cubicBezTo>
                      <a:pt x="10" y="8"/>
                      <a:pt x="9" y="9"/>
                      <a:pt x="9" y="9"/>
                    </a:cubicBezTo>
                    <a:cubicBezTo>
                      <a:pt x="8" y="11"/>
                      <a:pt x="6" y="11"/>
                      <a:pt x="4" y="11"/>
                    </a:cubicBezTo>
                    <a:cubicBezTo>
                      <a:pt x="4" y="11"/>
                      <a:pt x="4" y="11"/>
                      <a:pt x="3" y="10"/>
                    </a:cubicBezTo>
                    <a:cubicBezTo>
                      <a:pt x="2" y="9"/>
                      <a:pt x="1" y="7"/>
                      <a:pt x="2" y="5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2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3" y="1"/>
                      <a:pt x="2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7"/>
                      <a:pt x="1" y="10"/>
                      <a:pt x="3" y="11"/>
                    </a:cubicBezTo>
                    <a:cubicBezTo>
                      <a:pt x="3" y="12"/>
                      <a:pt x="3" y="12"/>
                      <a:pt x="4" y="12"/>
                    </a:cubicBezTo>
                    <a:cubicBezTo>
                      <a:pt x="6" y="13"/>
                      <a:pt x="8" y="12"/>
                      <a:pt x="10" y="10"/>
                    </a:cubicBezTo>
                    <a:cubicBezTo>
                      <a:pt x="10" y="9"/>
                      <a:pt x="11" y="9"/>
                      <a:pt x="11" y="8"/>
                    </a:cubicBezTo>
                    <a:cubicBezTo>
                      <a:pt x="11" y="5"/>
                      <a:pt x="11" y="3"/>
                      <a:pt x="9" y="1"/>
                    </a:cubicBezTo>
                    <a:cubicBezTo>
                      <a:pt x="9" y="1"/>
                      <a:pt x="8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" name="Freeform 139"/>
              <p:cNvSpPr>
                <a:spLocks/>
              </p:cNvSpPr>
              <p:nvPr/>
            </p:nvSpPr>
            <p:spPr bwMode="auto">
              <a:xfrm>
                <a:off x="1180" y="1061"/>
                <a:ext cx="154" cy="163"/>
              </a:xfrm>
              <a:custGeom>
                <a:avLst/>
                <a:gdLst>
                  <a:gd name="T0" fmla="*/ 62 w 65"/>
                  <a:gd name="T1" fmla="*/ 69 h 69"/>
                  <a:gd name="T2" fmla="*/ 45 w 65"/>
                  <a:gd name="T3" fmla="*/ 49 h 69"/>
                  <a:gd name="T4" fmla="*/ 57 w 65"/>
                  <a:gd name="T5" fmla="*/ 50 h 69"/>
                  <a:gd name="T6" fmla="*/ 34 w 65"/>
                  <a:gd name="T7" fmla="*/ 33 h 69"/>
                  <a:gd name="T8" fmla="*/ 50 w 65"/>
                  <a:gd name="T9" fmla="*/ 36 h 69"/>
                  <a:gd name="T10" fmla="*/ 16 w 65"/>
                  <a:gd name="T11" fmla="*/ 18 h 69"/>
                  <a:gd name="T12" fmla="*/ 1 w 65"/>
                  <a:gd name="T13" fmla="*/ 0 h 69"/>
                  <a:gd name="T14" fmla="*/ 39 w 65"/>
                  <a:gd name="T15" fmla="*/ 15 h 69"/>
                  <a:gd name="T16" fmla="*/ 62 w 65"/>
                  <a:gd name="T17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" h="69">
                    <a:moveTo>
                      <a:pt x="62" y="69"/>
                    </a:moveTo>
                    <a:cubicBezTo>
                      <a:pt x="63" y="61"/>
                      <a:pt x="51" y="43"/>
                      <a:pt x="45" y="49"/>
                    </a:cubicBezTo>
                    <a:cubicBezTo>
                      <a:pt x="44" y="45"/>
                      <a:pt x="52" y="42"/>
                      <a:pt x="57" y="50"/>
                    </a:cubicBezTo>
                    <a:cubicBezTo>
                      <a:pt x="60" y="43"/>
                      <a:pt x="40" y="35"/>
                      <a:pt x="34" y="33"/>
                    </a:cubicBezTo>
                    <a:cubicBezTo>
                      <a:pt x="37" y="31"/>
                      <a:pt x="45" y="33"/>
                      <a:pt x="50" y="36"/>
                    </a:cubicBezTo>
                    <a:cubicBezTo>
                      <a:pt x="47" y="26"/>
                      <a:pt x="24" y="26"/>
                      <a:pt x="16" y="18"/>
                    </a:cubicBezTo>
                    <a:cubicBezTo>
                      <a:pt x="43" y="15"/>
                      <a:pt x="0" y="10"/>
                      <a:pt x="1" y="0"/>
                    </a:cubicBezTo>
                    <a:cubicBezTo>
                      <a:pt x="5" y="8"/>
                      <a:pt x="24" y="6"/>
                      <a:pt x="39" y="15"/>
                    </a:cubicBezTo>
                    <a:cubicBezTo>
                      <a:pt x="64" y="31"/>
                      <a:pt x="65" y="52"/>
                      <a:pt x="62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" name="Freeform 140"/>
              <p:cNvSpPr>
                <a:spLocks/>
              </p:cNvSpPr>
              <p:nvPr/>
            </p:nvSpPr>
            <p:spPr bwMode="auto">
              <a:xfrm>
                <a:off x="1124" y="1014"/>
                <a:ext cx="130" cy="73"/>
              </a:xfrm>
              <a:custGeom>
                <a:avLst/>
                <a:gdLst>
                  <a:gd name="T0" fmla="*/ 40 w 55"/>
                  <a:gd name="T1" fmla="*/ 11 h 31"/>
                  <a:gd name="T2" fmla="*/ 44 w 55"/>
                  <a:gd name="T3" fmla="*/ 16 h 31"/>
                  <a:gd name="T4" fmla="*/ 55 w 55"/>
                  <a:gd name="T5" fmla="*/ 31 h 31"/>
                  <a:gd name="T6" fmla="*/ 0 w 55"/>
                  <a:gd name="T7" fmla="*/ 3 h 31"/>
                  <a:gd name="T8" fmla="*/ 17 w 55"/>
                  <a:gd name="T9" fmla="*/ 10 h 31"/>
                  <a:gd name="T10" fmla="*/ 8 w 55"/>
                  <a:gd name="T11" fmla="*/ 0 h 31"/>
                  <a:gd name="T12" fmla="*/ 26 w 55"/>
                  <a:gd name="T13" fmla="*/ 12 h 31"/>
                  <a:gd name="T14" fmla="*/ 19 w 55"/>
                  <a:gd name="T15" fmla="*/ 2 h 31"/>
                  <a:gd name="T16" fmla="*/ 38 w 55"/>
                  <a:gd name="T17" fmla="*/ 15 h 31"/>
                  <a:gd name="T18" fmla="*/ 40 w 55"/>
                  <a:gd name="T19" fmla="*/ 1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31">
                    <a:moveTo>
                      <a:pt x="40" y="11"/>
                    </a:moveTo>
                    <a:cubicBezTo>
                      <a:pt x="40" y="11"/>
                      <a:pt x="44" y="16"/>
                      <a:pt x="44" y="16"/>
                    </a:cubicBezTo>
                    <a:cubicBezTo>
                      <a:pt x="53" y="26"/>
                      <a:pt x="43" y="22"/>
                      <a:pt x="55" y="31"/>
                    </a:cubicBezTo>
                    <a:cubicBezTo>
                      <a:pt x="29" y="16"/>
                      <a:pt x="33" y="26"/>
                      <a:pt x="0" y="3"/>
                    </a:cubicBezTo>
                    <a:cubicBezTo>
                      <a:pt x="10" y="9"/>
                      <a:pt x="9" y="5"/>
                      <a:pt x="17" y="10"/>
                    </a:cubicBezTo>
                    <a:cubicBezTo>
                      <a:pt x="15" y="6"/>
                      <a:pt x="13" y="5"/>
                      <a:pt x="8" y="0"/>
                    </a:cubicBezTo>
                    <a:cubicBezTo>
                      <a:pt x="13" y="2"/>
                      <a:pt x="21" y="6"/>
                      <a:pt x="26" y="12"/>
                    </a:cubicBezTo>
                    <a:cubicBezTo>
                      <a:pt x="29" y="12"/>
                      <a:pt x="18" y="1"/>
                      <a:pt x="19" y="2"/>
                    </a:cubicBezTo>
                    <a:cubicBezTo>
                      <a:pt x="36" y="11"/>
                      <a:pt x="33" y="11"/>
                      <a:pt x="38" y="15"/>
                    </a:cubicBezTo>
                    <a:cubicBezTo>
                      <a:pt x="39" y="14"/>
                      <a:pt x="40" y="14"/>
                      <a:pt x="4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" name="Freeform 141"/>
              <p:cNvSpPr>
                <a:spLocks/>
              </p:cNvSpPr>
              <p:nvPr/>
            </p:nvSpPr>
            <p:spPr bwMode="auto">
              <a:xfrm>
                <a:off x="1247" y="1047"/>
                <a:ext cx="96" cy="101"/>
              </a:xfrm>
              <a:custGeom>
                <a:avLst/>
                <a:gdLst>
                  <a:gd name="T0" fmla="*/ 26 w 41"/>
                  <a:gd name="T1" fmla="*/ 0 h 43"/>
                  <a:gd name="T2" fmla="*/ 30 w 41"/>
                  <a:gd name="T3" fmla="*/ 43 h 43"/>
                  <a:gd name="T4" fmla="*/ 0 w 41"/>
                  <a:gd name="T5" fmla="*/ 0 h 43"/>
                  <a:gd name="T6" fmla="*/ 15 w 41"/>
                  <a:gd name="T7" fmla="*/ 13 h 43"/>
                  <a:gd name="T8" fmla="*/ 26 w 41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3">
                    <a:moveTo>
                      <a:pt x="26" y="0"/>
                    </a:moveTo>
                    <a:cubicBezTo>
                      <a:pt x="16" y="17"/>
                      <a:pt x="41" y="31"/>
                      <a:pt x="30" y="43"/>
                    </a:cubicBezTo>
                    <a:cubicBezTo>
                      <a:pt x="37" y="26"/>
                      <a:pt x="0" y="15"/>
                      <a:pt x="0" y="0"/>
                    </a:cubicBezTo>
                    <a:cubicBezTo>
                      <a:pt x="3" y="6"/>
                      <a:pt x="8" y="10"/>
                      <a:pt x="15" y="13"/>
                    </a:cubicBezTo>
                    <a:cubicBezTo>
                      <a:pt x="19" y="12"/>
                      <a:pt x="16" y="5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" name="Freeform 142"/>
              <p:cNvSpPr>
                <a:spLocks/>
              </p:cNvSpPr>
              <p:nvPr/>
            </p:nvSpPr>
            <p:spPr bwMode="auto">
              <a:xfrm>
                <a:off x="1464" y="943"/>
                <a:ext cx="198" cy="92"/>
              </a:xfrm>
              <a:custGeom>
                <a:avLst/>
                <a:gdLst>
                  <a:gd name="T0" fmla="*/ 0 w 84"/>
                  <a:gd name="T1" fmla="*/ 16 h 39"/>
                  <a:gd name="T2" fmla="*/ 24 w 84"/>
                  <a:gd name="T3" fmla="*/ 21 h 39"/>
                  <a:gd name="T4" fmla="*/ 19 w 84"/>
                  <a:gd name="T5" fmla="*/ 12 h 39"/>
                  <a:gd name="T6" fmla="*/ 42 w 84"/>
                  <a:gd name="T7" fmla="*/ 23 h 39"/>
                  <a:gd name="T8" fmla="*/ 35 w 84"/>
                  <a:gd name="T9" fmla="*/ 12 h 39"/>
                  <a:gd name="T10" fmla="*/ 62 w 84"/>
                  <a:gd name="T11" fmla="*/ 30 h 39"/>
                  <a:gd name="T12" fmla="*/ 84 w 84"/>
                  <a:gd name="T13" fmla="*/ 35 h 39"/>
                  <a:gd name="T14" fmla="*/ 58 w 84"/>
                  <a:gd name="T15" fmla="*/ 12 h 39"/>
                  <a:gd name="T16" fmla="*/ 0 w 84"/>
                  <a:gd name="T17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39">
                    <a:moveTo>
                      <a:pt x="0" y="16"/>
                    </a:moveTo>
                    <a:cubicBezTo>
                      <a:pt x="7" y="13"/>
                      <a:pt x="28" y="14"/>
                      <a:pt x="24" y="21"/>
                    </a:cubicBezTo>
                    <a:cubicBezTo>
                      <a:pt x="28" y="20"/>
                      <a:pt x="28" y="13"/>
                      <a:pt x="19" y="12"/>
                    </a:cubicBezTo>
                    <a:cubicBezTo>
                      <a:pt x="25" y="7"/>
                      <a:pt x="38" y="19"/>
                      <a:pt x="42" y="23"/>
                    </a:cubicBezTo>
                    <a:cubicBezTo>
                      <a:pt x="43" y="20"/>
                      <a:pt x="39" y="14"/>
                      <a:pt x="35" y="12"/>
                    </a:cubicBezTo>
                    <a:cubicBezTo>
                      <a:pt x="45" y="10"/>
                      <a:pt x="52" y="28"/>
                      <a:pt x="62" y="30"/>
                    </a:cubicBezTo>
                    <a:cubicBezTo>
                      <a:pt x="56" y="9"/>
                      <a:pt x="74" y="39"/>
                      <a:pt x="84" y="35"/>
                    </a:cubicBezTo>
                    <a:cubicBezTo>
                      <a:pt x="74" y="35"/>
                      <a:pt x="70" y="19"/>
                      <a:pt x="58" y="12"/>
                    </a:cubicBezTo>
                    <a:cubicBezTo>
                      <a:pt x="35" y="0"/>
                      <a:pt x="15" y="7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" name="Freeform 143"/>
              <p:cNvSpPr>
                <a:spLocks/>
              </p:cNvSpPr>
              <p:nvPr/>
            </p:nvSpPr>
            <p:spPr bwMode="auto">
              <a:xfrm>
                <a:off x="1615" y="981"/>
                <a:ext cx="102" cy="73"/>
              </a:xfrm>
              <a:custGeom>
                <a:avLst/>
                <a:gdLst>
                  <a:gd name="T0" fmla="*/ 23 w 43"/>
                  <a:gd name="T1" fmla="*/ 4 h 31"/>
                  <a:gd name="T2" fmla="*/ 17 w 43"/>
                  <a:gd name="T3" fmla="*/ 2 h 31"/>
                  <a:gd name="T4" fmla="*/ 0 w 43"/>
                  <a:gd name="T5" fmla="*/ 0 h 31"/>
                  <a:gd name="T6" fmla="*/ 42 w 43"/>
                  <a:gd name="T7" fmla="*/ 31 h 31"/>
                  <a:gd name="T8" fmla="*/ 31 w 43"/>
                  <a:gd name="T9" fmla="*/ 20 h 31"/>
                  <a:gd name="T10" fmla="*/ 43 w 43"/>
                  <a:gd name="T11" fmla="*/ 23 h 31"/>
                  <a:gd name="T12" fmla="*/ 27 w 43"/>
                  <a:gd name="T13" fmla="*/ 14 h 31"/>
                  <a:gd name="T14" fmla="*/ 38 w 43"/>
                  <a:gd name="T15" fmla="*/ 15 h 31"/>
                  <a:gd name="T16" fmla="*/ 19 w 43"/>
                  <a:gd name="T17" fmla="*/ 7 h 31"/>
                  <a:gd name="T18" fmla="*/ 23 w 43"/>
                  <a:gd name="T19" fmla="*/ 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31">
                    <a:moveTo>
                      <a:pt x="23" y="4"/>
                    </a:moveTo>
                    <a:cubicBezTo>
                      <a:pt x="23" y="3"/>
                      <a:pt x="17" y="2"/>
                      <a:pt x="17" y="2"/>
                    </a:cubicBezTo>
                    <a:cubicBezTo>
                      <a:pt x="5" y="0"/>
                      <a:pt x="12" y="5"/>
                      <a:pt x="0" y="0"/>
                    </a:cubicBezTo>
                    <a:cubicBezTo>
                      <a:pt x="22" y="14"/>
                      <a:pt x="11" y="15"/>
                      <a:pt x="42" y="31"/>
                    </a:cubicBezTo>
                    <a:cubicBezTo>
                      <a:pt x="34" y="26"/>
                      <a:pt x="38" y="24"/>
                      <a:pt x="31" y="20"/>
                    </a:cubicBezTo>
                    <a:cubicBezTo>
                      <a:pt x="36" y="20"/>
                      <a:pt x="37" y="21"/>
                      <a:pt x="43" y="23"/>
                    </a:cubicBezTo>
                    <a:cubicBezTo>
                      <a:pt x="40" y="20"/>
                      <a:pt x="33" y="16"/>
                      <a:pt x="27" y="14"/>
                    </a:cubicBezTo>
                    <a:cubicBezTo>
                      <a:pt x="25" y="12"/>
                      <a:pt x="39" y="16"/>
                      <a:pt x="38" y="15"/>
                    </a:cubicBezTo>
                    <a:cubicBezTo>
                      <a:pt x="24" y="6"/>
                      <a:pt x="25" y="9"/>
                      <a:pt x="19" y="7"/>
                    </a:cubicBezTo>
                    <a:cubicBezTo>
                      <a:pt x="21" y="5"/>
                      <a:pt x="20" y="5"/>
                      <a:pt x="2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" name="Freeform 144"/>
              <p:cNvSpPr>
                <a:spLocks/>
              </p:cNvSpPr>
              <p:nvPr/>
            </p:nvSpPr>
            <p:spPr bwMode="auto">
              <a:xfrm>
                <a:off x="1537" y="922"/>
                <a:ext cx="118" cy="63"/>
              </a:xfrm>
              <a:custGeom>
                <a:avLst/>
                <a:gdLst>
                  <a:gd name="T0" fmla="*/ 41 w 50"/>
                  <a:gd name="T1" fmla="*/ 0 h 27"/>
                  <a:gd name="T2" fmla="*/ 0 w 50"/>
                  <a:gd name="T3" fmla="*/ 15 h 27"/>
                  <a:gd name="T4" fmla="*/ 50 w 50"/>
                  <a:gd name="T5" fmla="*/ 20 h 27"/>
                  <a:gd name="T6" fmla="*/ 33 w 50"/>
                  <a:gd name="T7" fmla="*/ 14 h 27"/>
                  <a:gd name="T8" fmla="*/ 41 w 50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7">
                    <a:moveTo>
                      <a:pt x="41" y="0"/>
                    </a:moveTo>
                    <a:cubicBezTo>
                      <a:pt x="29" y="15"/>
                      <a:pt x="8" y="2"/>
                      <a:pt x="0" y="15"/>
                    </a:cubicBezTo>
                    <a:cubicBezTo>
                      <a:pt x="13" y="3"/>
                      <a:pt x="35" y="27"/>
                      <a:pt x="50" y="20"/>
                    </a:cubicBezTo>
                    <a:cubicBezTo>
                      <a:pt x="42" y="20"/>
                      <a:pt x="38" y="18"/>
                      <a:pt x="33" y="14"/>
                    </a:cubicBezTo>
                    <a:cubicBezTo>
                      <a:pt x="32" y="11"/>
                      <a:pt x="40" y="1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" name="Freeform 145"/>
              <p:cNvSpPr>
                <a:spLocks/>
              </p:cNvSpPr>
              <p:nvPr/>
            </p:nvSpPr>
            <p:spPr bwMode="auto">
              <a:xfrm>
                <a:off x="1490" y="1115"/>
                <a:ext cx="127" cy="156"/>
              </a:xfrm>
              <a:custGeom>
                <a:avLst/>
                <a:gdLst>
                  <a:gd name="T0" fmla="*/ 13 w 54"/>
                  <a:gd name="T1" fmla="*/ 1 h 66"/>
                  <a:gd name="T2" fmla="*/ 46 w 54"/>
                  <a:gd name="T3" fmla="*/ 18 h 66"/>
                  <a:gd name="T4" fmla="*/ 38 w 54"/>
                  <a:gd name="T5" fmla="*/ 57 h 66"/>
                  <a:gd name="T6" fmla="*/ 15 w 54"/>
                  <a:gd name="T7" fmla="*/ 59 h 66"/>
                  <a:gd name="T8" fmla="*/ 4 w 54"/>
                  <a:gd name="T9" fmla="*/ 49 h 66"/>
                  <a:gd name="T10" fmla="*/ 4 w 54"/>
                  <a:gd name="T11" fmla="*/ 29 h 66"/>
                  <a:gd name="T12" fmla="*/ 25 w 54"/>
                  <a:gd name="T13" fmla="*/ 24 h 66"/>
                  <a:gd name="T14" fmla="*/ 30 w 54"/>
                  <a:gd name="T15" fmla="*/ 44 h 66"/>
                  <a:gd name="T16" fmla="*/ 12 w 54"/>
                  <a:gd name="T17" fmla="*/ 38 h 66"/>
                  <a:gd name="T18" fmla="*/ 13 w 54"/>
                  <a:gd name="T19" fmla="*/ 39 h 66"/>
                  <a:gd name="T20" fmla="*/ 31 w 54"/>
                  <a:gd name="T21" fmla="*/ 41 h 66"/>
                  <a:gd name="T22" fmla="*/ 20 w 54"/>
                  <a:gd name="T23" fmla="*/ 23 h 66"/>
                  <a:gd name="T24" fmla="*/ 2 w 54"/>
                  <a:gd name="T25" fmla="*/ 36 h 66"/>
                  <a:gd name="T26" fmla="*/ 12 w 54"/>
                  <a:gd name="T27" fmla="*/ 57 h 66"/>
                  <a:gd name="T28" fmla="*/ 50 w 54"/>
                  <a:gd name="T29" fmla="*/ 39 h 66"/>
                  <a:gd name="T30" fmla="*/ 23 w 54"/>
                  <a:gd name="T31" fmla="*/ 3 h 66"/>
                  <a:gd name="T32" fmla="*/ 14 w 54"/>
                  <a:gd name="T33" fmla="*/ 2 h 66"/>
                  <a:gd name="T34" fmla="*/ 13 w 54"/>
                  <a:gd name="T35" fmla="*/ 1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4" h="66">
                    <a:moveTo>
                      <a:pt x="13" y="1"/>
                    </a:moveTo>
                    <a:cubicBezTo>
                      <a:pt x="26" y="0"/>
                      <a:pt x="39" y="7"/>
                      <a:pt x="46" y="18"/>
                    </a:cubicBezTo>
                    <a:cubicBezTo>
                      <a:pt x="54" y="31"/>
                      <a:pt x="52" y="48"/>
                      <a:pt x="38" y="57"/>
                    </a:cubicBezTo>
                    <a:cubicBezTo>
                      <a:pt x="31" y="61"/>
                      <a:pt x="23" y="62"/>
                      <a:pt x="15" y="59"/>
                    </a:cubicBezTo>
                    <a:cubicBezTo>
                      <a:pt x="10" y="57"/>
                      <a:pt x="6" y="53"/>
                      <a:pt x="4" y="49"/>
                    </a:cubicBezTo>
                    <a:cubicBezTo>
                      <a:pt x="0" y="43"/>
                      <a:pt x="0" y="35"/>
                      <a:pt x="4" y="29"/>
                    </a:cubicBezTo>
                    <a:cubicBezTo>
                      <a:pt x="9" y="22"/>
                      <a:pt x="18" y="20"/>
                      <a:pt x="25" y="24"/>
                    </a:cubicBezTo>
                    <a:cubicBezTo>
                      <a:pt x="33" y="28"/>
                      <a:pt x="36" y="38"/>
                      <a:pt x="30" y="44"/>
                    </a:cubicBezTo>
                    <a:cubicBezTo>
                      <a:pt x="24" y="51"/>
                      <a:pt x="13" y="46"/>
                      <a:pt x="12" y="38"/>
                    </a:cubicBezTo>
                    <a:cubicBezTo>
                      <a:pt x="12" y="39"/>
                      <a:pt x="13" y="39"/>
                      <a:pt x="13" y="39"/>
                    </a:cubicBezTo>
                    <a:cubicBezTo>
                      <a:pt x="14" y="49"/>
                      <a:pt x="27" y="47"/>
                      <a:pt x="31" y="41"/>
                    </a:cubicBezTo>
                    <a:cubicBezTo>
                      <a:pt x="36" y="33"/>
                      <a:pt x="28" y="24"/>
                      <a:pt x="20" y="23"/>
                    </a:cubicBezTo>
                    <a:cubicBezTo>
                      <a:pt x="12" y="22"/>
                      <a:pt x="4" y="28"/>
                      <a:pt x="2" y="36"/>
                    </a:cubicBezTo>
                    <a:cubicBezTo>
                      <a:pt x="0" y="44"/>
                      <a:pt x="5" y="53"/>
                      <a:pt x="12" y="57"/>
                    </a:cubicBezTo>
                    <a:cubicBezTo>
                      <a:pt x="28" y="66"/>
                      <a:pt x="46" y="54"/>
                      <a:pt x="50" y="39"/>
                    </a:cubicBezTo>
                    <a:cubicBezTo>
                      <a:pt x="54" y="23"/>
                      <a:pt x="40" y="7"/>
                      <a:pt x="23" y="3"/>
                    </a:cubicBezTo>
                    <a:cubicBezTo>
                      <a:pt x="20" y="2"/>
                      <a:pt x="17" y="2"/>
                      <a:pt x="14" y="2"/>
                    </a:cubicBezTo>
                    <a:cubicBezTo>
                      <a:pt x="13" y="2"/>
                      <a:pt x="13" y="1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" name="Freeform 146"/>
              <p:cNvSpPr>
                <a:spLocks/>
              </p:cNvSpPr>
              <p:nvPr/>
            </p:nvSpPr>
            <p:spPr bwMode="auto">
              <a:xfrm>
                <a:off x="1700" y="830"/>
                <a:ext cx="423" cy="155"/>
              </a:xfrm>
              <a:custGeom>
                <a:avLst/>
                <a:gdLst>
                  <a:gd name="T0" fmla="*/ 179 w 179"/>
                  <a:gd name="T1" fmla="*/ 24 h 66"/>
                  <a:gd name="T2" fmla="*/ 142 w 179"/>
                  <a:gd name="T3" fmla="*/ 5 h 66"/>
                  <a:gd name="T4" fmla="*/ 93 w 179"/>
                  <a:gd name="T5" fmla="*/ 24 h 66"/>
                  <a:gd name="T6" fmla="*/ 0 w 179"/>
                  <a:gd name="T7" fmla="*/ 47 h 66"/>
                  <a:gd name="T8" fmla="*/ 0 w 179"/>
                  <a:gd name="T9" fmla="*/ 47 h 66"/>
                  <a:gd name="T10" fmla="*/ 90 w 179"/>
                  <a:gd name="T11" fmla="*/ 23 h 66"/>
                  <a:gd name="T12" fmla="*/ 139 w 179"/>
                  <a:gd name="T13" fmla="*/ 1 h 66"/>
                  <a:gd name="T14" fmla="*/ 178 w 179"/>
                  <a:gd name="T15" fmla="*/ 20 h 66"/>
                  <a:gd name="T16" fmla="*/ 179 w 179"/>
                  <a:gd name="T17" fmla="*/ 2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66">
                    <a:moveTo>
                      <a:pt x="179" y="24"/>
                    </a:moveTo>
                    <a:cubicBezTo>
                      <a:pt x="173" y="9"/>
                      <a:pt x="157" y="5"/>
                      <a:pt x="142" y="5"/>
                    </a:cubicBezTo>
                    <a:cubicBezTo>
                      <a:pt x="124" y="5"/>
                      <a:pt x="108" y="14"/>
                      <a:pt x="93" y="24"/>
                    </a:cubicBezTo>
                    <a:cubicBezTo>
                      <a:pt x="69" y="42"/>
                      <a:pt x="32" y="66"/>
                      <a:pt x="0" y="47"/>
                    </a:cubicBezTo>
                    <a:cubicBezTo>
                      <a:pt x="0" y="46"/>
                      <a:pt x="1" y="47"/>
                      <a:pt x="0" y="47"/>
                    </a:cubicBezTo>
                    <a:cubicBezTo>
                      <a:pt x="30" y="65"/>
                      <a:pt x="67" y="40"/>
                      <a:pt x="90" y="23"/>
                    </a:cubicBezTo>
                    <a:cubicBezTo>
                      <a:pt x="105" y="12"/>
                      <a:pt x="121" y="2"/>
                      <a:pt x="139" y="1"/>
                    </a:cubicBezTo>
                    <a:cubicBezTo>
                      <a:pt x="155" y="0"/>
                      <a:pt x="173" y="4"/>
                      <a:pt x="178" y="20"/>
                    </a:cubicBezTo>
                    <a:cubicBezTo>
                      <a:pt x="179" y="22"/>
                      <a:pt x="178" y="23"/>
                      <a:pt x="179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" name="Freeform 147"/>
              <p:cNvSpPr>
                <a:spLocks/>
              </p:cNvSpPr>
              <p:nvPr/>
            </p:nvSpPr>
            <p:spPr bwMode="auto">
              <a:xfrm>
                <a:off x="2163" y="992"/>
                <a:ext cx="19" cy="64"/>
              </a:xfrm>
              <a:custGeom>
                <a:avLst/>
                <a:gdLst>
                  <a:gd name="T0" fmla="*/ 8 w 8"/>
                  <a:gd name="T1" fmla="*/ 27 h 27"/>
                  <a:gd name="T2" fmla="*/ 5 w 8"/>
                  <a:gd name="T3" fmla="*/ 26 h 27"/>
                  <a:gd name="T4" fmla="*/ 1 w 8"/>
                  <a:gd name="T5" fmla="*/ 21 h 27"/>
                  <a:gd name="T6" fmla="*/ 3 w 8"/>
                  <a:gd name="T7" fmla="*/ 11 h 27"/>
                  <a:gd name="T8" fmla="*/ 4 w 8"/>
                  <a:gd name="T9" fmla="*/ 7 h 27"/>
                  <a:gd name="T10" fmla="*/ 4 w 8"/>
                  <a:gd name="T11" fmla="*/ 4 h 27"/>
                  <a:gd name="T12" fmla="*/ 2 w 8"/>
                  <a:gd name="T13" fmla="*/ 2 h 27"/>
                  <a:gd name="T14" fmla="*/ 0 w 8"/>
                  <a:gd name="T15" fmla="*/ 1 h 27"/>
                  <a:gd name="T16" fmla="*/ 2 w 8"/>
                  <a:gd name="T17" fmla="*/ 1 h 27"/>
                  <a:gd name="T18" fmla="*/ 4 w 8"/>
                  <a:gd name="T19" fmla="*/ 6 h 27"/>
                  <a:gd name="T20" fmla="*/ 2 w 8"/>
                  <a:gd name="T21" fmla="*/ 16 h 27"/>
                  <a:gd name="T22" fmla="*/ 2 w 8"/>
                  <a:gd name="T23" fmla="*/ 22 h 27"/>
                  <a:gd name="T24" fmla="*/ 4 w 8"/>
                  <a:gd name="T25" fmla="*/ 25 h 27"/>
                  <a:gd name="T26" fmla="*/ 8 w 8"/>
                  <a:gd name="T27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27">
                    <a:moveTo>
                      <a:pt x="8" y="27"/>
                    </a:moveTo>
                    <a:cubicBezTo>
                      <a:pt x="8" y="27"/>
                      <a:pt x="7" y="27"/>
                      <a:pt x="5" y="26"/>
                    </a:cubicBezTo>
                    <a:cubicBezTo>
                      <a:pt x="4" y="25"/>
                      <a:pt x="2" y="24"/>
                      <a:pt x="1" y="21"/>
                    </a:cubicBezTo>
                    <a:cubicBezTo>
                      <a:pt x="1" y="19"/>
                      <a:pt x="1" y="15"/>
                      <a:pt x="3" y="11"/>
                    </a:cubicBezTo>
                    <a:cubicBezTo>
                      <a:pt x="3" y="10"/>
                      <a:pt x="4" y="8"/>
                      <a:pt x="4" y="7"/>
                    </a:cubicBezTo>
                    <a:cubicBezTo>
                      <a:pt x="4" y="6"/>
                      <a:pt x="4" y="5"/>
                      <a:pt x="4" y="4"/>
                    </a:cubicBezTo>
                    <a:cubicBezTo>
                      <a:pt x="3" y="3"/>
                      <a:pt x="2" y="2"/>
                      <a:pt x="2" y="2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2" y="1"/>
                    </a:cubicBezTo>
                    <a:cubicBezTo>
                      <a:pt x="3" y="2"/>
                      <a:pt x="5" y="3"/>
                      <a:pt x="4" y="6"/>
                    </a:cubicBezTo>
                    <a:cubicBezTo>
                      <a:pt x="5" y="8"/>
                      <a:pt x="3" y="12"/>
                      <a:pt x="2" y="16"/>
                    </a:cubicBezTo>
                    <a:cubicBezTo>
                      <a:pt x="1" y="19"/>
                      <a:pt x="1" y="21"/>
                      <a:pt x="2" y="22"/>
                    </a:cubicBezTo>
                    <a:cubicBezTo>
                      <a:pt x="2" y="23"/>
                      <a:pt x="2" y="24"/>
                      <a:pt x="4" y="25"/>
                    </a:cubicBezTo>
                    <a:cubicBezTo>
                      <a:pt x="5" y="26"/>
                      <a:pt x="6" y="27"/>
                      <a:pt x="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" name="Freeform 148"/>
              <p:cNvSpPr>
                <a:spLocks/>
              </p:cNvSpPr>
              <p:nvPr/>
            </p:nvSpPr>
            <p:spPr bwMode="auto">
              <a:xfrm>
                <a:off x="2163" y="992"/>
                <a:ext cx="19" cy="64"/>
              </a:xfrm>
              <a:custGeom>
                <a:avLst/>
                <a:gdLst>
                  <a:gd name="T0" fmla="*/ 8 w 8"/>
                  <a:gd name="T1" fmla="*/ 27 h 27"/>
                  <a:gd name="T2" fmla="*/ 8 w 8"/>
                  <a:gd name="T3" fmla="*/ 27 h 27"/>
                  <a:gd name="T4" fmla="*/ 7 w 8"/>
                  <a:gd name="T5" fmla="*/ 27 h 27"/>
                  <a:gd name="T6" fmla="*/ 1 w 8"/>
                  <a:gd name="T7" fmla="*/ 22 h 27"/>
                  <a:gd name="T8" fmla="*/ 3 w 8"/>
                  <a:gd name="T9" fmla="*/ 11 h 27"/>
                  <a:gd name="T10" fmla="*/ 4 w 8"/>
                  <a:gd name="T11" fmla="*/ 4 h 27"/>
                  <a:gd name="T12" fmla="*/ 2 w 8"/>
                  <a:gd name="T13" fmla="*/ 2 h 27"/>
                  <a:gd name="T14" fmla="*/ 1 w 8"/>
                  <a:gd name="T15" fmla="*/ 1 h 27"/>
                  <a:gd name="T16" fmla="*/ 0 w 8"/>
                  <a:gd name="T17" fmla="*/ 1 h 27"/>
                  <a:gd name="T18" fmla="*/ 0 w 8"/>
                  <a:gd name="T19" fmla="*/ 1 h 27"/>
                  <a:gd name="T20" fmla="*/ 0 w 8"/>
                  <a:gd name="T21" fmla="*/ 1 h 27"/>
                  <a:gd name="T22" fmla="*/ 0 w 8"/>
                  <a:gd name="T23" fmla="*/ 1 h 27"/>
                  <a:gd name="T24" fmla="*/ 0 w 8"/>
                  <a:gd name="T25" fmla="*/ 1 h 27"/>
                  <a:gd name="T26" fmla="*/ 0 w 8"/>
                  <a:gd name="T27" fmla="*/ 1 h 27"/>
                  <a:gd name="T28" fmla="*/ 0 w 8"/>
                  <a:gd name="T29" fmla="*/ 1 h 27"/>
                  <a:gd name="T30" fmla="*/ 0 w 8"/>
                  <a:gd name="T31" fmla="*/ 1 h 27"/>
                  <a:gd name="T32" fmla="*/ 0 w 8"/>
                  <a:gd name="T33" fmla="*/ 1 h 27"/>
                  <a:gd name="T34" fmla="*/ 0 w 8"/>
                  <a:gd name="T35" fmla="*/ 1 h 27"/>
                  <a:gd name="T36" fmla="*/ 0 w 8"/>
                  <a:gd name="T37" fmla="*/ 1 h 27"/>
                  <a:gd name="T38" fmla="*/ 0 w 8"/>
                  <a:gd name="T39" fmla="*/ 1 h 27"/>
                  <a:gd name="T40" fmla="*/ 0 w 8"/>
                  <a:gd name="T41" fmla="*/ 1 h 27"/>
                  <a:gd name="T42" fmla="*/ 0 w 8"/>
                  <a:gd name="T43" fmla="*/ 1 h 27"/>
                  <a:gd name="T44" fmla="*/ 0 w 8"/>
                  <a:gd name="T45" fmla="*/ 1 h 27"/>
                  <a:gd name="T46" fmla="*/ 0 w 8"/>
                  <a:gd name="T47" fmla="*/ 1 h 27"/>
                  <a:gd name="T48" fmla="*/ 0 w 8"/>
                  <a:gd name="T49" fmla="*/ 1 h 27"/>
                  <a:gd name="T50" fmla="*/ 0 w 8"/>
                  <a:gd name="T51" fmla="*/ 1 h 27"/>
                  <a:gd name="T52" fmla="*/ 0 w 8"/>
                  <a:gd name="T53" fmla="*/ 1 h 27"/>
                  <a:gd name="T54" fmla="*/ 0 w 8"/>
                  <a:gd name="T55" fmla="*/ 1 h 27"/>
                  <a:gd name="T56" fmla="*/ 1 w 8"/>
                  <a:gd name="T57" fmla="*/ 1 h 27"/>
                  <a:gd name="T58" fmla="*/ 4 w 8"/>
                  <a:gd name="T59" fmla="*/ 4 h 27"/>
                  <a:gd name="T60" fmla="*/ 2 w 8"/>
                  <a:gd name="T61" fmla="*/ 16 h 27"/>
                  <a:gd name="T62" fmla="*/ 2 w 8"/>
                  <a:gd name="T63" fmla="*/ 22 h 27"/>
                  <a:gd name="T64" fmla="*/ 2 w 8"/>
                  <a:gd name="T65" fmla="*/ 22 h 27"/>
                  <a:gd name="T66" fmla="*/ 8 w 8"/>
                  <a:gd name="T67" fmla="*/ 27 h 27"/>
                  <a:gd name="T68" fmla="*/ 8 w 8"/>
                  <a:gd name="T69" fmla="*/ 27 h 27"/>
                  <a:gd name="T70" fmla="*/ 8 w 8"/>
                  <a:gd name="T71" fmla="*/ 27 h 27"/>
                  <a:gd name="T72" fmla="*/ 2 w 8"/>
                  <a:gd name="T73" fmla="*/ 22 h 27"/>
                  <a:gd name="T74" fmla="*/ 2 w 8"/>
                  <a:gd name="T75" fmla="*/ 22 h 27"/>
                  <a:gd name="T76" fmla="*/ 2 w 8"/>
                  <a:gd name="T77" fmla="*/ 16 h 27"/>
                  <a:gd name="T78" fmla="*/ 4 w 8"/>
                  <a:gd name="T79" fmla="*/ 4 h 27"/>
                  <a:gd name="T80" fmla="*/ 1 w 8"/>
                  <a:gd name="T81" fmla="*/ 1 h 27"/>
                  <a:gd name="T82" fmla="*/ 0 w 8"/>
                  <a:gd name="T83" fmla="*/ 0 h 27"/>
                  <a:gd name="T84" fmla="*/ 0 w 8"/>
                  <a:gd name="T85" fmla="*/ 1 h 27"/>
                  <a:gd name="T86" fmla="*/ 0 w 8"/>
                  <a:gd name="T87" fmla="*/ 1 h 27"/>
                  <a:gd name="T88" fmla="*/ 0 w 8"/>
                  <a:gd name="T89" fmla="*/ 1 h 27"/>
                  <a:gd name="T90" fmla="*/ 0 w 8"/>
                  <a:gd name="T91" fmla="*/ 1 h 27"/>
                  <a:gd name="T92" fmla="*/ 2 w 8"/>
                  <a:gd name="T93" fmla="*/ 2 h 27"/>
                  <a:gd name="T94" fmla="*/ 4 w 8"/>
                  <a:gd name="T95" fmla="*/ 4 h 27"/>
                  <a:gd name="T96" fmla="*/ 3 w 8"/>
                  <a:gd name="T97" fmla="*/ 11 h 27"/>
                  <a:gd name="T98" fmla="*/ 1 w 8"/>
                  <a:gd name="T99" fmla="*/ 22 h 27"/>
                  <a:gd name="T100" fmla="*/ 7 w 8"/>
                  <a:gd name="T101" fmla="*/ 27 h 27"/>
                  <a:gd name="T102" fmla="*/ 8 w 8"/>
                  <a:gd name="T103" fmla="*/ 27 h 27"/>
                  <a:gd name="T104" fmla="*/ 8 w 8"/>
                  <a:gd name="T105" fmla="*/ 27 h 27"/>
                  <a:gd name="T106" fmla="*/ 8 w 8"/>
                  <a:gd name="T107" fmla="*/ 27 h 27"/>
                  <a:gd name="T108" fmla="*/ 8 w 8"/>
                  <a:gd name="T109" fmla="*/ 27 h 27"/>
                  <a:gd name="T110" fmla="*/ 8 w 8"/>
                  <a:gd name="T111" fmla="*/ 27 h 27"/>
                  <a:gd name="T112" fmla="*/ 8 w 8"/>
                  <a:gd name="T113" fmla="*/ 27 h 27"/>
                  <a:gd name="T114" fmla="*/ 8 w 8"/>
                  <a:gd name="T115" fmla="*/ 27 h 27"/>
                  <a:gd name="T116" fmla="*/ 8 w 8"/>
                  <a:gd name="T117" fmla="*/ 27 h 27"/>
                  <a:gd name="T118" fmla="*/ 8 w 8"/>
                  <a:gd name="T119" fmla="*/ 27 h 27"/>
                  <a:gd name="T120" fmla="*/ 8 w 8"/>
                  <a:gd name="T12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" h="27">
                    <a:moveTo>
                      <a:pt x="8" y="27"/>
                    </a:move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7" y="27"/>
                      <a:pt x="7" y="27"/>
                    </a:cubicBezTo>
                    <a:cubicBezTo>
                      <a:pt x="6" y="27"/>
                      <a:pt x="6" y="26"/>
                      <a:pt x="5" y="26"/>
                    </a:cubicBezTo>
                    <a:cubicBezTo>
                      <a:pt x="4" y="25"/>
                      <a:pt x="2" y="24"/>
                      <a:pt x="1" y="22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19"/>
                      <a:pt x="1" y="15"/>
                      <a:pt x="3" y="11"/>
                    </a:cubicBezTo>
                    <a:cubicBezTo>
                      <a:pt x="3" y="10"/>
                      <a:pt x="4" y="8"/>
                      <a:pt x="4" y="7"/>
                    </a:cubicBezTo>
                    <a:cubicBezTo>
                      <a:pt x="4" y="6"/>
                      <a:pt x="4" y="5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2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3" y="2"/>
                      <a:pt x="4" y="3"/>
                      <a:pt x="4" y="4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5" y="8"/>
                      <a:pt x="3" y="12"/>
                      <a:pt x="2" y="16"/>
                    </a:cubicBezTo>
                    <a:cubicBezTo>
                      <a:pt x="1" y="19"/>
                      <a:pt x="1" y="21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3"/>
                      <a:pt x="2" y="24"/>
                      <a:pt x="4" y="25"/>
                    </a:cubicBezTo>
                    <a:cubicBezTo>
                      <a:pt x="5" y="26"/>
                      <a:pt x="6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6" y="27"/>
                      <a:pt x="5" y="26"/>
                      <a:pt x="4" y="25"/>
                    </a:cubicBezTo>
                    <a:cubicBezTo>
                      <a:pt x="2" y="24"/>
                      <a:pt x="2" y="23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1"/>
                      <a:pt x="1" y="19"/>
                      <a:pt x="2" y="16"/>
                    </a:cubicBezTo>
                    <a:cubicBezTo>
                      <a:pt x="3" y="12"/>
                      <a:pt x="5" y="8"/>
                      <a:pt x="5" y="6"/>
                    </a:cubicBezTo>
                    <a:cubicBezTo>
                      <a:pt x="5" y="5"/>
                      <a:pt x="4" y="5"/>
                      <a:pt x="4" y="4"/>
                    </a:cubicBezTo>
                    <a:cubicBezTo>
                      <a:pt x="4" y="3"/>
                      <a:pt x="3" y="2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2" y="2"/>
                      <a:pt x="3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6"/>
                      <a:pt x="4" y="7"/>
                    </a:cubicBezTo>
                    <a:cubicBezTo>
                      <a:pt x="4" y="8"/>
                      <a:pt x="3" y="10"/>
                      <a:pt x="3" y="11"/>
                    </a:cubicBezTo>
                    <a:cubicBezTo>
                      <a:pt x="1" y="15"/>
                      <a:pt x="1" y="19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2" y="24"/>
                      <a:pt x="4" y="25"/>
                      <a:pt x="5" y="26"/>
                    </a:cubicBezTo>
                    <a:cubicBezTo>
                      <a:pt x="6" y="27"/>
                      <a:pt x="7" y="27"/>
                      <a:pt x="7" y="27"/>
                    </a:cubicBezTo>
                    <a:cubicBezTo>
                      <a:pt x="7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" name="Freeform 149"/>
              <p:cNvSpPr>
                <a:spLocks/>
              </p:cNvSpPr>
              <p:nvPr/>
            </p:nvSpPr>
            <p:spPr bwMode="auto">
              <a:xfrm>
                <a:off x="2168" y="1028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2 w 2"/>
                  <a:gd name="T5" fmla="*/ 1 h 2"/>
                  <a:gd name="T6" fmla="*/ 1 w 2"/>
                  <a:gd name="T7" fmla="*/ 2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" name="Freeform 150"/>
              <p:cNvSpPr>
                <a:spLocks/>
              </p:cNvSpPr>
              <p:nvPr/>
            </p:nvSpPr>
            <p:spPr bwMode="auto">
              <a:xfrm>
                <a:off x="2168" y="1028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1 w 2"/>
                  <a:gd name="T7" fmla="*/ 1 h 2"/>
                  <a:gd name="T8" fmla="*/ 1 w 2"/>
                  <a:gd name="T9" fmla="*/ 0 h 2"/>
                  <a:gd name="T10" fmla="*/ 2 w 2"/>
                  <a:gd name="T11" fmla="*/ 1 h 2"/>
                  <a:gd name="T12" fmla="*/ 2 w 2"/>
                  <a:gd name="T13" fmla="*/ 1 h 2"/>
                  <a:gd name="T14" fmla="*/ 1 w 2"/>
                  <a:gd name="T15" fmla="*/ 2 h 2"/>
                  <a:gd name="T16" fmla="*/ 1 w 2"/>
                  <a:gd name="T17" fmla="*/ 2 h 2"/>
                  <a:gd name="T18" fmla="*/ 0 w 2"/>
                  <a:gd name="T19" fmla="*/ 2 h 2"/>
                  <a:gd name="T20" fmla="*/ 0 w 2"/>
                  <a:gd name="T21" fmla="*/ 2 h 2"/>
                  <a:gd name="T22" fmla="*/ 0 w 2"/>
                  <a:gd name="T23" fmla="*/ 2 h 2"/>
                  <a:gd name="T24" fmla="*/ 1 w 2"/>
                  <a:gd name="T25" fmla="*/ 2 h 2"/>
                  <a:gd name="T26" fmla="*/ 1 w 2"/>
                  <a:gd name="T27" fmla="*/ 2 h 2"/>
                  <a:gd name="T28" fmla="*/ 2 w 2"/>
                  <a:gd name="T29" fmla="*/ 1 h 2"/>
                  <a:gd name="T30" fmla="*/ 2 w 2"/>
                  <a:gd name="T31" fmla="*/ 1 h 2"/>
                  <a:gd name="T32" fmla="*/ 1 w 2"/>
                  <a:gd name="T33" fmla="*/ 0 h 2"/>
                  <a:gd name="T34" fmla="*/ 1 w 2"/>
                  <a:gd name="T35" fmla="*/ 1 h 2"/>
                  <a:gd name="T36" fmla="*/ 0 w 2"/>
                  <a:gd name="T37" fmla="*/ 1 h 2"/>
                  <a:gd name="T38" fmla="*/ 0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3" name="Freeform 151"/>
              <p:cNvSpPr>
                <a:spLocks/>
              </p:cNvSpPr>
              <p:nvPr/>
            </p:nvSpPr>
            <p:spPr bwMode="auto">
              <a:xfrm>
                <a:off x="2168" y="1035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2 w 2"/>
                  <a:gd name="T5" fmla="*/ 0 h 2"/>
                  <a:gd name="T6" fmla="*/ 1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" name="Freeform 152"/>
              <p:cNvSpPr>
                <a:spLocks/>
              </p:cNvSpPr>
              <p:nvPr/>
            </p:nvSpPr>
            <p:spPr bwMode="auto">
              <a:xfrm>
                <a:off x="2168" y="1035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0 w 2"/>
                  <a:gd name="T5" fmla="*/ 1 h 2"/>
                  <a:gd name="T6" fmla="*/ 0 w 2"/>
                  <a:gd name="T7" fmla="*/ 0 h 2"/>
                  <a:gd name="T8" fmla="*/ 1 w 2"/>
                  <a:gd name="T9" fmla="*/ 0 h 2"/>
                  <a:gd name="T10" fmla="*/ 2 w 2"/>
                  <a:gd name="T11" fmla="*/ 0 h 2"/>
                  <a:gd name="T12" fmla="*/ 2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1 w 2"/>
                  <a:gd name="T25" fmla="*/ 1 h 2"/>
                  <a:gd name="T26" fmla="*/ 1 w 2"/>
                  <a:gd name="T27" fmla="*/ 1 h 2"/>
                  <a:gd name="T28" fmla="*/ 2 w 2"/>
                  <a:gd name="T29" fmla="*/ 1 h 2"/>
                  <a:gd name="T30" fmla="*/ 2 w 2"/>
                  <a:gd name="T31" fmla="*/ 0 h 2"/>
                  <a:gd name="T32" fmla="*/ 1 w 2"/>
                  <a:gd name="T33" fmla="*/ 0 h 2"/>
                  <a:gd name="T34" fmla="*/ 0 w 2"/>
                  <a:gd name="T35" fmla="*/ 0 h 2"/>
                  <a:gd name="T36" fmla="*/ 0 w 2"/>
                  <a:gd name="T37" fmla="*/ 1 h 2"/>
                  <a:gd name="T38" fmla="*/ 0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" name="Freeform 153"/>
              <p:cNvSpPr>
                <a:spLocks/>
              </p:cNvSpPr>
              <p:nvPr/>
            </p:nvSpPr>
            <p:spPr bwMode="auto">
              <a:xfrm>
                <a:off x="2170" y="1044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" name="Freeform 154"/>
              <p:cNvSpPr>
                <a:spLocks/>
              </p:cNvSpPr>
              <p:nvPr/>
            </p:nvSpPr>
            <p:spPr bwMode="auto">
              <a:xfrm>
                <a:off x="2170" y="1044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0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" name="Freeform 155"/>
              <p:cNvSpPr>
                <a:spLocks/>
              </p:cNvSpPr>
              <p:nvPr/>
            </p:nvSpPr>
            <p:spPr bwMode="auto">
              <a:xfrm>
                <a:off x="2168" y="1040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0 h 2"/>
                  <a:gd name="T4" fmla="*/ 2 w 2"/>
                  <a:gd name="T5" fmla="*/ 0 h 2"/>
                  <a:gd name="T6" fmla="*/ 1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" name="Freeform 156"/>
              <p:cNvSpPr>
                <a:spLocks/>
              </p:cNvSpPr>
              <p:nvPr/>
            </p:nvSpPr>
            <p:spPr bwMode="auto">
              <a:xfrm>
                <a:off x="2168" y="1040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1 w 2"/>
                  <a:gd name="T9" fmla="*/ 0 h 2"/>
                  <a:gd name="T10" fmla="*/ 2 w 2"/>
                  <a:gd name="T11" fmla="*/ 0 h 2"/>
                  <a:gd name="T12" fmla="*/ 2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1 w 2"/>
                  <a:gd name="T25" fmla="*/ 1 h 2"/>
                  <a:gd name="T26" fmla="*/ 1 w 2"/>
                  <a:gd name="T27" fmla="*/ 1 h 2"/>
                  <a:gd name="T28" fmla="*/ 2 w 2"/>
                  <a:gd name="T29" fmla="*/ 1 h 2"/>
                  <a:gd name="T30" fmla="*/ 2 w 2"/>
                  <a:gd name="T31" fmla="*/ 0 h 2"/>
                  <a:gd name="T32" fmla="*/ 1 w 2"/>
                  <a:gd name="T33" fmla="*/ 0 h 2"/>
                  <a:gd name="T34" fmla="*/ 1 w 2"/>
                  <a:gd name="T35" fmla="*/ 0 h 2"/>
                  <a:gd name="T36" fmla="*/ 0 w 2"/>
                  <a:gd name="T37" fmla="*/ 1 h 2"/>
                  <a:gd name="T38" fmla="*/ 0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" name="Freeform 157"/>
              <p:cNvSpPr>
                <a:spLocks/>
              </p:cNvSpPr>
              <p:nvPr/>
            </p:nvSpPr>
            <p:spPr bwMode="auto">
              <a:xfrm>
                <a:off x="2172" y="1047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" name="Freeform 158"/>
              <p:cNvSpPr>
                <a:spLocks/>
              </p:cNvSpPr>
              <p:nvPr/>
            </p:nvSpPr>
            <p:spPr bwMode="auto">
              <a:xfrm>
                <a:off x="2172" y="1049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  <a:gd name="T10" fmla="*/ 0 w 1"/>
                  <a:gd name="T11" fmla="*/ 0 w 1"/>
                  <a:gd name="T12" fmla="*/ 0 w 1"/>
                  <a:gd name="T13" fmla="*/ 1 w 1"/>
                  <a:gd name="T14" fmla="*/ 1 w 1"/>
                  <a:gd name="T15" fmla="*/ 1 w 1"/>
                  <a:gd name="T16" fmla="*/ 1 w 1"/>
                  <a:gd name="T17" fmla="*/ 0 w 1"/>
                  <a:gd name="T18" fmla="*/ 0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" name="Freeform 159"/>
              <p:cNvSpPr>
                <a:spLocks/>
              </p:cNvSpPr>
              <p:nvPr/>
            </p:nvSpPr>
            <p:spPr bwMode="auto">
              <a:xfrm>
                <a:off x="2175" y="104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" name="Freeform 160"/>
              <p:cNvSpPr>
                <a:spLocks/>
              </p:cNvSpPr>
              <p:nvPr/>
            </p:nvSpPr>
            <p:spPr bwMode="auto">
              <a:xfrm>
                <a:off x="2175" y="104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" name="Freeform 161"/>
              <p:cNvSpPr>
                <a:spLocks/>
              </p:cNvSpPr>
              <p:nvPr/>
            </p:nvSpPr>
            <p:spPr bwMode="auto">
              <a:xfrm>
                <a:off x="2177" y="105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" name="Freeform 162"/>
              <p:cNvSpPr>
                <a:spLocks/>
              </p:cNvSpPr>
              <p:nvPr/>
            </p:nvSpPr>
            <p:spPr bwMode="auto">
              <a:xfrm>
                <a:off x="2177" y="1052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  <a:gd name="T30" fmla="*/ 1 w 1"/>
                  <a:gd name="T31" fmla="*/ 0 h 1"/>
                  <a:gd name="T32" fmla="*/ 1 w 1"/>
                  <a:gd name="T33" fmla="*/ 0 h 1"/>
                  <a:gd name="T34" fmla="*/ 1 w 1"/>
                  <a:gd name="T35" fmla="*/ 0 h 1"/>
                  <a:gd name="T36" fmla="*/ 0 w 1"/>
                  <a:gd name="T37" fmla="*/ 0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" name="Freeform 163"/>
              <p:cNvSpPr>
                <a:spLocks/>
              </p:cNvSpPr>
              <p:nvPr/>
            </p:nvSpPr>
            <p:spPr bwMode="auto">
              <a:xfrm>
                <a:off x="2170" y="1023"/>
                <a:ext cx="5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0 h 2"/>
                  <a:gd name="T4" fmla="*/ 1 w 2"/>
                  <a:gd name="T5" fmla="*/ 1 h 2"/>
                  <a:gd name="T6" fmla="*/ 1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" name="Freeform 164"/>
              <p:cNvSpPr>
                <a:spLocks/>
              </p:cNvSpPr>
              <p:nvPr/>
            </p:nvSpPr>
            <p:spPr bwMode="auto">
              <a:xfrm>
                <a:off x="2170" y="1023"/>
                <a:ext cx="2" cy="5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0 h 2"/>
                  <a:gd name="T8" fmla="*/ 1 w 1"/>
                  <a:gd name="T9" fmla="*/ 0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2 h 2"/>
                  <a:gd name="T16" fmla="*/ 0 w 1"/>
                  <a:gd name="T17" fmla="*/ 2 h 2"/>
                  <a:gd name="T18" fmla="*/ 0 w 1"/>
                  <a:gd name="T19" fmla="*/ 1 h 2"/>
                  <a:gd name="T20" fmla="*/ 0 w 1"/>
                  <a:gd name="T21" fmla="*/ 1 h 2"/>
                  <a:gd name="T22" fmla="*/ 0 w 1"/>
                  <a:gd name="T23" fmla="*/ 1 h 2"/>
                  <a:gd name="T24" fmla="*/ 0 w 1"/>
                  <a:gd name="T25" fmla="*/ 2 h 2"/>
                  <a:gd name="T26" fmla="*/ 1 w 1"/>
                  <a:gd name="T27" fmla="*/ 2 h 2"/>
                  <a:gd name="T28" fmla="*/ 1 w 1"/>
                  <a:gd name="T29" fmla="*/ 1 h 2"/>
                  <a:gd name="T30" fmla="*/ 1 w 1"/>
                  <a:gd name="T31" fmla="*/ 1 h 2"/>
                  <a:gd name="T32" fmla="*/ 1 w 1"/>
                  <a:gd name="T33" fmla="*/ 0 h 2"/>
                  <a:gd name="T34" fmla="*/ 0 w 1"/>
                  <a:gd name="T35" fmla="*/ 0 h 2"/>
                  <a:gd name="T36" fmla="*/ 0 w 1"/>
                  <a:gd name="T37" fmla="*/ 1 h 2"/>
                  <a:gd name="T38" fmla="*/ 0 w 1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" name="Freeform 165"/>
              <p:cNvSpPr>
                <a:spLocks/>
              </p:cNvSpPr>
              <p:nvPr/>
            </p:nvSpPr>
            <p:spPr bwMode="auto">
              <a:xfrm>
                <a:off x="2179" y="1052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" name="Freeform 166"/>
              <p:cNvSpPr>
                <a:spLocks/>
              </p:cNvSpPr>
              <p:nvPr/>
            </p:nvSpPr>
            <p:spPr bwMode="auto">
              <a:xfrm>
                <a:off x="2179" y="1054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1 w 1"/>
                  <a:gd name="T9" fmla="*/ 0 w 1"/>
                  <a:gd name="T10" fmla="*/ 0 w 1"/>
                  <a:gd name="T11" fmla="*/ 0 w 1"/>
                  <a:gd name="T12" fmla="*/ 1 w 1"/>
                  <a:gd name="T13" fmla="*/ 1 w 1"/>
                  <a:gd name="T14" fmla="*/ 1 w 1"/>
                  <a:gd name="T15" fmla="*/ 1 w 1"/>
                  <a:gd name="T16" fmla="*/ 1 w 1"/>
                  <a:gd name="T17" fmla="*/ 0 w 1"/>
                  <a:gd name="T18" fmla="*/ 0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" name="Freeform 167"/>
              <p:cNvSpPr>
                <a:spLocks/>
              </p:cNvSpPr>
              <p:nvPr/>
            </p:nvSpPr>
            <p:spPr bwMode="auto">
              <a:xfrm>
                <a:off x="2172" y="1014"/>
                <a:ext cx="5" cy="4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" name="Freeform 168"/>
              <p:cNvSpPr>
                <a:spLocks/>
              </p:cNvSpPr>
              <p:nvPr/>
            </p:nvSpPr>
            <p:spPr bwMode="auto">
              <a:xfrm>
                <a:off x="2172" y="1014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2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0 w 2"/>
                  <a:gd name="T11" fmla="*/ 1 h 1"/>
                  <a:gd name="T12" fmla="*/ 0 w 2"/>
                  <a:gd name="T13" fmla="*/ 0 h 1"/>
                  <a:gd name="T14" fmla="*/ 1 w 2"/>
                  <a:gd name="T15" fmla="*/ 0 h 1"/>
                  <a:gd name="T16" fmla="*/ 1 w 2"/>
                  <a:gd name="T17" fmla="*/ 0 h 1"/>
                  <a:gd name="T18" fmla="*/ 2 w 2"/>
                  <a:gd name="T19" fmla="*/ 0 h 1"/>
                  <a:gd name="T20" fmla="*/ 2 w 2"/>
                  <a:gd name="T21" fmla="*/ 0 h 1"/>
                  <a:gd name="T22" fmla="*/ 2 w 2"/>
                  <a:gd name="T23" fmla="*/ 0 h 1"/>
                  <a:gd name="T24" fmla="*/ 1 w 2"/>
                  <a:gd name="T25" fmla="*/ 0 h 1"/>
                  <a:gd name="T26" fmla="*/ 1 w 2"/>
                  <a:gd name="T27" fmla="*/ 0 h 1"/>
                  <a:gd name="T28" fmla="*/ 0 w 2"/>
                  <a:gd name="T29" fmla="*/ 0 h 1"/>
                  <a:gd name="T30" fmla="*/ 0 w 2"/>
                  <a:gd name="T31" fmla="*/ 1 h 1"/>
                  <a:gd name="T32" fmla="*/ 1 w 2"/>
                  <a:gd name="T33" fmla="*/ 1 h 1"/>
                  <a:gd name="T34" fmla="*/ 1 w 2"/>
                  <a:gd name="T35" fmla="*/ 1 h 1"/>
                  <a:gd name="T36" fmla="*/ 2 w 2"/>
                  <a:gd name="T37" fmla="*/ 1 h 1"/>
                  <a:gd name="T38" fmla="*/ 2 w 2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" name="Freeform 169"/>
              <p:cNvSpPr>
                <a:spLocks/>
              </p:cNvSpPr>
              <p:nvPr/>
            </p:nvSpPr>
            <p:spPr bwMode="auto">
              <a:xfrm>
                <a:off x="2175" y="10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" name="Freeform 170"/>
              <p:cNvSpPr>
                <a:spLocks/>
              </p:cNvSpPr>
              <p:nvPr/>
            </p:nvSpPr>
            <p:spPr bwMode="auto">
              <a:xfrm>
                <a:off x="2175" y="1009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" name="Freeform 171"/>
              <p:cNvSpPr>
                <a:spLocks/>
              </p:cNvSpPr>
              <p:nvPr/>
            </p:nvSpPr>
            <p:spPr bwMode="auto">
              <a:xfrm>
                <a:off x="2172" y="1000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1 h 1"/>
                  <a:gd name="T4" fmla="*/ 1 w 2"/>
                  <a:gd name="T5" fmla="*/ 1 h 1"/>
                  <a:gd name="T6" fmla="*/ 1 w 2"/>
                  <a:gd name="T7" fmla="*/ 0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" name="Freeform 172"/>
              <p:cNvSpPr>
                <a:spLocks/>
              </p:cNvSpPr>
              <p:nvPr/>
            </p:nvSpPr>
            <p:spPr bwMode="auto">
              <a:xfrm>
                <a:off x="2175" y="100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" name="Freeform 173"/>
              <p:cNvSpPr>
                <a:spLocks/>
              </p:cNvSpPr>
              <p:nvPr/>
            </p:nvSpPr>
            <p:spPr bwMode="auto">
              <a:xfrm>
                <a:off x="2175" y="1004"/>
                <a:ext cx="4" cy="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0 w 2"/>
                  <a:gd name="T5" fmla="*/ 1 h 1"/>
                  <a:gd name="T6" fmla="*/ 0 w 2"/>
                  <a:gd name="T7" fmla="*/ 0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" name="Freeform 174"/>
              <p:cNvSpPr>
                <a:spLocks/>
              </p:cNvSpPr>
              <p:nvPr/>
            </p:nvSpPr>
            <p:spPr bwMode="auto">
              <a:xfrm>
                <a:off x="2175" y="1004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" name="Freeform 175"/>
              <p:cNvSpPr>
                <a:spLocks/>
              </p:cNvSpPr>
              <p:nvPr/>
            </p:nvSpPr>
            <p:spPr bwMode="auto">
              <a:xfrm>
                <a:off x="2172" y="99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" name="Freeform 176"/>
              <p:cNvSpPr>
                <a:spLocks/>
              </p:cNvSpPr>
              <p:nvPr/>
            </p:nvSpPr>
            <p:spPr bwMode="auto">
              <a:xfrm>
                <a:off x="2172" y="99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" name="Freeform 177"/>
              <p:cNvSpPr>
                <a:spLocks/>
              </p:cNvSpPr>
              <p:nvPr/>
            </p:nvSpPr>
            <p:spPr bwMode="auto">
              <a:xfrm>
                <a:off x="2170" y="99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" name="Freeform 178"/>
              <p:cNvSpPr>
                <a:spLocks/>
              </p:cNvSpPr>
              <p:nvPr/>
            </p:nvSpPr>
            <p:spPr bwMode="auto">
              <a:xfrm>
                <a:off x="2170" y="99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1 h 1"/>
                  <a:gd name="T34" fmla="*/ 1 w 1"/>
                  <a:gd name="T35" fmla="*/ 1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" name="Freeform 179"/>
              <p:cNvSpPr>
                <a:spLocks/>
              </p:cNvSpPr>
              <p:nvPr/>
            </p:nvSpPr>
            <p:spPr bwMode="auto">
              <a:xfrm>
                <a:off x="2168" y="992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" name="Freeform 180"/>
              <p:cNvSpPr>
                <a:spLocks/>
              </p:cNvSpPr>
              <p:nvPr/>
            </p:nvSpPr>
            <p:spPr bwMode="auto">
              <a:xfrm>
                <a:off x="2168" y="992"/>
                <a:ext cx="2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1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1 w 1"/>
                  <a:gd name="T33" fmla="*/ 1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" name="Freeform 181"/>
              <p:cNvSpPr>
                <a:spLocks/>
              </p:cNvSpPr>
              <p:nvPr/>
            </p:nvSpPr>
            <p:spPr bwMode="auto">
              <a:xfrm>
                <a:off x="2170" y="1018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" name="Freeform 182"/>
              <p:cNvSpPr>
                <a:spLocks/>
              </p:cNvSpPr>
              <p:nvPr/>
            </p:nvSpPr>
            <p:spPr bwMode="auto">
              <a:xfrm>
                <a:off x="2170" y="1018"/>
                <a:ext cx="5" cy="5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1 h 2"/>
                  <a:gd name="T4" fmla="*/ 2 w 2"/>
                  <a:gd name="T5" fmla="*/ 1 h 2"/>
                  <a:gd name="T6" fmla="*/ 1 w 2"/>
                  <a:gd name="T7" fmla="*/ 1 h 2"/>
                  <a:gd name="T8" fmla="*/ 1 w 2"/>
                  <a:gd name="T9" fmla="*/ 1 h 2"/>
                  <a:gd name="T10" fmla="*/ 0 w 2"/>
                  <a:gd name="T11" fmla="*/ 1 h 2"/>
                  <a:gd name="T12" fmla="*/ 1 w 2"/>
                  <a:gd name="T13" fmla="*/ 0 h 2"/>
                  <a:gd name="T14" fmla="*/ 1 w 2"/>
                  <a:gd name="T15" fmla="*/ 0 h 2"/>
                  <a:gd name="T16" fmla="*/ 2 w 2"/>
                  <a:gd name="T17" fmla="*/ 0 h 2"/>
                  <a:gd name="T18" fmla="*/ 2 w 2"/>
                  <a:gd name="T19" fmla="*/ 1 h 2"/>
                  <a:gd name="T20" fmla="*/ 2 w 2"/>
                  <a:gd name="T21" fmla="*/ 1 h 2"/>
                  <a:gd name="T22" fmla="*/ 2 w 2"/>
                  <a:gd name="T23" fmla="*/ 1 h 2"/>
                  <a:gd name="T24" fmla="*/ 2 w 2"/>
                  <a:gd name="T25" fmla="*/ 0 h 2"/>
                  <a:gd name="T26" fmla="*/ 1 w 2"/>
                  <a:gd name="T27" fmla="*/ 0 h 2"/>
                  <a:gd name="T28" fmla="*/ 0 w 2"/>
                  <a:gd name="T29" fmla="*/ 0 h 2"/>
                  <a:gd name="T30" fmla="*/ 0 w 2"/>
                  <a:gd name="T31" fmla="*/ 1 h 2"/>
                  <a:gd name="T32" fmla="*/ 1 w 2"/>
                  <a:gd name="T33" fmla="*/ 1 h 2"/>
                  <a:gd name="T34" fmla="*/ 1 w 2"/>
                  <a:gd name="T35" fmla="*/ 1 h 2"/>
                  <a:gd name="T36" fmla="*/ 2 w 2"/>
                  <a:gd name="T37" fmla="*/ 1 h 2"/>
                  <a:gd name="T38" fmla="*/ 2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" name="Oval 183"/>
              <p:cNvSpPr>
                <a:spLocks noChangeArrowheads="1"/>
              </p:cNvSpPr>
              <p:nvPr/>
            </p:nvSpPr>
            <p:spPr bwMode="auto">
              <a:xfrm>
                <a:off x="2168" y="99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" name="Freeform 184"/>
              <p:cNvSpPr>
                <a:spLocks/>
              </p:cNvSpPr>
              <p:nvPr/>
            </p:nvSpPr>
            <p:spPr bwMode="auto">
              <a:xfrm>
                <a:off x="2168" y="9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" name="Freeform 185"/>
              <p:cNvSpPr>
                <a:spLocks/>
              </p:cNvSpPr>
              <p:nvPr/>
            </p:nvSpPr>
            <p:spPr bwMode="auto">
              <a:xfrm>
                <a:off x="2094" y="891"/>
                <a:ext cx="76" cy="106"/>
              </a:xfrm>
              <a:custGeom>
                <a:avLst/>
                <a:gdLst>
                  <a:gd name="T0" fmla="*/ 10 w 32"/>
                  <a:gd name="T1" fmla="*/ 0 h 45"/>
                  <a:gd name="T2" fmla="*/ 15 w 32"/>
                  <a:gd name="T3" fmla="*/ 27 h 45"/>
                  <a:gd name="T4" fmla="*/ 11 w 32"/>
                  <a:gd name="T5" fmla="*/ 0 h 45"/>
                  <a:gd name="T6" fmla="*/ 32 w 32"/>
                  <a:gd name="T7" fmla="*/ 45 h 45"/>
                  <a:gd name="T8" fmla="*/ 7 w 32"/>
                  <a:gd name="T9" fmla="*/ 5 h 45"/>
                  <a:gd name="T10" fmla="*/ 10 w 32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45">
                    <a:moveTo>
                      <a:pt x="10" y="0"/>
                    </a:moveTo>
                    <a:cubicBezTo>
                      <a:pt x="9" y="11"/>
                      <a:pt x="8" y="19"/>
                      <a:pt x="15" y="27"/>
                    </a:cubicBezTo>
                    <a:cubicBezTo>
                      <a:pt x="10" y="17"/>
                      <a:pt x="12" y="11"/>
                      <a:pt x="11" y="0"/>
                    </a:cubicBezTo>
                    <a:cubicBezTo>
                      <a:pt x="20" y="16"/>
                      <a:pt x="16" y="31"/>
                      <a:pt x="32" y="45"/>
                    </a:cubicBezTo>
                    <a:cubicBezTo>
                      <a:pt x="22" y="43"/>
                      <a:pt x="0" y="27"/>
                      <a:pt x="7" y="5"/>
                    </a:cubicBezTo>
                    <a:cubicBezTo>
                      <a:pt x="8" y="2"/>
                      <a:pt x="10" y="1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" name="Freeform 186"/>
              <p:cNvSpPr>
                <a:spLocks/>
              </p:cNvSpPr>
              <p:nvPr/>
            </p:nvSpPr>
            <p:spPr bwMode="auto">
              <a:xfrm>
                <a:off x="2120" y="886"/>
                <a:ext cx="57" cy="88"/>
              </a:xfrm>
              <a:custGeom>
                <a:avLst/>
                <a:gdLst>
                  <a:gd name="T0" fmla="*/ 1 w 24"/>
                  <a:gd name="T1" fmla="*/ 1 h 37"/>
                  <a:gd name="T2" fmla="*/ 16 w 24"/>
                  <a:gd name="T3" fmla="*/ 17 h 37"/>
                  <a:gd name="T4" fmla="*/ 0 w 24"/>
                  <a:gd name="T5" fmla="*/ 2 h 37"/>
                  <a:gd name="T6" fmla="*/ 19 w 24"/>
                  <a:gd name="T7" fmla="*/ 37 h 37"/>
                  <a:gd name="T8" fmla="*/ 7 w 24"/>
                  <a:gd name="T9" fmla="*/ 1 h 37"/>
                  <a:gd name="T10" fmla="*/ 1 w 24"/>
                  <a:gd name="T11" fmla="*/ 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37">
                    <a:moveTo>
                      <a:pt x="1" y="1"/>
                    </a:moveTo>
                    <a:cubicBezTo>
                      <a:pt x="9" y="5"/>
                      <a:pt x="15" y="9"/>
                      <a:pt x="16" y="17"/>
                    </a:cubicBezTo>
                    <a:cubicBezTo>
                      <a:pt x="13" y="9"/>
                      <a:pt x="7" y="7"/>
                      <a:pt x="0" y="2"/>
                    </a:cubicBezTo>
                    <a:cubicBezTo>
                      <a:pt x="8" y="20"/>
                      <a:pt x="19" y="23"/>
                      <a:pt x="19" y="37"/>
                    </a:cubicBezTo>
                    <a:cubicBezTo>
                      <a:pt x="22" y="25"/>
                      <a:pt x="24" y="5"/>
                      <a:pt x="7" y="1"/>
                    </a:cubicBezTo>
                    <a:cubicBezTo>
                      <a:pt x="4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" name="Freeform 187"/>
              <p:cNvSpPr>
                <a:spLocks/>
              </p:cNvSpPr>
              <p:nvPr/>
            </p:nvSpPr>
            <p:spPr bwMode="auto">
              <a:xfrm>
                <a:off x="2144" y="943"/>
                <a:ext cx="90" cy="64"/>
              </a:xfrm>
              <a:custGeom>
                <a:avLst/>
                <a:gdLst>
                  <a:gd name="T0" fmla="*/ 37 w 38"/>
                  <a:gd name="T1" fmla="*/ 12 h 27"/>
                  <a:gd name="T2" fmla="*/ 35 w 38"/>
                  <a:gd name="T3" fmla="*/ 18 h 27"/>
                  <a:gd name="T4" fmla="*/ 31 w 38"/>
                  <a:gd name="T5" fmla="*/ 22 h 27"/>
                  <a:gd name="T6" fmla="*/ 3 w 38"/>
                  <a:gd name="T7" fmla="*/ 8 h 27"/>
                  <a:gd name="T8" fmla="*/ 0 w 38"/>
                  <a:gd name="T9" fmla="*/ 1 h 27"/>
                  <a:gd name="T10" fmla="*/ 0 w 38"/>
                  <a:gd name="T11" fmla="*/ 0 h 27"/>
                  <a:gd name="T12" fmla="*/ 10 w 38"/>
                  <a:gd name="T13" fmla="*/ 17 h 27"/>
                  <a:gd name="T14" fmla="*/ 25 w 38"/>
                  <a:gd name="T15" fmla="*/ 23 h 27"/>
                  <a:gd name="T16" fmla="*/ 32 w 38"/>
                  <a:gd name="T17" fmla="*/ 21 h 27"/>
                  <a:gd name="T18" fmla="*/ 37 w 38"/>
                  <a:gd name="T19" fmla="*/ 15 h 27"/>
                  <a:gd name="T20" fmla="*/ 36 w 38"/>
                  <a:gd name="T21" fmla="*/ 12 h 27"/>
                  <a:gd name="T22" fmla="*/ 34 w 38"/>
                  <a:gd name="T23" fmla="*/ 10 h 27"/>
                  <a:gd name="T24" fmla="*/ 31 w 38"/>
                  <a:gd name="T25" fmla="*/ 11 h 27"/>
                  <a:gd name="T26" fmla="*/ 30 w 38"/>
                  <a:gd name="T27" fmla="*/ 12 h 27"/>
                  <a:gd name="T28" fmla="*/ 30 w 38"/>
                  <a:gd name="T29" fmla="*/ 12 h 27"/>
                  <a:gd name="T30" fmla="*/ 31 w 38"/>
                  <a:gd name="T31" fmla="*/ 11 h 27"/>
                  <a:gd name="T32" fmla="*/ 34 w 38"/>
                  <a:gd name="T33" fmla="*/ 10 h 27"/>
                  <a:gd name="T34" fmla="*/ 37 w 38"/>
                  <a:gd name="T35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" h="27">
                    <a:moveTo>
                      <a:pt x="37" y="12"/>
                    </a:moveTo>
                    <a:cubicBezTo>
                      <a:pt x="38" y="14"/>
                      <a:pt x="37" y="17"/>
                      <a:pt x="35" y="18"/>
                    </a:cubicBezTo>
                    <a:cubicBezTo>
                      <a:pt x="34" y="20"/>
                      <a:pt x="33" y="21"/>
                      <a:pt x="31" y="22"/>
                    </a:cubicBezTo>
                    <a:cubicBezTo>
                      <a:pt x="21" y="27"/>
                      <a:pt x="9" y="20"/>
                      <a:pt x="3" y="8"/>
                    </a:cubicBezTo>
                    <a:cubicBezTo>
                      <a:pt x="2" y="6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2" y="7"/>
                      <a:pt x="5" y="13"/>
                      <a:pt x="10" y="17"/>
                    </a:cubicBezTo>
                    <a:cubicBezTo>
                      <a:pt x="14" y="21"/>
                      <a:pt x="19" y="23"/>
                      <a:pt x="25" y="23"/>
                    </a:cubicBezTo>
                    <a:cubicBezTo>
                      <a:pt x="27" y="23"/>
                      <a:pt x="30" y="22"/>
                      <a:pt x="32" y="21"/>
                    </a:cubicBezTo>
                    <a:cubicBezTo>
                      <a:pt x="34" y="20"/>
                      <a:pt x="36" y="18"/>
                      <a:pt x="37" y="15"/>
                    </a:cubicBezTo>
                    <a:cubicBezTo>
                      <a:pt x="37" y="14"/>
                      <a:pt x="37" y="13"/>
                      <a:pt x="36" y="12"/>
                    </a:cubicBezTo>
                    <a:cubicBezTo>
                      <a:pt x="36" y="11"/>
                      <a:pt x="35" y="10"/>
                      <a:pt x="34" y="10"/>
                    </a:cubicBezTo>
                    <a:cubicBezTo>
                      <a:pt x="33" y="10"/>
                      <a:pt x="32" y="11"/>
                      <a:pt x="31" y="11"/>
                    </a:cubicBezTo>
                    <a:cubicBezTo>
                      <a:pt x="31" y="11"/>
                      <a:pt x="31" y="11"/>
                      <a:pt x="30" y="12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2" y="10"/>
                      <a:pt x="33" y="10"/>
                      <a:pt x="34" y="10"/>
                    </a:cubicBezTo>
                    <a:cubicBezTo>
                      <a:pt x="35" y="10"/>
                      <a:pt x="36" y="11"/>
                      <a:pt x="3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" name="Freeform 188"/>
              <p:cNvSpPr>
                <a:spLocks/>
              </p:cNvSpPr>
              <p:nvPr/>
            </p:nvSpPr>
            <p:spPr bwMode="auto">
              <a:xfrm>
                <a:off x="2170" y="985"/>
                <a:ext cx="7" cy="7"/>
              </a:xfrm>
              <a:custGeom>
                <a:avLst/>
                <a:gdLst>
                  <a:gd name="T0" fmla="*/ 2 w 3"/>
                  <a:gd name="T1" fmla="*/ 3 h 3"/>
                  <a:gd name="T2" fmla="*/ 0 w 3"/>
                  <a:gd name="T3" fmla="*/ 2 h 3"/>
                  <a:gd name="T4" fmla="*/ 2 w 3"/>
                  <a:gd name="T5" fmla="*/ 0 h 3"/>
                  <a:gd name="T6" fmla="*/ 3 w 3"/>
                  <a:gd name="T7" fmla="*/ 2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3" y="2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" name="Freeform 189"/>
              <p:cNvSpPr>
                <a:spLocks/>
              </p:cNvSpPr>
              <p:nvPr/>
            </p:nvSpPr>
            <p:spPr bwMode="auto">
              <a:xfrm>
                <a:off x="2170" y="985"/>
                <a:ext cx="7" cy="7"/>
              </a:xfrm>
              <a:custGeom>
                <a:avLst/>
                <a:gdLst>
                  <a:gd name="T0" fmla="*/ 2 w 3"/>
                  <a:gd name="T1" fmla="*/ 3 h 3"/>
                  <a:gd name="T2" fmla="*/ 2 w 3"/>
                  <a:gd name="T3" fmla="*/ 3 h 3"/>
                  <a:gd name="T4" fmla="*/ 1 w 3"/>
                  <a:gd name="T5" fmla="*/ 3 h 3"/>
                  <a:gd name="T6" fmla="*/ 0 w 3"/>
                  <a:gd name="T7" fmla="*/ 2 h 3"/>
                  <a:gd name="T8" fmla="*/ 1 w 3"/>
                  <a:gd name="T9" fmla="*/ 1 h 3"/>
                  <a:gd name="T10" fmla="*/ 2 w 3"/>
                  <a:gd name="T11" fmla="*/ 0 h 3"/>
                  <a:gd name="T12" fmla="*/ 3 w 3"/>
                  <a:gd name="T13" fmla="*/ 1 h 3"/>
                  <a:gd name="T14" fmla="*/ 3 w 3"/>
                  <a:gd name="T15" fmla="*/ 2 h 3"/>
                  <a:gd name="T16" fmla="*/ 3 w 3"/>
                  <a:gd name="T17" fmla="*/ 3 h 3"/>
                  <a:gd name="T18" fmla="*/ 2 w 3"/>
                  <a:gd name="T19" fmla="*/ 3 h 3"/>
                  <a:gd name="T20" fmla="*/ 2 w 3"/>
                  <a:gd name="T21" fmla="*/ 3 h 3"/>
                  <a:gd name="T22" fmla="*/ 2 w 3"/>
                  <a:gd name="T23" fmla="*/ 3 h 3"/>
                  <a:gd name="T24" fmla="*/ 3 w 3"/>
                  <a:gd name="T25" fmla="*/ 3 h 3"/>
                  <a:gd name="T26" fmla="*/ 3 w 3"/>
                  <a:gd name="T27" fmla="*/ 2 h 3"/>
                  <a:gd name="T28" fmla="*/ 3 w 3"/>
                  <a:gd name="T29" fmla="*/ 1 h 3"/>
                  <a:gd name="T30" fmla="*/ 2 w 3"/>
                  <a:gd name="T31" fmla="*/ 0 h 3"/>
                  <a:gd name="T32" fmla="*/ 1 w 3"/>
                  <a:gd name="T33" fmla="*/ 1 h 3"/>
                  <a:gd name="T34" fmla="*/ 0 w 3"/>
                  <a:gd name="T35" fmla="*/ 2 h 3"/>
                  <a:gd name="T36" fmla="*/ 1 w 3"/>
                  <a:gd name="T37" fmla="*/ 3 h 3"/>
                  <a:gd name="T38" fmla="*/ 2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" name="Freeform 190"/>
              <p:cNvSpPr>
                <a:spLocks/>
              </p:cNvSpPr>
              <p:nvPr/>
            </p:nvSpPr>
            <p:spPr bwMode="auto">
              <a:xfrm>
                <a:off x="2179" y="990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2 h 3"/>
                  <a:gd name="T4" fmla="*/ 2 w 3"/>
                  <a:gd name="T5" fmla="*/ 0 h 3"/>
                  <a:gd name="T6" fmla="*/ 3 w 3"/>
                  <a:gd name="T7" fmla="*/ 2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" name="Freeform 191"/>
              <p:cNvSpPr>
                <a:spLocks/>
              </p:cNvSpPr>
              <p:nvPr/>
            </p:nvSpPr>
            <p:spPr bwMode="auto">
              <a:xfrm>
                <a:off x="2179" y="990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0 w 3"/>
                  <a:gd name="T5" fmla="*/ 3 h 3"/>
                  <a:gd name="T6" fmla="*/ 0 w 3"/>
                  <a:gd name="T7" fmla="*/ 2 h 3"/>
                  <a:gd name="T8" fmla="*/ 1 w 3"/>
                  <a:gd name="T9" fmla="*/ 1 h 3"/>
                  <a:gd name="T10" fmla="*/ 2 w 3"/>
                  <a:gd name="T11" fmla="*/ 0 h 3"/>
                  <a:gd name="T12" fmla="*/ 3 w 3"/>
                  <a:gd name="T13" fmla="*/ 1 h 3"/>
                  <a:gd name="T14" fmla="*/ 3 w 3"/>
                  <a:gd name="T15" fmla="*/ 2 h 3"/>
                  <a:gd name="T16" fmla="*/ 2 w 3"/>
                  <a:gd name="T17" fmla="*/ 3 h 3"/>
                  <a:gd name="T18" fmla="*/ 1 w 3"/>
                  <a:gd name="T19" fmla="*/ 3 h 3"/>
                  <a:gd name="T20" fmla="*/ 1 w 3"/>
                  <a:gd name="T21" fmla="*/ 3 h 3"/>
                  <a:gd name="T22" fmla="*/ 1 w 3"/>
                  <a:gd name="T23" fmla="*/ 3 h 3"/>
                  <a:gd name="T24" fmla="*/ 2 w 3"/>
                  <a:gd name="T25" fmla="*/ 3 h 3"/>
                  <a:gd name="T26" fmla="*/ 3 w 3"/>
                  <a:gd name="T27" fmla="*/ 2 h 3"/>
                  <a:gd name="T28" fmla="*/ 3 w 3"/>
                  <a:gd name="T29" fmla="*/ 1 h 3"/>
                  <a:gd name="T30" fmla="*/ 2 w 3"/>
                  <a:gd name="T31" fmla="*/ 0 h 3"/>
                  <a:gd name="T32" fmla="*/ 1 w 3"/>
                  <a:gd name="T33" fmla="*/ 1 h 3"/>
                  <a:gd name="T34" fmla="*/ 0 w 3"/>
                  <a:gd name="T35" fmla="*/ 2 h 3"/>
                  <a:gd name="T36" fmla="*/ 0 w 3"/>
                  <a:gd name="T37" fmla="*/ 3 h 3"/>
                  <a:gd name="T38" fmla="*/ 1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" name="Freeform 192"/>
              <p:cNvSpPr>
                <a:spLocks/>
              </p:cNvSpPr>
              <p:nvPr/>
            </p:nvSpPr>
            <p:spPr bwMode="auto">
              <a:xfrm>
                <a:off x="2198" y="995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2 h 3"/>
                  <a:gd name="T4" fmla="*/ 1 w 2"/>
                  <a:gd name="T5" fmla="*/ 0 h 3"/>
                  <a:gd name="T6" fmla="*/ 2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" name="Freeform 193"/>
              <p:cNvSpPr>
                <a:spLocks/>
              </p:cNvSpPr>
              <p:nvPr/>
            </p:nvSpPr>
            <p:spPr bwMode="auto">
              <a:xfrm>
                <a:off x="2198" y="995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2 h 3"/>
                  <a:gd name="T8" fmla="*/ 0 w 2"/>
                  <a:gd name="T9" fmla="*/ 1 h 3"/>
                  <a:gd name="T10" fmla="*/ 1 w 2"/>
                  <a:gd name="T11" fmla="*/ 0 h 3"/>
                  <a:gd name="T12" fmla="*/ 2 w 2"/>
                  <a:gd name="T13" fmla="*/ 1 h 3"/>
                  <a:gd name="T14" fmla="*/ 2 w 2"/>
                  <a:gd name="T15" fmla="*/ 1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2 w 2"/>
                  <a:gd name="T29" fmla="*/ 1 h 3"/>
                  <a:gd name="T30" fmla="*/ 1 w 2"/>
                  <a:gd name="T31" fmla="*/ 0 h 3"/>
                  <a:gd name="T32" fmla="*/ 0 w 2"/>
                  <a:gd name="T33" fmla="*/ 1 h 3"/>
                  <a:gd name="T34" fmla="*/ 0 w 2"/>
                  <a:gd name="T35" fmla="*/ 2 h 3"/>
                  <a:gd name="T36" fmla="*/ 0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" name="Freeform 194"/>
              <p:cNvSpPr>
                <a:spLocks/>
              </p:cNvSpPr>
              <p:nvPr/>
            </p:nvSpPr>
            <p:spPr bwMode="auto">
              <a:xfrm>
                <a:off x="2189" y="995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0 w 3"/>
                  <a:gd name="T3" fmla="*/ 1 h 3"/>
                  <a:gd name="T4" fmla="*/ 1 w 3"/>
                  <a:gd name="T5" fmla="*/ 0 h 3"/>
                  <a:gd name="T6" fmla="*/ 2 w 3"/>
                  <a:gd name="T7" fmla="*/ 1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3" y="0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" name="Freeform 195"/>
              <p:cNvSpPr>
                <a:spLocks/>
              </p:cNvSpPr>
              <p:nvPr/>
            </p:nvSpPr>
            <p:spPr bwMode="auto">
              <a:xfrm>
                <a:off x="2189" y="995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2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2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0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" name="Freeform 196"/>
              <p:cNvSpPr>
                <a:spLocks/>
              </p:cNvSpPr>
              <p:nvPr/>
            </p:nvSpPr>
            <p:spPr bwMode="auto">
              <a:xfrm>
                <a:off x="2205" y="995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" name="Freeform 197"/>
              <p:cNvSpPr>
                <a:spLocks/>
              </p:cNvSpPr>
              <p:nvPr/>
            </p:nvSpPr>
            <p:spPr bwMode="auto">
              <a:xfrm>
                <a:off x="2205" y="995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0 w 2"/>
                  <a:gd name="T9" fmla="*/ 1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2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2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0 w 2"/>
                  <a:gd name="T33" fmla="*/ 1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" name="Freeform 198"/>
              <p:cNvSpPr>
                <a:spLocks/>
              </p:cNvSpPr>
              <p:nvPr/>
            </p:nvSpPr>
            <p:spPr bwMode="auto">
              <a:xfrm>
                <a:off x="2212" y="995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" name="Freeform 199"/>
              <p:cNvSpPr>
                <a:spLocks/>
              </p:cNvSpPr>
              <p:nvPr/>
            </p:nvSpPr>
            <p:spPr bwMode="auto">
              <a:xfrm>
                <a:off x="2212" y="995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" name="Freeform 200"/>
              <p:cNvSpPr>
                <a:spLocks/>
              </p:cNvSpPr>
              <p:nvPr/>
            </p:nvSpPr>
            <p:spPr bwMode="auto">
              <a:xfrm>
                <a:off x="2217" y="992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" name="Freeform 201"/>
              <p:cNvSpPr>
                <a:spLocks/>
              </p:cNvSpPr>
              <p:nvPr/>
            </p:nvSpPr>
            <p:spPr bwMode="auto">
              <a:xfrm>
                <a:off x="2217" y="992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" name="Freeform 202"/>
              <p:cNvSpPr>
                <a:spLocks/>
              </p:cNvSpPr>
              <p:nvPr/>
            </p:nvSpPr>
            <p:spPr bwMode="auto">
              <a:xfrm>
                <a:off x="2163" y="981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1 h 3"/>
                  <a:gd name="T4" fmla="*/ 2 w 3"/>
                  <a:gd name="T5" fmla="*/ 0 h 3"/>
                  <a:gd name="T6" fmla="*/ 3 w 3"/>
                  <a:gd name="T7" fmla="*/ 1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" name="Freeform 203"/>
              <p:cNvSpPr>
                <a:spLocks/>
              </p:cNvSpPr>
              <p:nvPr/>
            </p:nvSpPr>
            <p:spPr bwMode="auto">
              <a:xfrm>
                <a:off x="2163" y="981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1 w 3"/>
                  <a:gd name="T5" fmla="*/ 2 h 3"/>
                  <a:gd name="T6" fmla="*/ 0 w 3"/>
                  <a:gd name="T7" fmla="*/ 1 h 3"/>
                  <a:gd name="T8" fmla="*/ 1 w 3"/>
                  <a:gd name="T9" fmla="*/ 0 h 3"/>
                  <a:gd name="T10" fmla="*/ 2 w 3"/>
                  <a:gd name="T11" fmla="*/ 0 h 3"/>
                  <a:gd name="T12" fmla="*/ 3 w 3"/>
                  <a:gd name="T13" fmla="*/ 0 h 3"/>
                  <a:gd name="T14" fmla="*/ 3 w 3"/>
                  <a:gd name="T15" fmla="*/ 1 h 3"/>
                  <a:gd name="T16" fmla="*/ 3 w 3"/>
                  <a:gd name="T17" fmla="*/ 2 h 3"/>
                  <a:gd name="T18" fmla="*/ 1 w 3"/>
                  <a:gd name="T19" fmla="*/ 3 h 3"/>
                  <a:gd name="T20" fmla="*/ 1 w 3"/>
                  <a:gd name="T21" fmla="*/ 3 h 3"/>
                  <a:gd name="T22" fmla="*/ 1 w 3"/>
                  <a:gd name="T23" fmla="*/ 3 h 3"/>
                  <a:gd name="T24" fmla="*/ 3 w 3"/>
                  <a:gd name="T25" fmla="*/ 2 h 3"/>
                  <a:gd name="T26" fmla="*/ 3 w 3"/>
                  <a:gd name="T27" fmla="*/ 1 h 3"/>
                  <a:gd name="T28" fmla="*/ 3 w 3"/>
                  <a:gd name="T29" fmla="*/ 0 h 3"/>
                  <a:gd name="T30" fmla="*/ 2 w 3"/>
                  <a:gd name="T31" fmla="*/ 0 h 3"/>
                  <a:gd name="T32" fmla="*/ 1 w 3"/>
                  <a:gd name="T33" fmla="*/ 0 h 3"/>
                  <a:gd name="T34" fmla="*/ 0 w 3"/>
                  <a:gd name="T35" fmla="*/ 1 h 3"/>
                  <a:gd name="T36" fmla="*/ 1 w 3"/>
                  <a:gd name="T37" fmla="*/ 2 h 3"/>
                  <a:gd name="T38" fmla="*/ 1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" name="Freeform 204"/>
              <p:cNvSpPr>
                <a:spLocks/>
              </p:cNvSpPr>
              <p:nvPr/>
            </p:nvSpPr>
            <p:spPr bwMode="auto">
              <a:xfrm>
                <a:off x="2222" y="988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" name="Freeform 205"/>
              <p:cNvSpPr>
                <a:spLocks/>
              </p:cNvSpPr>
              <p:nvPr/>
            </p:nvSpPr>
            <p:spPr bwMode="auto">
              <a:xfrm>
                <a:off x="2222" y="988"/>
                <a:ext cx="2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1 h 2"/>
                  <a:gd name="T26" fmla="*/ 1 w 1"/>
                  <a:gd name="T27" fmla="*/ 1 h 2"/>
                  <a:gd name="T28" fmla="*/ 1 w 1"/>
                  <a:gd name="T29" fmla="*/ 1 h 2"/>
                  <a:gd name="T30" fmla="*/ 1 w 1"/>
                  <a:gd name="T31" fmla="*/ 1 h 2"/>
                  <a:gd name="T32" fmla="*/ 0 w 1"/>
                  <a:gd name="T33" fmla="*/ 1 h 2"/>
                  <a:gd name="T34" fmla="*/ 0 w 1"/>
                  <a:gd name="T35" fmla="*/ 1 h 2"/>
                  <a:gd name="T36" fmla="*/ 0 w 1"/>
                  <a:gd name="T37" fmla="*/ 1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" name="Freeform 206"/>
              <p:cNvSpPr>
                <a:spLocks/>
              </p:cNvSpPr>
              <p:nvPr/>
            </p:nvSpPr>
            <p:spPr bwMode="auto">
              <a:xfrm>
                <a:off x="2156" y="974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1 h 3"/>
                  <a:gd name="T4" fmla="*/ 2 w 3"/>
                  <a:gd name="T5" fmla="*/ 0 h 3"/>
                  <a:gd name="T6" fmla="*/ 3 w 3"/>
                  <a:gd name="T7" fmla="*/ 1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" name="Freeform 207"/>
              <p:cNvSpPr>
                <a:spLocks/>
              </p:cNvSpPr>
              <p:nvPr/>
            </p:nvSpPr>
            <p:spPr bwMode="auto">
              <a:xfrm>
                <a:off x="2156" y="974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3 h 3"/>
                  <a:gd name="T4" fmla="*/ 1 w 3"/>
                  <a:gd name="T5" fmla="*/ 2 h 3"/>
                  <a:gd name="T6" fmla="*/ 0 w 3"/>
                  <a:gd name="T7" fmla="*/ 1 h 3"/>
                  <a:gd name="T8" fmla="*/ 1 w 3"/>
                  <a:gd name="T9" fmla="*/ 0 h 3"/>
                  <a:gd name="T10" fmla="*/ 2 w 3"/>
                  <a:gd name="T11" fmla="*/ 0 h 3"/>
                  <a:gd name="T12" fmla="*/ 3 w 3"/>
                  <a:gd name="T13" fmla="*/ 0 h 3"/>
                  <a:gd name="T14" fmla="*/ 3 w 3"/>
                  <a:gd name="T15" fmla="*/ 1 h 3"/>
                  <a:gd name="T16" fmla="*/ 2 w 3"/>
                  <a:gd name="T17" fmla="*/ 2 h 3"/>
                  <a:gd name="T18" fmla="*/ 1 w 3"/>
                  <a:gd name="T19" fmla="*/ 3 h 3"/>
                  <a:gd name="T20" fmla="*/ 1 w 3"/>
                  <a:gd name="T21" fmla="*/ 3 h 3"/>
                  <a:gd name="T22" fmla="*/ 1 w 3"/>
                  <a:gd name="T23" fmla="*/ 3 h 3"/>
                  <a:gd name="T24" fmla="*/ 2 w 3"/>
                  <a:gd name="T25" fmla="*/ 2 h 3"/>
                  <a:gd name="T26" fmla="*/ 3 w 3"/>
                  <a:gd name="T27" fmla="*/ 1 h 3"/>
                  <a:gd name="T28" fmla="*/ 3 w 3"/>
                  <a:gd name="T29" fmla="*/ 0 h 3"/>
                  <a:gd name="T30" fmla="*/ 2 w 3"/>
                  <a:gd name="T31" fmla="*/ 0 h 3"/>
                  <a:gd name="T32" fmla="*/ 1 w 3"/>
                  <a:gd name="T33" fmla="*/ 0 h 3"/>
                  <a:gd name="T34" fmla="*/ 0 w 3"/>
                  <a:gd name="T35" fmla="*/ 1 h 3"/>
                  <a:gd name="T36" fmla="*/ 1 w 3"/>
                  <a:gd name="T37" fmla="*/ 2 h 3"/>
                  <a:gd name="T38" fmla="*/ 1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" name="Freeform 208"/>
              <p:cNvSpPr>
                <a:spLocks/>
              </p:cNvSpPr>
              <p:nvPr/>
            </p:nvSpPr>
            <p:spPr bwMode="auto">
              <a:xfrm>
                <a:off x="2151" y="967"/>
                <a:ext cx="7" cy="4"/>
              </a:xfrm>
              <a:custGeom>
                <a:avLst/>
                <a:gdLst>
                  <a:gd name="T0" fmla="*/ 1 w 3"/>
                  <a:gd name="T1" fmla="*/ 2 h 2"/>
                  <a:gd name="T2" fmla="*/ 0 w 3"/>
                  <a:gd name="T3" fmla="*/ 1 h 2"/>
                  <a:gd name="T4" fmla="*/ 2 w 3"/>
                  <a:gd name="T5" fmla="*/ 0 h 2"/>
                  <a:gd name="T6" fmla="*/ 3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" name="Freeform 209"/>
              <p:cNvSpPr>
                <a:spLocks/>
              </p:cNvSpPr>
              <p:nvPr/>
            </p:nvSpPr>
            <p:spPr bwMode="auto">
              <a:xfrm>
                <a:off x="2151" y="967"/>
                <a:ext cx="7" cy="4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0 w 3"/>
                  <a:gd name="T5" fmla="*/ 2 h 2"/>
                  <a:gd name="T6" fmla="*/ 0 w 3"/>
                  <a:gd name="T7" fmla="*/ 1 h 2"/>
                  <a:gd name="T8" fmla="*/ 1 w 3"/>
                  <a:gd name="T9" fmla="*/ 0 h 2"/>
                  <a:gd name="T10" fmla="*/ 2 w 3"/>
                  <a:gd name="T11" fmla="*/ 0 h 2"/>
                  <a:gd name="T12" fmla="*/ 3 w 3"/>
                  <a:gd name="T13" fmla="*/ 0 h 2"/>
                  <a:gd name="T14" fmla="*/ 3 w 3"/>
                  <a:gd name="T15" fmla="*/ 1 h 2"/>
                  <a:gd name="T16" fmla="*/ 2 w 3"/>
                  <a:gd name="T17" fmla="*/ 2 h 2"/>
                  <a:gd name="T18" fmla="*/ 1 w 3"/>
                  <a:gd name="T19" fmla="*/ 2 h 2"/>
                  <a:gd name="T20" fmla="*/ 1 w 3"/>
                  <a:gd name="T21" fmla="*/ 2 h 2"/>
                  <a:gd name="T22" fmla="*/ 1 w 3"/>
                  <a:gd name="T23" fmla="*/ 2 h 2"/>
                  <a:gd name="T24" fmla="*/ 2 w 3"/>
                  <a:gd name="T25" fmla="*/ 2 h 2"/>
                  <a:gd name="T26" fmla="*/ 3 w 3"/>
                  <a:gd name="T27" fmla="*/ 1 h 2"/>
                  <a:gd name="T28" fmla="*/ 3 w 3"/>
                  <a:gd name="T29" fmla="*/ 0 h 2"/>
                  <a:gd name="T30" fmla="*/ 2 w 3"/>
                  <a:gd name="T31" fmla="*/ 0 h 2"/>
                  <a:gd name="T32" fmla="*/ 1 w 3"/>
                  <a:gd name="T33" fmla="*/ 0 h 2"/>
                  <a:gd name="T34" fmla="*/ 0 w 3"/>
                  <a:gd name="T35" fmla="*/ 1 h 2"/>
                  <a:gd name="T36" fmla="*/ 0 w 3"/>
                  <a:gd name="T37" fmla="*/ 2 h 2"/>
                  <a:gd name="T38" fmla="*/ 1 w 3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" name="Freeform 210"/>
              <p:cNvSpPr>
                <a:spLocks/>
              </p:cNvSpPr>
              <p:nvPr/>
            </p:nvSpPr>
            <p:spPr bwMode="auto">
              <a:xfrm>
                <a:off x="2149" y="959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" name="Freeform 211"/>
              <p:cNvSpPr>
                <a:spLocks/>
              </p:cNvSpPr>
              <p:nvPr/>
            </p:nvSpPr>
            <p:spPr bwMode="auto">
              <a:xfrm>
                <a:off x="2149" y="959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1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0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0 w 2"/>
                  <a:gd name="T33" fmla="*/ 0 h 2"/>
                  <a:gd name="T34" fmla="*/ 0 w 2"/>
                  <a:gd name="T35" fmla="*/ 1 h 2"/>
                  <a:gd name="T36" fmla="*/ 0 w 2"/>
                  <a:gd name="T37" fmla="*/ 1 h 2"/>
                  <a:gd name="T38" fmla="*/ 0 w 2"/>
                  <a:gd name="T39" fmla="*/ 2 h 2"/>
                  <a:gd name="T40" fmla="*/ 1 w 2"/>
                  <a:gd name="T4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" name="Freeform 212"/>
              <p:cNvSpPr>
                <a:spLocks/>
              </p:cNvSpPr>
              <p:nvPr/>
            </p:nvSpPr>
            <p:spPr bwMode="auto">
              <a:xfrm>
                <a:off x="557" y="1311"/>
                <a:ext cx="423" cy="744"/>
              </a:xfrm>
              <a:custGeom>
                <a:avLst/>
                <a:gdLst>
                  <a:gd name="T0" fmla="*/ 0 w 179"/>
                  <a:gd name="T1" fmla="*/ 12 h 315"/>
                  <a:gd name="T2" fmla="*/ 70 w 179"/>
                  <a:gd name="T3" fmla="*/ 47 h 315"/>
                  <a:gd name="T4" fmla="*/ 94 w 179"/>
                  <a:gd name="T5" fmla="*/ 143 h 315"/>
                  <a:gd name="T6" fmla="*/ 178 w 179"/>
                  <a:gd name="T7" fmla="*/ 314 h 315"/>
                  <a:gd name="T8" fmla="*/ 178 w 179"/>
                  <a:gd name="T9" fmla="*/ 314 h 315"/>
                  <a:gd name="T10" fmla="*/ 100 w 179"/>
                  <a:gd name="T11" fmla="*/ 146 h 315"/>
                  <a:gd name="T12" fmla="*/ 79 w 179"/>
                  <a:gd name="T13" fmla="*/ 47 h 315"/>
                  <a:gd name="T14" fmla="*/ 7 w 179"/>
                  <a:gd name="T15" fmla="*/ 9 h 315"/>
                  <a:gd name="T16" fmla="*/ 0 w 179"/>
                  <a:gd name="T17" fmla="*/ 12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315">
                    <a:moveTo>
                      <a:pt x="0" y="12"/>
                    </a:moveTo>
                    <a:cubicBezTo>
                      <a:pt x="30" y="4"/>
                      <a:pt x="54" y="24"/>
                      <a:pt x="70" y="47"/>
                    </a:cubicBezTo>
                    <a:cubicBezTo>
                      <a:pt x="91" y="75"/>
                      <a:pt x="94" y="109"/>
                      <a:pt x="94" y="143"/>
                    </a:cubicBezTo>
                    <a:cubicBezTo>
                      <a:pt x="94" y="200"/>
                      <a:pt x="106" y="285"/>
                      <a:pt x="178" y="314"/>
                    </a:cubicBezTo>
                    <a:cubicBezTo>
                      <a:pt x="179" y="315"/>
                      <a:pt x="177" y="314"/>
                      <a:pt x="178" y="314"/>
                    </a:cubicBezTo>
                    <a:cubicBezTo>
                      <a:pt x="117" y="289"/>
                      <a:pt x="100" y="201"/>
                      <a:pt x="100" y="146"/>
                    </a:cubicBezTo>
                    <a:cubicBezTo>
                      <a:pt x="101" y="111"/>
                      <a:pt x="98" y="77"/>
                      <a:pt x="79" y="47"/>
                    </a:cubicBezTo>
                    <a:cubicBezTo>
                      <a:pt x="64" y="22"/>
                      <a:pt x="37" y="0"/>
                      <a:pt x="7" y="9"/>
                    </a:cubicBezTo>
                    <a:cubicBezTo>
                      <a:pt x="4" y="9"/>
                      <a:pt x="3" y="12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" name="Freeform 213"/>
              <p:cNvSpPr>
                <a:spLocks/>
              </p:cNvSpPr>
              <p:nvPr/>
            </p:nvSpPr>
            <p:spPr bwMode="auto">
              <a:xfrm>
                <a:off x="538" y="1330"/>
                <a:ext cx="121" cy="26"/>
              </a:xfrm>
              <a:custGeom>
                <a:avLst/>
                <a:gdLst>
                  <a:gd name="T0" fmla="*/ 9 w 51"/>
                  <a:gd name="T1" fmla="*/ 5 h 11"/>
                  <a:gd name="T2" fmla="*/ 9 w 51"/>
                  <a:gd name="T3" fmla="*/ 5 h 11"/>
                  <a:gd name="T4" fmla="*/ 36 w 51"/>
                  <a:gd name="T5" fmla="*/ 1 h 11"/>
                  <a:gd name="T6" fmla="*/ 36 w 51"/>
                  <a:gd name="T7" fmla="*/ 1 h 11"/>
                  <a:gd name="T8" fmla="*/ 51 w 51"/>
                  <a:gd name="T9" fmla="*/ 6 h 11"/>
                  <a:gd name="T10" fmla="*/ 47 w 51"/>
                  <a:gd name="T11" fmla="*/ 4 h 11"/>
                  <a:gd name="T12" fmla="*/ 22 w 51"/>
                  <a:gd name="T13" fmla="*/ 1 h 11"/>
                  <a:gd name="T14" fmla="*/ 7 w 51"/>
                  <a:gd name="T15" fmla="*/ 6 h 11"/>
                  <a:gd name="T16" fmla="*/ 3 w 51"/>
                  <a:gd name="T17" fmla="*/ 8 h 11"/>
                  <a:gd name="T18" fmla="*/ 0 w 51"/>
                  <a:gd name="T19" fmla="*/ 11 h 11"/>
                  <a:gd name="T20" fmla="*/ 3 w 51"/>
                  <a:gd name="T21" fmla="*/ 9 h 11"/>
                  <a:gd name="T22" fmla="*/ 9 w 51"/>
                  <a:gd name="T2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1" h="11">
                    <a:moveTo>
                      <a:pt x="9" y="5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18" y="1"/>
                      <a:pt x="32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45" y="3"/>
                      <a:pt x="49" y="5"/>
                      <a:pt x="51" y="6"/>
                    </a:cubicBezTo>
                    <a:cubicBezTo>
                      <a:pt x="50" y="6"/>
                      <a:pt x="49" y="5"/>
                      <a:pt x="47" y="4"/>
                    </a:cubicBezTo>
                    <a:cubicBezTo>
                      <a:pt x="41" y="1"/>
                      <a:pt x="32" y="0"/>
                      <a:pt x="22" y="1"/>
                    </a:cubicBezTo>
                    <a:cubicBezTo>
                      <a:pt x="16" y="2"/>
                      <a:pt x="11" y="4"/>
                      <a:pt x="7" y="6"/>
                    </a:cubicBezTo>
                    <a:cubicBezTo>
                      <a:pt x="5" y="7"/>
                      <a:pt x="4" y="7"/>
                      <a:pt x="3" y="8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1" y="10"/>
                      <a:pt x="2" y="10"/>
                      <a:pt x="3" y="9"/>
                    </a:cubicBezTo>
                    <a:cubicBezTo>
                      <a:pt x="5" y="7"/>
                      <a:pt x="7" y="6"/>
                      <a:pt x="9" y="5"/>
                    </a:cubicBezTo>
                    <a:close/>
                  </a:path>
                </a:pathLst>
              </a:custGeom>
              <a:grpFill/>
              <a:ln w="9" cap="flat">
                <a:solidFill>
                  <a:srgbClr val="3B2416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" name="Freeform 214"/>
              <p:cNvSpPr>
                <a:spLocks/>
              </p:cNvSpPr>
              <p:nvPr/>
            </p:nvSpPr>
            <p:spPr bwMode="auto">
              <a:xfrm>
                <a:off x="517" y="1288"/>
                <a:ext cx="45" cy="47"/>
              </a:xfrm>
              <a:custGeom>
                <a:avLst/>
                <a:gdLst>
                  <a:gd name="T0" fmla="*/ 0 w 19"/>
                  <a:gd name="T1" fmla="*/ 4 h 20"/>
                  <a:gd name="T2" fmla="*/ 2 w 19"/>
                  <a:gd name="T3" fmla="*/ 6 h 20"/>
                  <a:gd name="T4" fmla="*/ 0 w 19"/>
                  <a:gd name="T5" fmla="*/ 5 h 20"/>
                  <a:gd name="T6" fmla="*/ 0 w 19"/>
                  <a:gd name="T7" fmla="*/ 10 h 20"/>
                  <a:gd name="T8" fmla="*/ 1 w 19"/>
                  <a:gd name="T9" fmla="*/ 10 h 20"/>
                  <a:gd name="T10" fmla="*/ 3 w 19"/>
                  <a:gd name="T11" fmla="*/ 11 h 20"/>
                  <a:gd name="T12" fmla="*/ 5 w 19"/>
                  <a:gd name="T13" fmla="*/ 11 h 20"/>
                  <a:gd name="T14" fmla="*/ 0 w 19"/>
                  <a:gd name="T15" fmla="*/ 11 h 20"/>
                  <a:gd name="T16" fmla="*/ 0 w 19"/>
                  <a:gd name="T17" fmla="*/ 12 h 20"/>
                  <a:gd name="T18" fmla="*/ 1 w 19"/>
                  <a:gd name="T19" fmla="*/ 13 h 20"/>
                  <a:gd name="T20" fmla="*/ 3 w 19"/>
                  <a:gd name="T21" fmla="*/ 16 h 20"/>
                  <a:gd name="T22" fmla="*/ 3 w 19"/>
                  <a:gd name="T23" fmla="*/ 16 h 20"/>
                  <a:gd name="T24" fmla="*/ 8 w 19"/>
                  <a:gd name="T25" fmla="*/ 16 h 20"/>
                  <a:gd name="T26" fmla="*/ 9 w 19"/>
                  <a:gd name="T27" fmla="*/ 16 h 20"/>
                  <a:gd name="T28" fmla="*/ 4 w 19"/>
                  <a:gd name="T29" fmla="*/ 17 h 20"/>
                  <a:gd name="T30" fmla="*/ 4 w 19"/>
                  <a:gd name="T31" fmla="*/ 17 h 20"/>
                  <a:gd name="T32" fmla="*/ 12 w 19"/>
                  <a:gd name="T33" fmla="*/ 20 h 20"/>
                  <a:gd name="T34" fmla="*/ 12 w 19"/>
                  <a:gd name="T35" fmla="*/ 20 h 20"/>
                  <a:gd name="T36" fmla="*/ 12 w 19"/>
                  <a:gd name="T37" fmla="*/ 20 h 20"/>
                  <a:gd name="T38" fmla="*/ 15 w 19"/>
                  <a:gd name="T39" fmla="*/ 19 h 20"/>
                  <a:gd name="T40" fmla="*/ 13 w 19"/>
                  <a:gd name="T41" fmla="*/ 20 h 20"/>
                  <a:gd name="T42" fmla="*/ 13 w 19"/>
                  <a:gd name="T43" fmla="*/ 20 h 20"/>
                  <a:gd name="T44" fmla="*/ 17 w 19"/>
                  <a:gd name="T45" fmla="*/ 20 h 20"/>
                  <a:gd name="T46" fmla="*/ 19 w 19"/>
                  <a:gd name="T47" fmla="*/ 20 h 20"/>
                  <a:gd name="T48" fmla="*/ 14 w 19"/>
                  <a:gd name="T49" fmla="*/ 19 h 20"/>
                  <a:gd name="T50" fmla="*/ 10 w 19"/>
                  <a:gd name="T51" fmla="*/ 16 h 20"/>
                  <a:gd name="T52" fmla="*/ 4 w 19"/>
                  <a:gd name="T53" fmla="*/ 8 h 20"/>
                  <a:gd name="T54" fmla="*/ 3 w 19"/>
                  <a:gd name="T55" fmla="*/ 4 h 20"/>
                  <a:gd name="T56" fmla="*/ 2 w 19"/>
                  <a:gd name="T57" fmla="*/ 0 h 20"/>
                  <a:gd name="T58" fmla="*/ 0 w 19"/>
                  <a:gd name="T5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" h="20">
                    <a:moveTo>
                      <a:pt x="0" y="4"/>
                    </a:moveTo>
                    <a:cubicBezTo>
                      <a:pt x="1" y="5"/>
                      <a:pt x="2" y="6"/>
                      <a:pt x="2" y="6"/>
                    </a:cubicBezTo>
                    <a:cubicBezTo>
                      <a:pt x="2" y="6"/>
                      <a:pt x="1" y="5"/>
                      <a:pt x="0" y="5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0"/>
                      <a:pt x="1" y="10"/>
                      <a:pt x="1" y="10"/>
                    </a:cubicBezTo>
                    <a:cubicBezTo>
                      <a:pt x="2" y="10"/>
                      <a:pt x="3" y="11"/>
                      <a:pt x="3" y="11"/>
                    </a:cubicBezTo>
                    <a:cubicBezTo>
                      <a:pt x="4" y="11"/>
                      <a:pt x="4" y="11"/>
                      <a:pt x="5" y="11"/>
                    </a:cubicBezTo>
                    <a:cubicBezTo>
                      <a:pt x="4" y="11"/>
                      <a:pt x="2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3"/>
                      <a:pt x="1" y="13"/>
                    </a:cubicBezTo>
                    <a:cubicBezTo>
                      <a:pt x="1" y="14"/>
                      <a:pt x="1" y="15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6"/>
                      <a:pt x="7" y="16"/>
                      <a:pt x="8" y="16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8" y="16"/>
                      <a:pt x="6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7" y="20"/>
                      <a:pt x="9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4" y="20"/>
                      <a:pt x="15" y="19"/>
                    </a:cubicBezTo>
                    <a:cubicBezTo>
                      <a:pt x="14" y="20"/>
                      <a:pt x="14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4" y="20"/>
                      <a:pt x="16" y="20"/>
                      <a:pt x="17" y="20"/>
                    </a:cubicBezTo>
                    <a:cubicBezTo>
                      <a:pt x="18" y="20"/>
                      <a:pt x="19" y="20"/>
                      <a:pt x="19" y="20"/>
                    </a:cubicBezTo>
                    <a:cubicBezTo>
                      <a:pt x="18" y="20"/>
                      <a:pt x="15" y="19"/>
                      <a:pt x="14" y="19"/>
                    </a:cubicBezTo>
                    <a:cubicBezTo>
                      <a:pt x="12" y="18"/>
                      <a:pt x="11" y="17"/>
                      <a:pt x="10" y="16"/>
                    </a:cubicBezTo>
                    <a:cubicBezTo>
                      <a:pt x="7" y="14"/>
                      <a:pt x="5" y="11"/>
                      <a:pt x="4" y="8"/>
                    </a:cubicBezTo>
                    <a:cubicBezTo>
                      <a:pt x="3" y="7"/>
                      <a:pt x="3" y="6"/>
                      <a:pt x="3" y="4"/>
                    </a:cubicBezTo>
                    <a:cubicBezTo>
                      <a:pt x="2" y="4"/>
                      <a:pt x="2" y="1"/>
                      <a:pt x="2" y="0"/>
                    </a:cubicBezTo>
                    <a:cubicBezTo>
                      <a:pt x="2" y="2"/>
                      <a:pt x="1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" name="Freeform 215"/>
              <p:cNvSpPr>
                <a:spLocks/>
              </p:cNvSpPr>
              <p:nvPr/>
            </p:nvSpPr>
            <p:spPr bwMode="auto">
              <a:xfrm>
                <a:off x="522" y="1290"/>
                <a:ext cx="56" cy="47"/>
              </a:xfrm>
              <a:custGeom>
                <a:avLst/>
                <a:gdLst>
                  <a:gd name="T0" fmla="*/ 1 w 24"/>
                  <a:gd name="T1" fmla="*/ 5 h 20"/>
                  <a:gd name="T2" fmla="*/ 1 w 24"/>
                  <a:gd name="T3" fmla="*/ 0 h 20"/>
                  <a:gd name="T4" fmla="*/ 1 w 24"/>
                  <a:gd name="T5" fmla="*/ 0 h 20"/>
                  <a:gd name="T6" fmla="*/ 1 w 24"/>
                  <a:gd name="T7" fmla="*/ 0 h 20"/>
                  <a:gd name="T8" fmla="*/ 1 w 24"/>
                  <a:gd name="T9" fmla="*/ 0 h 20"/>
                  <a:gd name="T10" fmla="*/ 2 w 24"/>
                  <a:gd name="T11" fmla="*/ 6 h 20"/>
                  <a:gd name="T12" fmla="*/ 13 w 24"/>
                  <a:gd name="T13" fmla="*/ 17 h 20"/>
                  <a:gd name="T14" fmla="*/ 24 w 24"/>
                  <a:gd name="T15" fmla="*/ 20 h 20"/>
                  <a:gd name="T16" fmla="*/ 22 w 24"/>
                  <a:gd name="T17" fmla="*/ 20 h 20"/>
                  <a:gd name="T18" fmla="*/ 13 w 24"/>
                  <a:gd name="T19" fmla="*/ 17 h 20"/>
                  <a:gd name="T20" fmla="*/ 1 w 24"/>
                  <a:gd name="T21" fmla="*/ 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20">
                    <a:moveTo>
                      <a:pt x="1" y="5"/>
                    </a:moveTo>
                    <a:cubicBezTo>
                      <a:pt x="1" y="4"/>
                      <a:pt x="1" y="4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1" y="5"/>
                      <a:pt x="2" y="6"/>
                    </a:cubicBezTo>
                    <a:cubicBezTo>
                      <a:pt x="4" y="11"/>
                      <a:pt x="8" y="15"/>
                      <a:pt x="13" y="17"/>
                    </a:cubicBezTo>
                    <a:cubicBezTo>
                      <a:pt x="16" y="19"/>
                      <a:pt x="20" y="20"/>
                      <a:pt x="24" y="20"/>
                    </a:cubicBezTo>
                    <a:cubicBezTo>
                      <a:pt x="23" y="20"/>
                      <a:pt x="23" y="20"/>
                      <a:pt x="22" y="20"/>
                    </a:cubicBezTo>
                    <a:cubicBezTo>
                      <a:pt x="19" y="19"/>
                      <a:pt x="16" y="19"/>
                      <a:pt x="13" y="17"/>
                    </a:cubicBezTo>
                    <a:cubicBezTo>
                      <a:pt x="8" y="15"/>
                      <a:pt x="3" y="9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" name="Freeform 216"/>
              <p:cNvSpPr>
                <a:spLocks/>
              </p:cNvSpPr>
              <p:nvPr/>
            </p:nvSpPr>
            <p:spPr bwMode="auto">
              <a:xfrm>
                <a:off x="519" y="1314"/>
                <a:ext cx="5" cy="12"/>
              </a:xfrm>
              <a:custGeom>
                <a:avLst/>
                <a:gdLst>
                  <a:gd name="T0" fmla="*/ 2 w 2"/>
                  <a:gd name="T1" fmla="*/ 5 h 5"/>
                  <a:gd name="T2" fmla="*/ 0 w 2"/>
                  <a:gd name="T3" fmla="*/ 0 h 5"/>
                  <a:gd name="T4" fmla="*/ 0 w 2"/>
                  <a:gd name="T5" fmla="*/ 0 h 5"/>
                  <a:gd name="T6" fmla="*/ 2 w 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cubicBezTo>
                      <a:pt x="1" y="3"/>
                      <a:pt x="1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3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" name="Freeform 217"/>
              <p:cNvSpPr>
                <a:spLocks/>
              </p:cNvSpPr>
              <p:nvPr/>
            </p:nvSpPr>
            <p:spPr bwMode="auto">
              <a:xfrm>
                <a:off x="519" y="1302"/>
                <a:ext cx="0" cy="9"/>
              </a:xfrm>
              <a:custGeom>
                <a:avLst/>
                <a:gdLst>
                  <a:gd name="T0" fmla="*/ 4 h 4"/>
                  <a:gd name="T1" fmla="*/ 0 h 4"/>
                  <a:gd name="T2" fmla="*/ 0 h 4"/>
                  <a:gd name="T3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cubicBezTo>
                      <a:pt x="0" y="3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" name="Freeform 218"/>
              <p:cNvSpPr>
                <a:spLocks/>
              </p:cNvSpPr>
              <p:nvPr/>
            </p:nvSpPr>
            <p:spPr bwMode="auto">
              <a:xfrm>
                <a:off x="529" y="1330"/>
                <a:ext cx="9" cy="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0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3" y="1"/>
                      <a:pt x="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" name="Freeform 219"/>
              <p:cNvSpPr>
                <a:spLocks/>
              </p:cNvSpPr>
              <p:nvPr/>
            </p:nvSpPr>
            <p:spPr bwMode="auto">
              <a:xfrm>
                <a:off x="413" y="1432"/>
                <a:ext cx="50" cy="33"/>
              </a:xfrm>
              <a:custGeom>
                <a:avLst/>
                <a:gdLst>
                  <a:gd name="T0" fmla="*/ 1 w 21"/>
                  <a:gd name="T1" fmla="*/ 14 h 14"/>
                  <a:gd name="T2" fmla="*/ 0 w 21"/>
                  <a:gd name="T3" fmla="*/ 10 h 14"/>
                  <a:gd name="T4" fmla="*/ 3 w 21"/>
                  <a:gd name="T5" fmla="*/ 6 h 14"/>
                  <a:gd name="T6" fmla="*/ 12 w 21"/>
                  <a:gd name="T7" fmla="*/ 5 h 14"/>
                  <a:gd name="T8" fmla="*/ 16 w 21"/>
                  <a:gd name="T9" fmla="*/ 5 h 14"/>
                  <a:gd name="T10" fmla="*/ 19 w 21"/>
                  <a:gd name="T11" fmla="*/ 4 h 14"/>
                  <a:gd name="T12" fmla="*/ 20 w 21"/>
                  <a:gd name="T13" fmla="*/ 1 h 14"/>
                  <a:gd name="T14" fmla="*/ 21 w 21"/>
                  <a:gd name="T15" fmla="*/ 0 h 14"/>
                  <a:gd name="T16" fmla="*/ 21 w 21"/>
                  <a:gd name="T17" fmla="*/ 2 h 14"/>
                  <a:gd name="T18" fmla="*/ 18 w 21"/>
                  <a:gd name="T19" fmla="*/ 5 h 14"/>
                  <a:gd name="T20" fmla="*/ 8 w 21"/>
                  <a:gd name="T21" fmla="*/ 5 h 14"/>
                  <a:gd name="T22" fmla="*/ 3 w 21"/>
                  <a:gd name="T23" fmla="*/ 6 h 14"/>
                  <a:gd name="T24" fmla="*/ 1 w 21"/>
                  <a:gd name="T25" fmla="*/ 9 h 14"/>
                  <a:gd name="T26" fmla="*/ 1 w 21"/>
                  <a:gd name="T2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" h="14">
                    <a:moveTo>
                      <a:pt x="1" y="14"/>
                    </a:moveTo>
                    <a:cubicBezTo>
                      <a:pt x="1" y="14"/>
                      <a:pt x="0" y="13"/>
                      <a:pt x="0" y="10"/>
                    </a:cubicBezTo>
                    <a:cubicBezTo>
                      <a:pt x="1" y="9"/>
                      <a:pt x="1" y="7"/>
                      <a:pt x="3" y="6"/>
                    </a:cubicBezTo>
                    <a:cubicBezTo>
                      <a:pt x="5" y="5"/>
                      <a:pt x="8" y="4"/>
                      <a:pt x="12" y="5"/>
                    </a:cubicBezTo>
                    <a:cubicBezTo>
                      <a:pt x="14" y="5"/>
                      <a:pt x="15" y="5"/>
                      <a:pt x="16" y="5"/>
                    </a:cubicBezTo>
                    <a:cubicBezTo>
                      <a:pt x="17" y="5"/>
                      <a:pt x="18" y="4"/>
                      <a:pt x="19" y="4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2"/>
                    </a:cubicBezTo>
                    <a:cubicBezTo>
                      <a:pt x="20" y="3"/>
                      <a:pt x="20" y="5"/>
                      <a:pt x="18" y="5"/>
                    </a:cubicBezTo>
                    <a:cubicBezTo>
                      <a:pt x="15" y="6"/>
                      <a:pt x="12" y="5"/>
                      <a:pt x="8" y="5"/>
                    </a:cubicBezTo>
                    <a:cubicBezTo>
                      <a:pt x="5" y="5"/>
                      <a:pt x="4" y="6"/>
                      <a:pt x="3" y="6"/>
                    </a:cubicBezTo>
                    <a:cubicBezTo>
                      <a:pt x="2" y="7"/>
                      <a:pt x="1" y="7"/>
                      <a:pt x="1" y="9"/>
                    </a:cubicBezTo>
                    <a:cubicBezTo>
                      <a:pt x="0" y="11"/>
                      <a:pt x="0" y="12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" name="Freeform 220"/>
              <p:cNvSpPr>
                <a:spLocks/>
              </p:cNvSpPr>
              <p:nvPr/>
            </p:nvSpPr>
            <p:spPr bwMode="auto">
              <a:xfrm>
                <a:off x="413" y="1432"/>
                <a:ext cx="50" cy="33"/>
              </a:xfrm>
              <a:custGeom>
                <a:avLst/>
                <a:gdLst>
                  <a:gd name="T0" fmla="*/ 1 w 21"/>
                  <a:gd name="T1" fmla="*/ 14 h 14"/>
                  <a:gd name="T2" fmla="*/ 1 w 21"/>
                  <a:gd name="T3" fmla="*/ 14 h 14"/>
                  <a:gd name="T4" fmla="*/ 0 w 21"/>
                  <a:gd name="T5" fmla="*/ 13 h 14"/>
                  <a:gd name="T6" fmla="*/ 3 w 21"/>
                  <a:gd name="T7" fmla="*/ 6 h 14"/>
                  <a:gd name="T8" fmla="*/ 13 w 21"/>
                  <a:gd name="T9" fmla="*/ 5 h 14"/>
                  <a:gd name="T10" fmla="*/ 19 w 21"/>
                  <a:gd name="T11" fmla="*/ 4 h 14"/>
                  <a:gd name="T12" fmla="*/ 20 w 21"/>
                  <a:gd name="T13" fmla="*/ 1 h 14"/>
                  <a:gd name="T14" fmla="*/ 21 w 21"/>
                  <a:gd name="T15" fmla="*/ 0 h 14"/>
                  <a:gd name="T16" fmla="*/ 21 w 21"/>
                  <a:gd name="T17" fmla="*/ 0 h 14"/>
                  <a:gd name="T18" fmla="*/ 21 w 21"/>
                  <a:gd name="T19" fmla="*/ 0 h 14"/>
                  <a:gd name="T20" fmla="*/ 21 w 21"/>
                  <a:gd name="T21" fmla="*/ 0 h 14"/>
                  <a:gd name="T22" fmla="*/ 21 w 21"/>
                  <a:gd name="T23" fmla="*/ 0 h 14"/>
                  <a:gd name="T24" fmla="*/ 21 w 21"/>
                  <a:gd name="T25" fmla="*/ 0 h 14"/>
                  <a:gd name="T26" fmla="*/ 21 w 21"/>
                  <a:gd name="T27" fmla="*/ 0 h 14"/>
                  <a:gd name="T28" fmla="*/ 21 w 21"/>
                  <a:gd name="T29" fmla="*/ 0 h 14"/>
                  <a:gd name="T30" fmla="*/ 21 w 21"/>
                  <a:gd name="T31" fmla="*/ 0 h 14"/>
                  <a:gd name="T32" fmla="*/ 21 w 21"/>
                  <a:gd name="T33" fmla="*/ 0 h 14"/>
                  <a:gd name="T34" fmla="*/ 21 w 21"/>
                  <a:gd name="T35" fmla="*/ 0 h 14"/>
                  <a:gd name="T36" fmla="*/ 21 w 21"/>
                  <a:gd name="T37" fmla="*/ 0 h 14"/>
                  <a:gd name="T38" fmla="*/ 21 w 21"/>
                  <a:gd name="T39" fmla="*/ 0 h 14"/>
                  <a:gd name="T40" fmla="*/ 21 w 21"/>
                  <a:gd name="T41" fmla="*/ 0 h 14"/>
                  <a:gd name="T42" fmla="*/ 21 w 21"/>
                  <a:gd name="T43" fmla="*/ 0 h 14"/>
                  <a:gd name="T44" fmla="*/ 21 w 21"/>
                  <a:gd name="T45" fmla="*/ 0 h 14"/>
                  <a:gd name="T46" fmla="*/ 21 w 21"/>
                  <a:gd name="T47" fmla="*/ 0 h 14"/>
                  <a:gd name="T48" fmla="*/ 21 w 21"/>
                  <a:gd name="T49" fmla="*/ 0 h 14"/>
                  <a:gd name="T50" fmla="*/ 21 w 21"/>
                  <a:gd name="T51" fmla="*/ 0 h 14"/>
                  <a:gd name="T52" fmla="*/ 21 w 21"/>
                  <a:gd name="T53" fmla="*/ 0 h 14"/>
                  <a:gd name="T54" fmla="*/ 21 w 21"/>
                  <a:gd name="T55" fmla="*/ 0 h 14"/>
                  <a:gd name="T56" fmla="*/ 21 w 21"/>
                  <a:gd name="T57" fmla="*/ 0 h 14"/>
                  <a:gd name="T58" fmla="*/ 19 w 21"/>
                  <a:gd name="T59" fmla="*/ 4 h 14"/>
                  <a:gd name="T60" fmla="*/ 8 w 21"/>
                  <a:gd name="T61" fmla="*/ 5 h 14"/>
                  <a:gd name="T62" fmla="*/ 3 w 21"/>
                  <a:gd name="T63" fmla="*/ 6 h 14"/>
                  <a:gd name="T64" fmla="*/ 3 w 21"/>
                  <a:gd name="T65" fmla="*/ 6 h 14"/>
                  <a:gd name="T66" fmla="*/ 0 w 21"/>
                  <a:gd name="T67" fmla="*/ 14 h 14"/>
                  <a:gd name="T68" fmla="*/ 1 w 21"/>
                  <a:gd name="T69" fmla="*/ 14 h 14"/>
                  <a:gd name="T70" fmla="*/ 1 w 21"/>
                  <a:gd name="T71" fmla="*/ 14 h 14"/>
                  <a:gd name="T72" fmla="*/ 3 w 21"/>
                  <a:gd name="T73" fmla="*/ 6 h 14"/>
                  <a:gd name="T74" fmla="*/ 3 w 21"/>
                  <a:gd name="T75" fmla="*/ 6 h 14"/>
                  <a:gd name="T76" fmla="*/ 8 w 21"/>
                  <a:gd name="T77" fmla="*/ 5 h 14"/>
                  <a:gd name="T78" fmla="*/ 19 w 21"/>
                  <a:gd name="T79" fmla="*/ 4 h 14"/>
                  <a:gd name="T80" fmla="*/ 21 w 21"/>
                  <a:gd name="T81" fmla="*/ 0 h 14"/>
                  <a:gd name="T82" fmla="*/ 21 w 21"/>
                  <a:gd name="T83" fmla="*/ 0 h 14"/>
                  <a:gd name="T84" fmla="*/ 21 w 21"/>
                  <a:gd name="T85" fmla="*/ 0 h 14"/>
                  <a:gd name="T86" fmla="*/ 21 w 21"/>
                  <a:gd name="T87" fmla="*/ 0 h 14"/>
                  <a:gd name="T88" fmla="*/ 21 w 21"/>
                  <a:gd name="T89" fmla="*/ 0 h 14"/>
                  <a:gd name="T90" fmla="*/ 21 w 21"/>
                  <a:gd name="T91" fmla="*/ 0 h 14"/>
                  <a:gd name="T92" fmla="*/ 20 w 21"/>
                  <a:gd name="T93" fmla="*/ 1 h 14"/>
                  <a:gd name="T94" fmla="*/ 19 w 21"/>
                  <a:gd name="T95" fmla="*/ 4 h 14"/>
                  <a:gd name="T96" fmla="*/ 12 w 21"/>
                  <a:gd name="T97" fmla="*/ 5 h 14"/>
                  <a:gd name="T98" fmla="*/ 3 w 21"/>
                  <a:gd name="T99" fmla="*/ 6 h 14"/>
                  <a:gd name="T100" fmla="*/ 0 w 21"/>
                  <a:gd name="T101" fmla="*/ 13 h 14"/>
                  <a:gd name="T102" fmla="*/ 0 w 21"/>
                  <a:gd name="T103" fmla="*/ 14 h 14"/>
                  <a:gd name="T104" fmla="*/ 0 w 21"/>
                  <a:gd name="T105" fmla="*/ 14 h 14"/>
                  <a:gd name="T106" fmla="*/ 0 w 21"/>
                  <a:gd name="T107" fmla="*/ 14 h 14"/>
                  <a:gd name="T108" fmla="*/ 1 w 21"/>
                  <a:gd name="T109" fmla="*/ 14 h 14"/>
                  <a:gd name="T110" fmla="*/ 1 w 21"/>
                  <a:gd name="T111" fmla="*/ 14 h 14"/>
                  <a:gd name="T112" fmla="*/ 0 w 21"/>
                  <a:gd name="T113" fmla="*/ 14 h 14"/>
                  <a:gd name="T114" fmla="*/ 1 w 21"/>
                  <a:gd name="T115" fmla="*/ 14 h 14"/>
                  <a:gd name="T116" fmla="*/ 1 w 21"/>
                  <a:gd name="T117" fmla="*/ 14 h 14"/>
                  <a:gd name="T118" fmla="*/ 1 w 21"/>
                  <a:gd name="T119" fmla="*/ 14 h 14"/>
                  <a:gd name="T120" fmla="*/ 1 w 21"/>
                  <a:gd name="T12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1" h="14">
                    <a:moveTo>
                      <a:pt x="1" y="14"/>
                    </a:move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0" y="13"/>
                      <a:pt x="0" y="13"/>
                    </a:cubicBezTo>
                    <a:cubicBezTo>
                      <a:pt x="0" y="12"/>
                      <a:pt x="0" y="12"/>
                      <a:pt x="0" y="10"/>
                    </a:cubicBezTo>
                    <a:cubicBezTo>
                      <a:pt x="1" y="9"/>
                      <a:pt x="1" y="7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5" y="5"/>
                      <a:pt x="8" y="4"/>
                      <a:pt x="13" y="5"/>
                    </a:cubicBezTo>
                    <a:cubicBezTo>
                      <a:pt x="14" y="5"/>
                      <a:pt x="15" y="5"/>
                      <a:pt x="16" y="5"/>
                    </a:cubicBezTo>
                    <a:cubicBezTo>
                      <a:pt x="17" y="5"/>
                      <a:pt x="18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3"/>
                      <a:pt x="20" y="2"/>
                      <a:pt x="20" y="1"/>
                    </a:cubicBezTo>
                    <a:cubicBezTo>
                      <a:pt x="21" y="1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2"/>
                    </a:cubicBezTo>
                    <a:cubicBezTo>
                      <a:pt x="21" y="2"/>
                      <a:pt x="20" y="4"/>
                      <a:pt x="19" y="4"/>
                    </a:cubicBezTo>
                    <a:cubicBezTo>
                      <a:pt x="19" y="5"/>
                      <a:pt x="18" y="5"/>
                      <a:pt x="18" y="5"/>
                    </a:cubicBezTo>
                    <a:cubicBezTo>
                      <a:pt x="15" y="6"/>
                      <a:pt x="12" y="5"/>
                      <a:pt x="8" y="5"/>
                    </a:cubicBezTo>
                    <a:cubicBezTo>
                      <a:pt x="5" y="5"/>
                      <a:pt x="4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7"/>
                      <a:pt x="1" y="7"/>
                      <a:pt x="1" y="9"/>
                    </a:cubicBezTo>
                    <a:cubicBezTo>
                      <a:pt x="0" y="11"/>
                      <a:pt x="0" y="1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2"/>
                      <a:pt x="0" y="11"/>
                      <a:pt x="1" y="9"/>
                    </a:cubicBezTo>
                    <a:cubicBezTo>
                      <a:pt x="1" y="7"/>
                      <a:pt x="2" y="7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5" y="5"/>
                      <a:pt x="8" y="5"/>
                    </a:cubicBezTo>
                    <a:cubicBezTo>
                      <a:pt x="12" y="5"/>
                      <a:pt x="15" y="6"/>
                      <a:pt x="18" y="5"/>
                    </a:cubicBezTo>
                    <a:cubicBezTo>
                      <a:pt x="18" y="5"/>
                      <a:pt x="19" y="5"/>
                      <a:pt x="19" y="4"/>
                    </a:cubicBezTo>
                    <a:cubicBezTo>
                      <a:pt x="20" y="4"/>
                      <a:pt x="21" y="2"/>
                      <a:pt x="21" y="2"/>
                    </a:cubicBezTo>
                    <a:cubicBezTo>
                      <a:pt x="21" y="1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0" y="1"/>
                    </a:cubicBezTo>
                    <a:cubicBezTo>
                      <a:pt x="20" y="2"/>
                      <a:pt x="20" y="3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4"/>
                      <a:pt x="17" y="5"/>
                      <a:pt x="16" y="5"/>
                    </a:cubicBezTo>
                    <a:cubicBezTo>
                      <a:pt x="15" y="5"/>
                      <a:pt x="14" y="5"/>
                      <a:pt x="12" y="5"/>
                    </a:cubicBezTo>
                    <a:cubicBezTo>
                      <a:pt x="8" y="4"/>
                      <a:pt x="5" y="5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7"/>
                      <a:pt x="1" y="9"/>
                      <a:pt x="0" y="10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" name="Freeform 221"/>
              <p:cNvSpPr>
                <a:spLocks/>
              </p:cNvSpPr>
              <p:nvPr/>
            </p:nvSpPr>
            <p:spPr bwMode="auto">
              <a:xfrm>
                <a:off x="429" y="1444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2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" name="Freeform 222"/>
              <p:cNvSpPr>
                <a:spLocks/>
              </p:cNvSpPr>
              <p:nvPr/>
            </p:nvSpPr>
            <p:spPr bwMode="auto">
              <a:xfrm>
                <a:off x="429" y="1444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1 w 2"/>
                  <a:gd name="T5" fmla="*/ 0 h 2"/>
                  <a:gd name="T6" fmla="*/ 1 w 2"/>
                  <a:gd name="T7" fmla="*/ 1 h 2"/>
                  <a:gd name="T8" fmla="*/ 2 w 2"/>
                  <a:gd name="T9" fmla="*/ 1 h 2"/>
                  <a:gd name="T10" fmla="*/ 2 w 2"/>
                  <a:gd name="T11" fmla="*/ 2 h 2"/>
                  <a:gd name="T12" fmla="*/ 1 w 2"/>
                  <a:gd name="T13" fmla="*/ 2 h 2"/>
                  <a:gd name="T14" fmla="*/ 1 w 2"/>
                  <a:gd name="T15" fmla="*/ 2 h 2"/>
                  <a:gd name="T16" fmla="*/ 0 w 2"/>
                  <a:gd name="T17" fmla="*/ 1 h 2"/>
                  <a:gd name="T18" fmla="*/ 0 w 2"/>
                  <a:gd name="T19" fmla="*/ 1 h 2"/>
                  <a:gd name="T20" fmla="*/ 0 w 2"/>
                  <a:gd name="T21" fmla="*/ 1 h 2"/>
                  <a:gd name="T22" fmla="*/ 0 w 2"/>
                  <a:gd name="T23" fmla="*/ 1 h 2"/>
                  <a:gd name="T24" fmla="*/ 0 w 2"/>
                  <a:gd name="T25" fmla="*/ 1 h 2"/>
                  <a:gd name="T26" fmla="*/ 1 w 2"/>
                  <a:gd name="T27" fmla="*/ 2 h 2"/>
                  <a:gd name="T28" fmla="*/ 1 w 2"/>
                  <a:gd name="T29" fmla="*/ 2 h 2"/>
                  <a:gd name="T30" fmla="*/ 2 w 2"/>
                  <a:gd name="T31" fmla="*/ 2 h 2"/>
                  <a:gd name="T32" fmla="*/ 2 w 2"/>
                  <a:gd name="T33" fmla="*/ 1 h 2"/>
                  <a:gd name="T34" fmla="*/ 1 w 2"/>
                  <a:gd name="T35" fmla="*/ 1 h 2"/>
                  <a:gd name="T36" fmla="*/ 1 w 2"/>
                  <a:gd name="T37" fmla="*/ 0 h 2"/>
                  <a:gd name="T38" fmla="*/ 0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" name="Freeform 223"/>
              <p:cNvSpPr>
                <a:spLocks/>
              </p:cNvSpPr>
              <p:nvPr/>
            </p:nvSpPr>
            <p:spPr bwMode="auto">
              <a:xfrm>
                <a:off x="425" y="1446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0 h 2"/>
                  <a:gd name="T4" fmla="*/ 2 w 2"/>
                  <a:gd name="T5" fmla="*/ 1 h 2"/>
                  <a:gd name="T6" fmla="*/ 1 w 2"/>
                  <a:gd name="T7" fmla="*/ 1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" name="Freeform 224"/>
              <p:cNvSpPr>
                <a:spLocks/>
              </p:cNvSpPr>
              <p:nvPr/>
            </p:nvSpPr>
            <p:spPr bwMode="auto">
              <a:xfrm>
                <a:off x="425" y="1446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2 w 2"/>
                  <a:gd name="T9" fmla="*/ 1 h 1"/>
                  <a:gd name="T10" fmla="*/ 2 w 2"/>
                  <a:gd name="T11" fmla="*/ 1 h 1"/>
                  <a:gd name="T12" fmla="*/ 1 w 2"/>
                  <a:gd name="T13" fmla="*/ 1 h 1"/>
                  <a:gd name="T14" fmla="*/ 1 w 2"/>
                  <a:gd name="T15" fmla="*/ 1 h 1"/>
                  <a:gd name="T16" fmla="*/ 0 w 2"/>
                  <a:gd name="T17" fmla="*/ 1 h 1"/>
                  <a:gd name="T18" fmla="*/ 0 w 2"/>
                  <a:gd name="T19" fmla="*/ 0 h 1"/>
                  <a:gd name="T20" fmla="*/ 0 w 2"/>
                  <a:gd name="T21" fmla="*/ 0 h 1"/>
                  <a:gd name="T22" fmla="*/ 0 w 2"/>
                  <a:gd name="T23" fmla="*/ 0 h 1"/>
                  <a:gd name="T24" fmla="*/ 0 w 2"/>
                  <a:gd name="T25" fmla="*/ 1 h 1"/>
                  <a:gd name="T26" fmla="*/ 1 w 2"/>
                  <a:gd name="T27" fmla="*/ 1 h 1"/>
                  <a:gd name="T28" fmla="*/ 1 w 2"/>
                  <a:gd name="T29" fmla="*/ 1 h 1"/>
                  <a:gd name="T30" fmla="*/ 2 w 2"/>
                  <a:gd name="T31" fmla="*/ 1 h 1"/>
                  <a:gd name="T32" fmla="*/ 2 w 2"/>
                  <a:gd name="T33" fmla="*/ 1 h 1"/>
                  <a:gd name="T34" fmla="*/ 1 w 2"/>
                  <a:gd name="T35" fmla="*/ 0 h 1"/>
                  <a:gd name="T36" fmla="*/ 1 w 2"/>
                  <a:gd name="T37" fmla="*/ 0 h 1"/>
                  <a:gd name="T38" fmla="*/ 0 w 2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" name="Freeform 225"/>
              <p:cNvSpPr>
                <a:spLocks/>
              </p:cNvSpPr>
              <p:nvPr/>
            </p:nvSpPr>
            <p:spPr bwMode="auto">
              <a:xfrm>
                <a:off x="418" y="1451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0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" name="Freeform 226"/>
              <p:cNvSpPr>
                <a:spLocks/>
              </p:cNvSpPr>
              <p:nvPr/>
            </p:nvSpPr>
            <p:spPr bwMode="auto">
              <a:xfrm>
                <a:off x="418" y="1451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9" name="Freeform 227"/>
              <p:cNvSpPr>
                <a:spLocks/>
              </p:cNvSpPr>
              <p:nvPr/>
            </p:nvSpPr>
            <p:spPr bwMode="auto">
              <a:xfrm>
                <a:off x="420" y="1446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2 w 2"/>
                  <a:gd name="T5" fmla="*/ 2 h 2"/>
                  <a:gd name="T6" fmla="*/ 1 w 2"/>
                  <a:gd name="T7" fmla="*/ 2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0" name="Freeform 228"/>
              <p:cNvSpPr>
                <a:spLocks/>
              </p:cNvSpPr>
              <p:nvPr/>
            </p:nvSpPr>
            <p:spPr bwMode="auto">
              <a:xfrm>
                <a:off x="420" y="1448"/>
                <a:ext cx="5" cy="3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2 w 2"/>
                  <a:gd name="T9" fmla="*/ 0 h 1"/>
                  <a:gd name="T10" fmla="*/ 2 w 2"/>
                  <a:gd name="T11" fmla="*/ 1 h 1"/>
                  <a:gd name="T12" fmla="*/ 1 w 2"/>
                  <a:gd name="T13" fmla="*/ 1 h 1"/>
                  <a:gd name="T14" fmla="*/ 1 w 2"/>
                  <a:gd name="T15" fmla="*/ 1 h 1"/>
                  <a:gd name="T16" fmla="*/ 1 w 2"/>
                  <a:gd name="T17" fmla="*/ 0 h 1"/>
                  <a:gd name="T18" fmla="*/ 1 w 2"/>
                  <a:gd name="T19" fmla="*/ 0 h 1"/>
                  <a:gd name="T20" fmla="*/ 1 w 2"/>
                  <a:gd name="T21" fmla="*/ 0 h 1"/>
                  <a:gd name="T22" fmla="*/ 1 w 2"/>
                  <a:gd name="T23" fmla="*/ 0 h 1"/>
                  <a:gd name="T24" fmla="*/ 1 w 2"/>
                  <a:gd name="T25" fmla="*/ 0 h 1"/>
                  <a:gd name="T26" fmla="*/ 1 w 2"/>
                  <a:gd name="T27" fmla="*/ 1 h 1"/>
                  <a:gd name="T28" fmla="*/ 1 w 2"/>
                  <a:gd name="T29" fmla="*/ 1 h 1"/>
                  <a:gd name="T30" fmla="*/ 2 w 2"/>
                  <a:gd name="T31" fmla="*/ 1 h 1"/>
                  <a:gd name="T32" fmla="*/ 2 w 2"/>
                  <a:gd name="T33" fmla="*/ 0 h 1"/>
                  <a:gd name="T34" fmla="*/ 1 w 2"/>
                  <a:gd name="T35" fmla="*/ 0 h 1"/>
                  <a:gd name="T36" fmla="*/ 1 w 2"/>
                  <a:gd name="T37" fmla="*/ 0 h 1"/>
                  <a:gd name="T38" fmla="*/ 1 w 2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1" name="Freeform 229"/>
              <p:cNvSpPr>
                <a:spLocks/>
              </p:cNvSpPr>
              <p:nvPr/>
            </p:nvSpPr>
            <p:spPr bwMode="auto">
              <a:xfrm>
                <a:off x="415" y="1453"/>
                <a:ext cx="5" cy="2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2" name="Freeform 230"/>
              <p:cNvSpPr>
                <a:spLocks/>
              </p:cNvSpPr>
              <p:nvPr/>
            </p:nvSpPr>
            <p:spPr bwMode="auto">
              <a:xfrm>
                <a:off x="418" y="1453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1 h 1"/>
                  <a:gd name="T26" fmla="*/ 0 w 1"/>
                  <a:gd name="T27" fmla="*/ 1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3" name="Freeform 231"/>
              <p:cNvSpPr>
                <a:spLocks/>
              </p:cNvSpPr>
              <p:nvPr/>
            </p:nvSpPr>
            <p:spPr bwMode="auto">
              <a:xfrm>
                <a:off x="415" y="1458"/>
                <a:ext cx="3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4" name="Freeform 232"/>
              <p:cNvSpPr>
                <a:spLocks/>
              </p:cNvSpPr>
              <p:nvPr/>
            </p:nvSpPr>
            <p:spPr bwMode="auto">
              <a:xfrm>
                <a:off x="415" y="1458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  <a:gd name="T10" fmla="*/ 0 w 1"/>
                  <a:gd name="T11" fmla="*/ 0 w 1"/>
                  <a:gd name="T12" fmla="*/ 0 w 1"/>
                  <a:gd name="T13" fmla="*/ 1 w 1"/>
                  <a:gd name="T14" fmla="*/ 1 w 1"/>
                  <a:gd name="T15" fmla="*/ 1 w 1"/>
                  <a:gd name="T16" fmla="*/ 1 w 1"/>
                  <a:gd name="T17" fmla="*/ 1 w 1"/>
                  <a:gd name="T18" fmla="*/ 1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5" name="Freeform 233"/>
              <p:cNvSpPr>
                <a:spLocks/>
              </p:cNvSpPr>
              <p:nvPr/>
            </p:nvSpPr>
            <p:spPr bwMode="auto">
              <a:xfrm>
                <a:off x="415" y="1460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6" name="Freeform 234"/>
              <p:cNvSpPr>
                <a:spLocks/>
              </p:cNvSpPr>
              <p:nvPr/>
            </p:nvSpPr>
            <p:spPr bwMode="auto">
              <a:xfrm>
                <a:off x="415" y="1460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0 w 1"/>
                  <a:gd name="T9" fmla="*/ 0 w 1"/>
                  <a:gd name="T10" fmla="*/ 0 w 1"/>
                  <a:gd name="T11" fmla="*/ 0 w 1"/>
                  <a:gd name="T12" fmla="*/ 0 w 1"/>
                  <a:gd name="T13" fmla="*/ 0 w 1"/>
                  <a:gd name="T14" fmla="*/ 1 w 1"/>
                  <a:gd name="T15" fmla="*/ 1 w 1"/>
                  <a:gd name="T16" fmla="*/ 1 w 1"/>
                  <a:gd name="T17" fmla="*/ 1 w 1"/>
                  <a:gd name="T18" fmla="*/ 1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7" name="Freeform 235"/>
              <p:cNvSpPr>
                <a:spLocks/>
              </p:cNvSpPr>
              <p:nvPr/>
            </p:nvSpPr>
            <p:spPr bwMode="auto">
              <a:xfrm>
                <a:off x="434" y="1444"/>
                <a:ext cx="5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1 h 2"/>
                  <a:gd name="T4" fmla="*/ 2 w 2"/>
                  <a:gd name="T5" fmla="*/ 2 h 2"/>
                  <a:gd name="T6" fmla="*/ 1 w 2"/>
                  <a:gd name="T7" fmla="*/ 2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8" name="Freeform 236"/>
              <p:cNvSpPr>
                <a:spLocks/>
              </p:cNvSpPr>
              <p:nvPr/>
            </p:nvSpPr>
            <p:spPr bwMode="auto">
              <a:xfrm>
                <a:off x="437" y="1444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2 h 2"/>
                  <a:gd name="T12" fmla="*/ 0 w 1"/>
                  <a:gd name="T13" fmla="*/ 2 h 2"/>
                  <a:gd name="T14" fmla="*/ 0 w 1"/>
                  <a:gd name="T15" fmla="*/ 2 h 2"/>
                  <a:gd name="T16" fmla="*/ 0 w 1"/>
                  <a:gd name="T17" fmla="*/ 1 h 2"/>
                  <a:gd name="T18" fmla="*/ 0 w 1"/>
                  <a:gd name="T19" fmla="*/ 0 h 2"/>
                  <a:gd name="T20" fmla="*/ 0 w 1"/>
                  <a:gd name="T21" fmla="*/ 0 h 2"/>
                  <a:gd name="T22" fmla="*/ 0 w 1"/>
                  <a:gd name="T23" fmla="*/ 0 h 2"/>
                  <a:gd name="T24" fmla="*/ 0 w 1"/>
                  <a:gd name="T25" fmla="*/ 1 h 2"/>
                  <a:gd name="T26" fmla="*/ 0 w 1"/>
                  <a:gd name="T27" fmla="*/ 2 h 2"/>
                  <a:gd name="T28" fmla="*/ 0 w 1"/>
                  <a:gd name="T29" fmla="*/ 2 h 2"/>
                  <a:gd name="T30" fmla="*/ 1 w 1"/>
                  <a:gd name="T31" fmla="*/ 2 h 2"/>
                  <a:gd name="T32" fmla="*/ 1 w 1"/>
                  <a:gd name="T33" fmla="*/ 1 h 2"/>
                  <a:gd name="T34" fmla="*/ 1 w 1"/>
                  <a:gd name="T35" fmla="*/ 1 h 2"/>
                  <a:gd name="T36" fmla="*/ 0 w 1"/>
                  <a:gd name="T37" fmla="*/ 0 h 2"/>
                  <a:gd name="T38" fmla="*/ 0 w 1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9" name="Freeform 237"/>
              <p:cNvSpPr>
                <a:spLocks/>
              </p:cNvSpPr>
              <p:nvPr/>
            </p:nvSpPr>
            <p:spPr bwMode="auto">
              <a:xfrm>
                <a:off x="415" y="146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0" name="Freeform 238"/>
              <p:cNvSpPr>
                <a:spLocks/>
              </p:cNvSpPr>
              <p:nvPr/>
            </p:nvSpPr>
            <p:spPr bwMode="auto">
              <a:xfrm>
                <a:off x="415" y="1463"/>
                <a:ext cx="3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1 w 1"/>
                  <a:gd name="T27" fmla="*/ 0 h 1"/>
                  <a:gd name="T28" fmla="*/ 1 w 1"/>
                  <a:gd name="T29" fmla="*/ 1 h 1"/>
                  <a:gd name="T30" fmla="*/ 1 w 1"/>
                  <a:gd name="T31" fmla="*/ 0 h 1"/>
                  <a:gd name="T32" fmla="*/ 1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1" name="Freeform 239"/>
              <p:cNvSpPr>
                <a:spLocks/>
              </p:cNvSpPr>
              <p:nvPr/>
            </p:nvSpPr>
            <p:spPr bwMode="auto">
              <a:xfrm>
                <a:off x="446" y="1446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2" name="Freeform 240"/>
              <p:cNvSpPr>
                <a:spLocks/>
              </p:cNvSpPr>
              <p:nvPr/>
            </p:nvSpPr>
            <p:spPr bwMode="auto">
              <a:xfrm>
                <a:off x="446" y="144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0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3" name="Freeform 241"/>
              <p:cNvSpPr>
                <a:spLocks/>
              </p:cNvSpPr>
              <p:nvPr/>
            </p:nvSpPr>
            <p:spPr bwMode="auto">
              <a:xfrm>
                <a:off x="451" y="144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4" name="Freeform 242"/>
              <p:cNvSpPr>
                <a:spLocks/>
              </p:cNvSpPr>
              <p:nvPr/>
            </p:nvSpPr>
            <p:spPr bwMode="auto">
              <a:xfrm>
                <a:off x="451" y="144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5" name="Freeform 243"/>
              <p:cNvSpPr>
                <a:spLocks/>
              </p:cNvSpPr>
              <p:nvPr/>
            </p:nvSpPr>
            <p:spPr bwMode="auto">
              <a:xfrm>
                <a:off x="458" y="1441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6" name="Freeform 244"/>
              <p:cNvSpPr>
                <a:spLocks/>
              </p:cNvSpPr>
              <p:nvPr/>
            </p:nvSpPr>
            <p:spPr bwMode="auto">
              <a:xfrm>
                <a:off x="458" y="1444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7" name="Freeform 245"/>
              <p:cNvSpPr>
                <a:spLocks/>
              </p:cNvSpPr>
              <p:nvPr/>
            </p:nvSpPr>
            <p:spPr bwMode="auto">
              <a:xfrm>
                <a:off x="455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8" name="Freeform 246"/>
              <p:cNvSpPr>
                <a:spLocks/>
              </p:cNvSpPr>
              <p:nvPr/>
            </p:nvSpPr>
            <p:spPr bwMode="auto">
              <a:xfrm>
                <a:off x="455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1 h 2"/>
                  <a:gd name="T26" fmla="*/ 1 w 1"/>
                  <a:gd name="T27" fmla="*/ 1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2 h 2"/>
                  <a:gd name="T36" fmla="*/ 1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9" name="Freeform 247"/>
              <p:cNvSpPr>
                <a:spLocks/>
              </p:cNvSpPr>
              <p:nvPr/>
            </p:nvSpPr>
            <p:spPr bwMode="auto">
              <a:xfrm>
                <a:off x="460" y="1441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0" name="Freeform 248"/>
              <p:cNvSpPr>
                <a:spLocks/>
              </p:cNvSpPr>
              <p:nvPr/>
            </p:nvSpPr>
            <p:spPr bwMode="auto">
              <a:xfrm>
                <a:off x="460" y="1441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1 w 1"/>
                  <a:gd name="T35" fmla="*/ 0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1" name="Freeform 249"/>
              <p:cNvSpPr>
                <a:spLocks/>
              </p:cNvSpPr>
              <p:nvPr/>
            </p:nvSpPr>
            <p:spPr bwMode="auto">
              <a:xfrm>
                <a:off x="463" y="1439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2" name="Freeform 250"/>
              <p:cNvSpPr>
                <a:spLocks/>
              </p:cNvSpPr>
              <p:nvPr/>
            </p:nvSpPr>
            <p:spPr bwMode="auto">
              <a:xfrm>
                <a:off x="463" y="1439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  <a:gd name="T13" fmla="*/ 0 w 1"/>
                  <a:gd name="T14" fmla="*/ 0 w 1"/>
                  <a:gd name="T15" fmla="*/ 0 w 1"/>
                  <a:gd name="T16" fmla="*/ 0 w 1"/>
                  <a:gd name="T17" fmla="*/ 0 w 1"/>
                  <a:gd name="T18" fmla="*/ 0 w 1"/>
                  <a:gd name="T1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3" name="Freeform 251"/>
              <p:cNvSpPr>
                <a:spLocks/>
              </p:cNvSpPr>
              <p:nvPr/>
            </p:nvSpPr>
            <p:spPr bwMode="auto">
              <a:xfrm>
                <a:off x="463" y="1437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4" name="Freeform 252"/>
              <p:cNvSpPr>
                <a:spLocks/>
              </p:cNvSpPr>
              <p:nvPr/>
            </p:nvSpPr>
            <p:spPr bwMode="auto">
              <a:xfrm>
                <a:off x="463" y="1437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  <a:gd name="T13" fmla="*/ 1 w 1"/>
                  <a:gd name="T14" fmla="*/ 1 w 1"/>
                  <a:gd name="T15" fmla="*/ 0 w 1"/>
                  <a:gd name="T16" fmla="*/ 0 w 1"/>
                  <a:gd name="T17" fmla="*/ 0 w 1"/>
                  <a:gd name="T18" fmla="*/ 1 w 1"/>
                  <a:gd name="T1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5" name="Freeform 253"/>
              <p:cNvSpPr>
                <a:spLocks/>
              </p:cNvSpPr>
              <p:nvPr/>
            </p:nvSpPr>
            <p:spPr bwMode="auto">
              <a:xfrm>
                <a:off x="441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6" name="Freeform 254"/>
              <p:cNvSpPr>
                <a:spLocks/>
              </p:cNvSpPr>
              <p:nvPr/>
            </p:nvSpPr>
            <p:spPr bwMode="auto">
              <a:xfrm>
                <a:off x="441" y="1444"/>
                <a:ext cx="3" cy="4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0 w 1"/>
                  <a:gd name="T11" fmla="*/ 1 h 2"/>
                  <a:gd name="T12" fmla="*/ 0 w 1"/>
                  <a:gd name="T13" fmla="*/ 0 h 2"/>
                  <a:gd name="T14" fmla="*/ 1 w 1"/>
                  <a:gd name="T15" fmla="*/ 1 h 2"/>
                  <a:gd name="T16" fmla="*/ 1 w 1"/>
                  <a:gd name="T17" fmla="*/ 2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2 h 2"/>
                  <a:gd name="T26" fmla="*/ 1 w 1"/>
                  <a:gd name="T27" fmla="*/ 1 h 2"/>
                  <a:gd name="T28" fmla="*/ 0 w 1"/>
                  <a:gd name="T29" fmla="*/ 0 h 2"/>
                  <a:gd name="T30" fmla="*/ 0 w 1"/>
                  <a:gd name="T31" fmla="*/ 1 h 2"/>
                  <a:gd name="T32" fmla="*/ 0 w 1"/>
                  <a:gd name="T33" fmla="*/ 1 h 2"/>
                  <a:gd name="T34" fmla="*/ 0 w 1"/>
                  <a:gd name="T35" fmla="*/ 2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7" name="Freeform 255"/>
              <p:cNvSpPr>
                <a:spLocks/>
              </p:cNvSpPr>
              <p:nvPr/>
            </p:nvSpPr>
            <p:spPr bwMode="auto">
              <a:xfrm>
                <a:off x="463" y="143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8" name="Freeform 256"/>
              <p:cNvSpPr>
                <a:spLocks/>
              </p:cNvSpPr>
              <p:nvPr/>
            </p:nvSpPr>
            <p:spPr bwMode="auto">
              <a:xfrm>
                <a:off x="463" y="143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  <a:gd name="T10" fmla="*/ 1 w 1"/>
                  <a:gd name="T11" fmla="*/ 1 w 1"/>
                  <a:gd name="T12" fmla="*/ 1 w 1"/>
                  <a:gd name="T13" fmla="*/ 1 w 1"/>
                  <a:gd name="T14" fmla="*/ 1 w 1"/>
                  <a:gd name="T15" fmla="*/ 1 w 1"/>
                  <a:gd name="T16" fmla="*/ 0 w 1"/>
                  <a:gd name="T17" fmla="*/ 1 w 1"/>
                  <a:gd name="T18" fmla="*/ 1 w 1"/>
                  <a:gd name="T1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9" name="Freeform 257"/>
              <p:cNvSpPr>
                <a:spLocks/>
              </p:cNvSpPr>
              <p:nvPr/>
            </p:nvSpPr>
            <p:spPr bwMode="auto">
              <a:xfrm>
                <a:off x="458" y="1352"/>
                <a:ext cx="78" cy="85"/>
              </a:xfrm>
              <a:custGeom>
                <a:avLst/>
                <a:gdLst>
                  <a:gd name="T0" fmla="*/ 32 w 33"/>
                  <a:gd name="T1" fmla="*/ 3 h 36"/>
                  <a:gd name="T2" fmla="*/ 11 w 33"/>
                  <a:gd name="T3" fmla="*/ 15 h 36"/>
                  <a:gd name="T4" fmla="*/ 33 w 33"/>
                  <a:gd name="T5" fmla="*/ 4 h 36"/>
                  <a:gd name="T6" fmla="*/ 2 w 33"/>
                  <a:gd name="T7" fmla="*/ 36 h 36"/>
                  <a:gd name="T8" fmla="*/ 27 w 33"/>
                  <a:gd name="T9" fmla="*/ 2 h 36"/>
                  <a:gd name="T10" fmla="*/ 32 w 33"/>
                  <a:gd name="T11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36">
                    <a:moveTo>
                      <a:pt x="32" y="3"/>
                    </a:moveTo>
                    <a:cubicBezTo>
                      <a:pt x="23" y="5"/>
                      <a:pt x="15" y="6"/>
                      <a:pt x="11" y="15"/>
                    </a:cubicBezTo>
                    <a:cubicBezTo>
                      <a:pt x="17" y="8"/>
                      <a:pt x="24" y="8"/>
                      <a:pt x="33" y="4"/>
                    </a:cubicBezTo>
                    <a:cubicBezTo>
                      <a:pt x="22" y="17"/>
                      <a:pt x="8" y="17"/>
                      <a:pt x="2" y="36"/>
                    </a:cubicBezTo>
                    <a:cubicBezTo>
                      <a:pt x="0" y="26"/>
                      <a:pt x="5" y="0"/>
                      <a:pt x="27" y="2"/>
                    </a:cubicBezTo>
                    <a:cubicBezTo>
                      <a:pt x="30" y="2"/>
                      <a:pt x="31" y="3"/>
                      <a:pt x="3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0" name="Freeform 258"/>
              <p:cNvSpPr>
                <a:spLocks/>
              </p:cNvSpPr>
              <p:nvPr/>
            </p:nvSpPr>
            <p:spPr bwMode="auto">
              <a:xfrm>
                <a:off x="479" y="1363"/>
                <a:ext cx="71" cy="64"/>
              </a:xfrm>
              <a:custGeom>
                <a:avLst/>
                <a:gdLst>
                  <a:gd name="T0" fmla="*/ 25 w 30"/>
                  <a:gd name="T1" fmla="*/ 0 h 27"/>
                  <a:gd name="T2" fmla="*/ 16 w 30"/>
                  <a:gd name="T3" fmla="*/ 20 h 27"/>
                  <a:gd name="T4" fmla="*/ 24 w 30"/>
                  <a:gd name="T5" fmla="*/ 0 h 27"/>
                  <a:gd name="T6" fmla="*/ 0 w 30"/>
                  <a:gd name="T7" fmla="*/ 27 h 27"/>
                  <a:gd name="T8" fmla="*/ 27 w 30"/>
                  <a:gd name="T9" fmla="*/ 6 h 27"/>
                  <a:gd name="T10" fmla="*/ 25 w 30"/>
                  <a:gd name="T1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7">
                    <a:moveTo>
                      <a:pt x="25" y="0"/>
                    </a:moveTo>
                    <a:cubicBezTo>
                      <a:pt x="24" y="9"/>
                      <a:pt x="24" y="16"/>
                      <a:pt x="16" y="20"/>
                    </a:cubicBezTo>
                    <a:cubicBezTo>
                      <a:pt x="22" y="14"/>
                      <a:pt x="21" y="8"/>
                      <a:pt x="24" y="0"/>
                    </a:cubicBezTo>
                    <a:cubicBezTo>
                      <a:pt x="11" y="12"/>
                      <a:pt x="12" y="24"/>
                      <a:pt x="0" y="27"/>
                    </a:cubicBezTo>
                    <a:cubicBezTo>
                      <a:pt x="12" y="27"/>
                      <a:pt x="30" y="23"/>
                      <a:pt x="27" y="6"/>
                    </a:cubicBezTo>
                    <a:cubicBezTo>
                      <a:pt x="27" y="3"/>
                      <a:pt x="25" y="1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1" name="Freeform 259"/>
              <p:cNvSpPr>
                <a:spLocks/>
              </p:cNvSpPr>
              <p:nvPr/>
            </p:nvSpPr>
            <p:spPr bwMode="auto">
              <a:xfrm>
                <a:off x="463" y="1399"/>
                <a:ext cx="47" cy="97"/>
              </a:xfrm>
              <a:custGeom>
                <a:avLst/>
                <a:gdLst>
                  <a:gd name="T0" fmla="*/ 18 w 20"/>
                  <a:gd name="T1" fmla="*/ 39 h 41"/>
                  <a:gd name="T2" fmla="*/ 12 w 20"/>
                  <a:gd name="T3" fmla="*/ 40 h 41"/>
                  <a:gd name="T4" fmla="*/ 8 w 20"/>
                  <a:gd name="T5" fmla="*/ 36 h 41"/>
                  <a:gd name="T6" fmla="*/ 9 w 20"/>
                  <a:gd name="T7" fmla="*/ 5 h 41"/>
                  <a:gd name="T8" fmla="*/ 14 w 20"/>
                  <a:gd name="T9" fmla="*/ 1 h 41"/>
                  <a:gd name="T10" fmla="*/ 15 w 20"/>
                  <a:gd name="T11" fmla="*/ 0 h 41"/>
                  <a:gd name="T12" fmla="*/ 4 w 20"/>
                  <a:gd name="T13" fmla="*/ 14 h 41"/>
                  <a:gd name="T14" fmla="*/ 4 w 20"/>
                  <a:gd name="T15" fmla="*/ 30 h 41"/>
                  <a:gd name="T16" fmla="*/ 9 w 20"/>
                  <a:gd name="T17" fmla="*/ 37 h 41"/>
                  <a:gd name="T18" fmla="*/ 15 w 20"/>
                  <a:gd name="T19" fmla="*/ 40 h 41"/>
                  <a:gd name="T20" fmla="*/ 18 w 20"/>
                  <a:gd name="T21" fmla="*/ 39 h 41"/>
                  <a:gd name="T22" fmla="*/ 19 w 20"/>
                  <a:gd name="T23" fmla="*/ 36 h 41"/>
                  <a:gd name="T24" fmla="*/ 17 w 20"/>
                  <a:gd name="T25" fmla="*/ 33 h 41"/>
                  <a:gd name="T26" fmla="*/ 16 w 20"/>
                  <a:gd name="T27" fmla="*/ 33 h 41"/>
                  <a:gd name="T28" fmla="*/ 16 w 20"/>
                  <a:gd name="T29" fmla="*/ 33 h 41"/>
                  <a:gd name="T30" fmla="*/ 17 w 20"/>
                  <a:gd name="T31" fmla="*/ 34 h 41"/>
                  <a:gd name="T32" fmla="*/ 19 w 20"/>
                  <a:gd name="T33" fmla="*/ 36 h 41"/>
                  <a:gd name="T34" fmla="*/ 18 w 20"/>
                  <a:gd name="T35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41">
                    <a:moveTo>
                      <a:pt x="18" y="39"/>
                    </a:moveTo>
                    <a:cubicBezTo>
                      <a:pt x="17" y="41"/>
                      <a:pt x="14" y="40"/>
                      <a:pt x="12" y="40"/>
                    </a:cubicBezTo>
                    <a:cubicBezTo>
                      <a:pt x="11" y="39"/>
                      <a:pt x="9" y="37"/>
                      <a:pt x="8" y="36"/>
                    </a:cubicBezTo>
                    <a:cubicBezTo>
                      <a:pt x="0" y="28"/>
                      <a:pt x="1" y="14"/>
                      <a:pt x="9" y="5"/>
                    </a:cubicBezTo>
                    <a:cubicBezTo>
                      <a:pt x="11" y="3"/>
                      <a:pt x="12" y="2"/>
                      <a:pt x="14" y="1"/>
                    </a:cubicBezTo>
                    <a:cubicBezTo>
                      <a:pt x="15" y="1"/>
                      <a:pt x="15" y="1"/>
                      <a:pt x="15" y="0"/>
                    </a:cubicBezTo>
                    <a:cubicBezTo>
                      <a:pt x="10" y="3"/>
                      <a:pt x="6" y="8"/>
                      <a:pt x="4" y="14"/>
                    </a:cubicBezTo>
                    <a:cubicBezTo>
                      <a:pt x="2" y="19"/>
                      <a:pt x="2" y="25"/>
                      <a:pt x="4" y="30"/>
                    </a:cubicBezTo>
                    <a:cubicBezTo>
                      <a:pt x="5" y="33"/>
                      <a:pt x="7" y="35"/>
                      <a:pt x="9" y="37"/>
                    </a:cubicBezTo>
                    <a:cubicBezTo>
                      <a:pt x="11" y="39"/>
                      <a:pt x="13" y="40"/>
                      <a:pt x="15" y="40"/>
                    </a:cubicBezTo>
                    <a:cubicBezTo>
                      <a:pt x="17" y="40"/>
                      <a:pt x="18" y="40"/>
                      <a:pt x="18" y="39"/>
                    </a:cubicBezTo>
                    <a:cubicBezTo>
                      <a:pt x="19" y="38"/>
                      <a:pt x="19" y="37"/>
                      <a:pt x="19" y="36"/>
                    </a:cubicBezTo>
                    <a:cubicBezTo>
                      <a:pt x="19" y="35"/>
                      <a:pt x="18" y="34"/>
                      <a:pt x="17" y="33"/>
                    </a:cubicBezTo>
                    <a:cubicBezTo>
                      <a:pt x="17" y="33"/>
                      <a:pt x="17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7" y="33"/>
                      <a:pt x="17" y="33"/>
                      <a:pt x="17" y="34"/>
                    </a:cubicBezTo>
                    <a:cubicBezTo>
                      <a:pt x="18" y="34"/>
                      <a:pt x="19" y="35"/>
                      <a:pt x="19" y="36"/>
                    </a:cubicBezTo>
                    <a:cubicBezTo>
                      <a:pt x="20" y="37"/>
                      <a:pt x="19" y="38"/>
                      <a:pt x="18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2" name="Freeform 260"/>
              <p:cNvSpPr>
                <a:spLocks/>
              </p:cNvSpPr>
              <p:nvPr/>
            </p:nvSpPr>
            <p:spPr bwMode="auto">
              <a:xfrm>
                <a:off x="465" y="1437"/>
                <a:ext cx="9" cy="7"/>
              </a:xfrm>
              <a:custGeom>
                <a:avLst/>
                <a:gdLst>
                  <a:gd name="T0" fmla="*/ 0 w 4"/>
                  <a:gd name="T1" fmla="*/ 2 h 3"/>
                  <a:gd name="T2" fmla="*/ 1 w 4"/>
                  <a:gd name="T3" fmla="*/ 0 h 3"/>
                  <a:gd name="T4" fmla="*/ 3 w 4"/>
                  <a:gd name="T5" fmla="*/ 1 h 3"/>
                  <a:gd name="T6" fmla="*/ 3 w 4"/>
                  <a:gd name="T7" fmla="*/ 3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2" y="3"/>
                      <a:pt x="1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24" name="Group 462"/>
            <p:cNvGrpSpPr>
              <a:grpSpLocks/>
            </p:cNvGrpSpPr>
            <p:nvPr/>
          </p:nvGrpSpPr>
          <p:grpSpPr bwMode="auto">
            <a:xfrm>
              <a:off x="465" y="341"/>
              <a:ext cx="1783" cy="1769"/>
              <a:chOff x="465" y="341"/>
              <a:chExt cx="1783" cy="1769"/>
            </a:xfrm>
            <a:grpFill/>
          </p:grpSpPr>
          <p:sp>
            <p:nvSpPr>
              <p:cNvPr id="583" name="Freeform 262"/>
              <p:cNvSpPr>
                <a:spLocks/>
              </p:cNvSpPr>
              <p:nvPr/>
            </p:nvSpPr>
            <p:spPr bwMode="auto">
              <a:xfrm>
                <a:off x="465" y="1437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0 w 3"/>
                  <a:gd name="T5" fmla="*/ 1 h 3"/>
                  <a:gd name="T6" fmla="*/ 1 w 3"/>
                  <a:gd name="T7" fmla="*/ 0 h 3"/>
                  <a:gd name="T8" fmla="*/ 2 w 3"/>
                  <a:gd name="T9" fmla="*/ 0 h 3"/>
                  <a:gd name="T10" fmla="*/ 3 w 3"/>
                  <a:gd name="T11" fmla="*/ 1 h 3"/>
                  <a:gd name="T12" fmla="*/ 3 w 3"/>
                  <a:gd name="T13" fmla="*/ 2 h 3"/>
                  <a:gd name="T14" fmla="*/ 3 w 3"/>
                  <a:gd name="T15" fmla="*/ 3 h 3"/>
                  <a:gd name="T16" fmla="*/ 1 w 3"/>
                  <a:gd name="T17" fmla="*/ 3 h 3"/>
                  <a:gd name="T18" fmla="*/ 0 w 3"/>
                  <a:gd name="T19" fmla="*/ 2 h 3"/>
                  <a:gd name="T20" fmla="*/ 0 w 3"/>
                  <a:gd name="T21" fmla="*/ 2 h 3"/>
                  <a:gd name="T22" fmla="*/ 0 w 3"/>
                  <a:gd name="T23" fmla="*/ 2 h 3"/>
                  <a:gd name="T24" fmla="*/ 1 w 3"/>
                  <a:gd name="T25" fmla="*/ 3 h 3"/>
                  <a:gd name="T26" fmla="*/ 3 w 3"/>
                  <a:gd name="T27" fmla="*/ 3 h 3"/>
                  <a:gd name="T28" fmla="*/ 3 w 3"/>
                  <a:gd name="T29" fmla="*/ 2 h 3"/>
                  <a:gd name="T30" fmla="*/ 3 w 3"/>
                  <a:gd name="T31" fmla="*/ 1 h 3"/>
                  <a:gd name="T32" fmla="*/ 2 w 3"/>
                  <a:gd name="T33" fmla="*/ 0 h 3"/>
                  <a:gd name="T34" fmla="*/ 1 w 3"/>
                  <a:gd name="T35" fmla="*/ 0 h 3"/>
                  <a:gd name="T36" fmla="*/ 0 w 3"/>
                  <a:gd name="T37" fmla="*/ 1 h 3"/>
                  <a:gd name="T38" fmla="*/ 0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263"/>
              <p:cNvSpPr>
                <a:spLocks/>
              </p:cNvSpPr>
              <p:nvPr/>
            </p:nvSpPr>
            <p:spPr bwMode="auto">
              <a:xfrm>
                <a:off x="465" y="1446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0 h 3"/>
                  <a:gd name="T4" fmla="*/ 3 w 3"/>
                  <a:gd name="T5" fmla="*/ 2 h 3"/>
                  <a:gd name="T6" fmla="*/ 2 w 3"/>
                  <a:gd name="T7" fmla="*/ 3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1" y="3"/>
                      <a:pt x="1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264"/>
              <p:cNvSpPr>
                <a:spLocks/>
              </p:cNvSpPr>
              <p:nvPr/>
            </p:nvSpPr>
            <p:spPr bwMode="auto">
              <a:xfrm>
                <a:off x="465" y="1446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2 h 3"/>
                  <a:gd name="T4" fmla="*/ 0 w 3"/>
                  <a:gd name="T5" fmla="*/ 1 h 3"/>
                  <a:gd name="T6" fmla="*/ 1 w 3"/>
                  <a:gd name="T7" fmla="*/ 0 h 3"/>
                  <a:gd name="T8" fmla="*/ 2 w 3"/>
                  <a:gd name="T9" fmla="*/ 1 h 3"/>
                  <a:gd name="T10" fmla="*/ 3 w 3"/>
                  <a:gd name="T11" fmla="*/ 2 h 3"/>
                  <a:gd name="T12" fmla="*/ 3 w 3"/>
                  <a:gd name="T13" fmla="*/ 3 h 3"/>
                  <a:gd name="T14" fmla="*/ 2 w 3"/>
                  <a:gd name="T15" fmla="*/ 3 h 3"/>
                  <a:gd name="T16" fmla="*/ 1 w 3"/>
                  <a:gd name="T17" fmla="*/ 3 h 3"/>
                  <a:gd name="T18" fmla="*/ 0 w 3"/>
                  <a:gd name="T19" fmla="*/ 2 h 3"/>
                  <a:gd name="T20" fmla="*/ 0 w 3"/>
                  <a:gd name="T21" fmla="*/ 2 h 3"/>
                  <a:gd name="T22" fmla="*/ 0 w 3"/>
                  <a:gd name="T23" fmla="*/ 2 h 3"/>
                  <a:gd name="T24" fmla="*/ 1 w 3"/>
                  <a:gd name="T25" fmla="*/ 3 h 3"/>
                  <a:gd name="T26" fmla="*/ 2 w 3"/>
                  <a:gd name="T27" fmla="*/ 3 h 3"/>
                  <a:gd name="T28" fmla="*/ 3 w 3"/>
                  <a:gd name="T29" fmla="*/ 3 h 3"/>
                  <a:gd name="T30" fmla="*/ 3 w 3"/>
                  <a:gd name="T31" fmla="*/ 2 h 3"/>
                  <a:gd name="T32" fmla="*/ 2 w 3"/>
                  <a:gd name="T33" fmla="*/ 1 h 3"/>
                  <a:gd name="T34" fmla="*/ 1 w 3"/>
                  <a:gd name="T35" fmla="*/ 0 h 3"/>
                  <a:gd name="T36" fmla="*/ 0 w 3"/>
                  <a:gd name="T37" fmla="*/ 1 h 3"/>
                  <a:gd name="T38" fmla="*/ 0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265"/>
              <p:cNvSpPr>
                <a:spLocks/>
              </p:cNvSpPr>
              <p:nvPr/>
            </p:nvSpPr>
            <p:spPr bwMode="auto">
              <a:xfrm>
                <a:off x="467" y="1465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0 h 3"/>
                  <a:gd name="T4" fmla="*/ 3 w 3"/>
                  <a:gd name="T5" fmla="*/ 1 h 3"/>
                  <a:gd name="T6" fmla="*/ 2 w 3"/>
                  <a:gd name="T7" fmla="*/ 2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266"/>
              <p:cNvSpPr>
                <a:spLocks/>
              </p:cNvSpPr>
              <p:nvPr/>
            </p:nvSpPr>
            <p:spPr bwMode="auto">
              <a:xfrm>
                <a:off x="467" y="1465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1 w 3"/>
                  <a:gd name="T5" fmla="*/ 1 h 2"/>
                  <a:gd name="T6" fmla="*/ 1 w 3"/>
                  <a:gd name="T7" fmla="*/ 0 h 2"/>
                  <a:gd name="T8" fmla="*/ 2 w 3"/>
                  <a:gd name="T9" fmla="*/ 0 h 2"/>
                  <a:gd name="T10" fmla="*/ 3 w 3"/>
                  <a:gd name="T11" fmla="*/ 1 h 2"/>
                  <a:gd name="T12" fmla="*/ 3 w 3"/>
                  <a:gd name="T13" fmla="*/ 2 h 2"/>
                  <a:gd name="T14" fmla="*/ 2 w 3"/>
                  <a:gd name="T15" fmla="*/ 2 h 2"/>
                  <a:gd name="T16" fmla="*/ 1 w 3"/>
                  <a:gd name="T17" fmla="*/ 2 h 2"/>
                  <a:gd name="T18" fmla="*/ 1 w 3"/>
                  <a:gd name="T19" fmla="*/ 2 h 2"/>
                  <a:gd name="T20" fmla="*/ 1 w 3"/>
                  <a:gd name="T21" fmla="*/ 2 h 2"/>
                  <a:gd name="T22" fmla="*/ 1 w 3"/>
                  <a:gd name="T23" fmla="*/ 2 h 2"/>
                  <a:gd name="T24" fmla="*/ 1 w 3"/>
                  <a:gd name="T25" fmla="*/ 2 h 2"/>
                  <a:gd name="T26" fmla="*/ 2 w 3"/>
                  <a:gd name="T27" fmla="*/ 2 h 2"/>
                  <a:gd name="T28" fmla="*/ 3 w 3"/>
                  <a:gd name="T29" fmla="*/ 2 h 2"/>
                  <a:gd name="T30" fmla="*/ 3 w 3"/>
                  <a:gd name="T31" fmla="*/ 1 h 2"/>
                  <a:gd name="T32" fmla="*/ 2 w 3"/>
                  <a:gd name="T33" fmla="*/ 0 h 2"/>
                  <a:gd name="T34" fmla="*/ 1 w 3"/>
                  <a:gd name="T35" fmla="*/ 0 h 2"/>
                  <a:gd name="T36" fmla="*/ 1 w 3"/>
                  <a:gd name="T37" fmla="*/ 1 h 2"/>
                  <a:gd name="T38" fmla="*/ 1 w 3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Freeform 267"/>
              <p:cNvSpPr>
                <a:spLocks/>
              </p:cNvSpPr>
              <p:nvPr/>
            </p:nvSpPr>
            <p:spPr bwMode="auto">
              <a:xfrm>
                <a:off x="465" y="1455"/>
                <a:ext cx="7" cy="8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0 h 3"/>
                  <a:gd name="T4" fmla="*/ 3 w 3"/>
                  <a:gd name="T5" fmla="*/ 1 h 3"/>
                  <a:gd name="T6" fmla="*/ 2 w 3"/>
                  <a:gd name="T7" fmla="*/ 3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Freeform 268"/>
              <p:cNvSpPr>
                <a:spLocks/>
              </p:cNvSpPr>
              <p:nvPr/>
            </p:nvSpPr>
            <p:spPr bwMode="auto">
              <a:xfrm>
                <a:off x="465" y="1455"/>
                <a:ext cx="7" cy="8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2 h 3"/>
                  <a:gd name="T4" fmla="*/ 0 w 3"/>
                  <a:gd name="T5" fmla="*/ 1 h 3"/>
                  <a:gd name="T6" fmla="*/ 1 w 3"/>
                  <a:gd name="T7" fmla="*/ 0 h 3"/>
                  <a:gd name="T8" fmla="*/ 2 w 3"/>
                  <a:gd name="T9" fmla="*/ 1 h 3"/>
                  <a:gd name="T10" fmla="*/ 3 w 3"/>
                  <a:gd name="T11" fmla="*/ 1 h 3"/>
                  <a:gd name="T12" fmla="*/ 3 w 3"/>
                  <a:gd name="T13" fmla="*/ 2 h 3"/>
                  <a:gd name="T14" fmla="*/ 2 w 3"/>
                  <a:gd name="T15" fmla="*/ 3 h 3"/>
                  <a:gd name="T16" fmla="*/ 1 w 3"/>
                  <a:gd name="T17" fmla="*/ 3 h 3"/>
                  <a:gd name="T18" fmla="*/ 1 w 3"/>
                  <a:gd name="T19" fmla="*/ 2 h 3"/>
                  <a:gd name="T20" fmla="*/ 1 w 3"/>
                  <a:gd name="T21" fmla="*/ 2 h 3"/>
                  <a:gd name="T22" fmla="*/ 1 w 3"/>
                  <a:gd name="T23" fmla="*/ 2 h 3"/>
                  <a:gd name="T24" fmla="*/ 1 w 3"/>
                  <a:gd name="T25" fmla="*/ 3 h 3"/>
                  <a:gd name="T26" fmla="*/ 2 w 3"/>
                  <a:gd name="T27" fmla="*/ 3 h 3"/>
                  <a:gd name="T28" fmla="*/ 3 w 3"/>
                  <a:gd name="T29" fmla="*/ 2 h 3"/>
                  <a:gd name="T30" fmla="*/ 3 w 3"/>
                  <a:gd name="T31" fmla="*/ 1 h 3"/>
                  <a:gd name="T32" fmla="*/ 2 w 3"/>
                  <a:gd name="T33" fmla="*/ 1 h 3"/>
                  <a:gd name="T34" fmla="*/ 1 w 3"/>
                  <a:gd name="T35" fmla="*/ 0 h 3"/>
                  <a:gd name="T36" fmla="*/ 0 w 3"/>
                  <a:gd name="T37" fmla="*/ 1 h 3"/>
                  <a:gd name="T38" fmla="*/ 1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269"/>
              <p:cNvSpPr>
                <a:spLocks/>
              </p:cNvSpPr>
              <p:nvPr/>
            </p:nvSpPr>
            <p:spPr bwMode="auto">
              <a:xfrm>
                <a:off x="472" y="1474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2 w 2"/>
                  <a:gd name="T5" fmla="*/ 0 h 1"/>
                  <a:gd name="T6" fmla="*/ 2 w 2"/>
                  <a:gd name="T7" fmla="*/ 1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270"/>
              <p:cNvSpPr>
                <a:spLocks/>
              </p:cNvSpPr>
              <p:nvPr/>
            </p:nvSpPr>
            <p:spPr bwMode="auto">
              <a:xfrm>
                <a:off x="472" y="1474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  <a:gd name="T8" fmla="*/ 1 w 2"/>
                  <a:gd name="T9" fmla="*/ 0 h 1"/>
                  <a:gd name="T10" fmla="*/ 2 w 2"/>
                  <a:gd name="T11" fmla="*/ 0 h 1"/>
                  <a:gd name="T12" fmla="*/ 2 w 2"/>
                  <a:gd name="T13" fmla="*/ 1 h 1"/>
                  <a:gd name="T14" fmla="*/ 2 w 2"/>
                  <a:gd name="T15" fmla="*/ 1 h 1"/>
                  <a:gd name="T16" fmla="*/ 1 w 2"/>
                  <a:gd name="T17" fmla="*/ 1 h 1"/>
                  <a:gd name="T18" fmla="*/ 0 w 2"/>
                  <a:gd name="T19" fmla="*/ 1 h 1"/>
                  <a:gd name="T20" fmla="*/ 0 w 2"/>
                  <a:gd name="T21" fmla="*/ 1 h 1"/>
                  <a:gd name="T22" fmla="*/ 0 w 2"/>
                  <a:gd name="T23" fmla="*/ 1 h 1"/>
                  <a:gd name="T24" fmla="*/ 1 w 2"/>
                  <a:gd name="T25" fmla="*/ 1 h 1"/>
                  <a:gd name="T26" fmla="*/ 2 w 2"/>
                  <a:gd name="T27" fmla="*/ 1 h 1"/>
                  <a:gd name="T28" fmla="*/ 2 w 2"/>
                  <a:gd name="T29" fmla="*/ 1 h 1"/>
                  <a:gd name="T30" fmla="*/ 2 w 2"/>
                  <a:gd name="T31" fmla="*/ 0 h 1"/>
                  <a:gd name="T32" fmla="*/ 1 w 2"/>
                  <a:gd name="T33" fmla="*/ 0 h 1"/>
                  <a:gd name="T34" fmla="*/ 1 w 2"/>
                  <a:gd name="T35" fmla="*/ 0 h 1"/>
                  <a:gd name="T36" fmla="*/ 0 w 2"/>
                  <a:gd name="T37" fmla="*/ 0 h 1"/>
                  <a:gd name="T38" fmla="*/ 0 w 2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271"/>
              <p:cNvSpPr>
                <a:spLocks/>
              </p:cNvSpPr>
              <p:nvPr/>
            </p:nvSpPr>
            <p:spPr bwMode="auto">
              <a:xfrm>
                <a:off x="477" y="1479"/>
                <a:ext cx="4" cy="2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272"/>
              <p:cNvSpPr>
                <a:spLocks/>
              </p:cNvSpPr>
              <p:nvPr/>
            </p:nvSpPr>
            <p:spPr bwMode="auto">
              <a:xfrm>
                <a:off x="477" y="1479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Freeform 273"/>
              <p:cNvSpPr>
                <a:spLocks/>
              </p:cNvSpPr>
              <p:nvPr/>
            </p:nvSpPr>
            <p:spPr bwMode="auto">
              <a:xfrm>
                <a:off x="481" y="1484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Freeform 274"/>
              <p:cNvSpPr>
                <a:spLocks/>
              </p:cNvSpPr>
              <p:nvPr/>
            </p:nvSpPr>
            <p:spPr bwMode="auto">
              <a:xfrm>
                <a:off x="481" y="1484"/>
                <a:ext cx="3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1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275"/>
              <p:cNvSpPr>
                <a:spLocks/>
              </p:cNvSpPr>
              <p:nvPr/>
            </p:nvSpPr>
            <p:spPr bwMode="auto">
              <a:xfrm>
                <a:off x="467" y="1427"/>
                <a:ext cx="10" cy="7"/>
              </a:xfrm>
              <a:custGeom>
                <a:avLst/>
                <a:gdLst>
                  <a:gd name="T0" fmla="*/ 1 w 4"/>
                  <a:gd name="T1" fmla="*/ 2 h 3"/>
                  <a:gd name="T2" fmla="*/ 1 w 4"/>
                  <a:gd name="T3" fmla="*/ 1 h 3"/>
                  <a:gd name="T4" fmla="*/ 3 w 4"/>
                  <a:gd name="T5" fmla="*/ 2 h 3"/>
                  <a:gd name="T6" fmla="*/ 2 w 4"/>
                  <a:gd name="T7" fmla="*/ 3 h 3"/>
                  <a:gd name="T8" fmla="*/ 1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4" y="3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276"/>
              <p:cNvSpPr>
                <a:spLocks/>
              </p:cNvSpPr>
              <p:nvPr/>
            </p:nvSpPr>
            <p:spPr bwMode="auto">
              <a:xfrm>
                <a:off x="467" y="1427"/>
                <a:ext cx="7" cy="7"/>
              </a:xfrm>
              <a:custGeom>
                <a:avLst/>
                <a:gdLst>
                  <a:gd name="T0" fmla="*/ 1 w 3"/>
                  <a:gd name="T1" fmla="*/ 2 h 3"/>
                  <a:gd name="T2" fmla="*/ 1 w 3"/>
                  <a:gd name="T3" fmla="*/ 2 h 3"/>
                  <a:gd name="T4" fmla="*/ 1 w 3"/>
                  <a:gd name="T5" fmla="*/ 1 h 3"/>
                  <a:gd name="T6" fmla="*/ 1 w 3"/>
                  <a:gd name="T7" fmla="*/ 1 h 3"/>
                  <a:gd name="T8" fmla="*/ 3 w 3"/>
                  <a:gd name="T9" fmla="*/ 1 h 3"/>
                  <a:gd name="T10" fmla="*/ 3 w 3"/>
                  <a:gd name="T11" fmla="*/ 2 h 3"/>
                  <a:gd name="T12" fmla="*/ 3 w 3"/>
                  <a:gd name="T13" fmla="*/ 3 h 3"/>
                  <a:gd name="T14" fmla="*/ 2 w 3"/>
                  <a:gd name="T15" fmla="*/ 3 h 3"/>
                  <a:gd name="T16" fmla="*/ 1 w 3"/>
                  <a:gd name="T17" fmla="*/ 3 h 3"/>
                  <a:gd name="T18" fmla="*/ 1 w 3"/>
                  <a:gd name="T19" fmla="*/ 2 h 3"/>
                  <a:gd name="T20" fmla="*/ 1 w 3"/>
                  <a:gd name="T21" fmla="*/ 2 h 3"/>
                  <a:gd name="T22" fmla="*/ 1 w 3"/>
                  <a:gd name="T23" fmla="*/ 2 h 3"/>
                  <a:gd name="T24" fmla="*/ 1 w 3"/>
                  <a:gd name="T25" fmla="*/ 3 h 3"/>
                  <a:gd name="T26" fmla="*/ 2 w 3"/>
                  <a:gd name="T27" fmla="*/ 3 h 3"/>
                  <a:gd name="T28" fmla="*/ 3 w 3"/>
                  <a:gd name="T29" fmla="*/ 3 h 3"/>
                  <a:gd name="T30" fmla="*/ 3 w 3"/>
                  <a:gd name="T31" fmla="*/ 2 h 3"/>
                  <a:gd name="T32" fmla="*/ 3 w 3"/>
                  <a:gd name="T33" fmla="*/ 1 h 3"/>
                  <a:gd name="T34" fmla="*/ 1 w 3"/>
                  <a:gd name="T35" fmla="*/ 1 h 3"/>
                  <a:gd name="T36" fmla="*/ 1 w 3"/>
                  <a:gd name="T37" fmla="*/ 1 h 3"/>
                  <a:gd name="T38" fmla="*/ 1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277"/>
              <p:cNvSpPr>
                <a:spLocks/>
              </p:cNvSpPr>
              <p:nvPr/>
            </p:nvSpPr>
            <p:spPr bwMode="auto">
              <a:xfrm>
                <a:off x="486" y="148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278"/>
              <p:cNvSpPr>
                <a:spLocks/>
              </p:cNvSpPr>
              <p:nvPr/>
            </p:nvSpPr>
            <p:spPr bwMode="auto">
              <a:xfrm>
                <a:off x="486" y="148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1 w 1"/>
                  <a:gd name="T31" fmla="*/ 0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Freeform 279"/>
              <p:cNvSpPr>
                <a:spLocks/>
              </p:cNvSpPr>
              <p:nvPr/>
            </p:nvSpPr>
            <p:spPr bwMode="auto">
              <a:xfrm>
                <a:off x="472" y="1420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0 h 3"/>
                  <a:gd name="T4" fmla="*/ 3 w 3"/>
                  <a:gd name="T5" fmla="*/ 1 h 3"/>
                  <a:gd name="T6" fmla="*/ 2 w 3"/>
                  <a:gd name="T7" fmla="*/ 2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2"/>
                      <a:pt x="2" y="3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Freeform 280"/>
              <p:cNvSpPr>
                <a:spLocks/>
              </p:cNvSpPr>
              <p:nvPr/>
            </p:nvSpPr>
            <p:spPr bwMode="auto">
              <a:xfrm>
                <a:off x="472" y="1420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0 w 3"/>
                  <a:gd name="T3" fmla="*/ 1 h 3"/>
                  <a:gd name="T4" fmla="*/ 0 w 3"/>
                  <a:gd name="T5" fmla="*/ 0 h 3"/>
                  <a:gd name="T6" fmla="*/ 1 w 3"/>
                  <a:gd name="T7" fmla="*/ 0 h 3"/>
                  <a:gd name="T8" fmla="*/ 2 w 3"/>
                  <a:gd name="T9" fmla="*/ 0 h 3"/>
                  <a:gd name="T10" fmla="*/ 3 w 3"/>
                  <a:gd name="T11" fmla="*/ 1 h 3"/>
                  <a:gd name="T12" fmla="*/ 3 w 3"/>
                  <a:gd name="T13" fmla="*/ 2 h 3"/>
                  <a:gd name="T14" fmla="*/ 2 w 3"/>
                  <a:gd name="T15" fmla="*/ 2 h 3"/>
                  <a:gd name="T16" fmla="*/ 1 w 3"/>
                  <a:gd name="T17" fmla="*/ 2 h 3"/>
                  <a:gd name="T18" fmla="*/ 0 w 3"/>
                  <a:gd name="T19" fmla="*/ 1 h 3"/>
                  <a:gd name="T20" fmla="*/ 0 w 3"/>
                  <a:gd name="T21" fmla="*/ 1 h 3"/>
                  <a:gd name="T22" fmla="*/ 0 w 3"/>
                  <a:gd name="T23" fmla="*/ 1 h 3"/>
                  <a:gd name="T24" fmla="*/ 1 w 3"/>
                  <a:gd name="T25" fmla="*/ 2 h 3"/>
                  <a:gd name="T26" fmla="*/ 2 w 3"/>
                  <a:gd name="T27" fmla="*/ 3 h 3"/>
                  <a:gd name="T28" fmla="*/ 3 w 3"/>
                  <a:gd name="T29" fmla="*/ 2 h 3"/>
                  <a:gd name="T30" fmla="*/ 3 w 3"/>
                  <a:gd name="T31" fmla="*/ 1 h 3"/>
                  <a:gd name="T32" fmla="*/ 2 w 3"/>
                  <a:gd name="T33" fmla="*/ 0 h 3"/>
                  <a:gd name="T34" fmla="*/ 1 w 3"/>
                  <a:gd name="T35" fmla="*/ 0 h 3"/>
                  <a:gd name="T36" fmla="*/ 0 w 3"/>
                  <a:gd name="T37" fmla="*/ 0 h 3"/>
                  <a:gd name="T38" fmla="*/ 0 w 3"/>
                  <a:gd name="T3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281"/>
              <p:cNvSpPr>
                <a:spLocks/>
              </p:cNvSpPr>
              <p:nvPr/>
            </p:nvSpPr>
            <p:spPr bwMode="auto">
              <a:xfrm>
                <a:off x="477" y="1413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2 w 3"/>
                  <a:gd name="T5" fmla="*/ 1 h 2"/>
                  <a:gd name="T6" fmla="*/ 2 w 3"/>
                  <a:gd name="T7" fmla="*/ 2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282"/>
              <p:cNvSpPr>
                <a:spLocks/>
              </p:cNvSpPr>
              <p:nvPr/>
            </p:nvSpPr>
            <p:spPr bwMode="auto">
              <a:xfrm>
                <a:off x="477" y="1413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1 h 2"/>
                  <a:gd name="T4" fmla="*/ 0 w 3"/>
                  <a:gd name="T5" fmla="*/ 0 h 2"/>
                  <a:gd name="T6" fmla="*/ 1 w 3"/>
                  <a:gd name="T7" fmla="*/ 0 h 2"/>
                  <a:gd name="T8" fmla="*/ 2 w 3"/>
                  <a:gd name="T9" fmla="*/ 0 h 2"/>
                  <a:gd name="T10" fmla="*/ 2 w 3"/>
                  <a:gd name="T11" fmla="*/ 1 h 2"/>
                  <a:gd name="T12" fmla="*/ 2 w 3"/>
                  <a:gd name="T13" fmla="*/ 2 h 2"/>
                  <a:gd name="T14" fmla="*/ 2 w 3"/>
                  <a:gd name="T15" fmla="*/ 2 h 2"/>
                  <a:gd name="T16" fmla="*/ 1 w 3"/>
                  <a:gd name="T17" fmla="*/ 2 h 2"/>
                  <a:gd name="T18" fmla="*/ 0 w 3"/>
                  <a:gd name="T19" fmla="*/ 1 h 2"/>
                  <a:gd name="T20" fmla="*/ 0 w 3"/>
                  <a:gd name="T21" fmla="*/ 1 h 2"/>
                  <a:gd name="T22" fmla="*/ 0 w 3"/>
                  <a:gd name="T23" fmla="*/ 1 h 2"/>
                  <a:gd name="T24" fmla="*/ 1 w 3"/>
                  <a:gd name="T25" fmla="*/ 2 h 2"/>
                  <a:gd name="T26" fmla="*/ 2 w 3"/>
                  <a:gd name="T27" fmla="*/ 2 h 2"/>
                  <a:gd name="T28" fmla="*/ 2 w 3"/>
                  <a:gd name="T29" fmla="*/ 2 h 2"/>
                  <a:gd name="T30" fmla="*/ 2 w 3"/>
                  <a:gd name="T31" fmla="*/ 1 h 2"/>
                  <a:gd name="T32" fmla="*/ 2 w 3"/>
                  <a:gd name="T33" fmla="*/ 0 h 2"/>
                  <a:gd name="T34" fmla="*/ 1 w 3"/>
                  <a:gd name="T35" fmla="*/ 0 h 2"/>
                  <a:gd name="T36" fmla="*/ 0 w 3"/>
                  <a:gd name="T37" fmla="*/ 0 h 2"/>
                  <a:gd name="T38" fmla="*/ 0 w 3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283"/>
              <p:cNvSpPr>
                <a:spLocks/>
              </p:cNvSpPr>
              <p:nvPr/>
            </p:nvSpPr>
            <p:spPr bwMode="auto">
              <a:xfrm>
                <a:off x="481" y="1408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284"/>
              <p:cNvSpPr>
                <a:spLocks/>
              </p:cNvSpPr>
              <p:nvPr/>
            </p:nvSpPr>
            <p:spPr bwMode="auto">
              <a:xfrm>
                <a:off x="481" y="1408"/>
                <a:ext cx="5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1 w 2"/>
                  <a:gd name="T7" fmla="*/ 0 h 2"/>
                  <a:gd name="T8" fmla="*/ 2 w 2"/>
                  <a:gd name="T9" fmla="*/ 0 h 2"/>
                  <a:gd name="T10" fmla="*/ 2 w 2"/>
                  <a:gd name="T11" fmla="*/ 1 h 2"/>
                  <a:gd name="T12" fmla="*/ 2 w 2"/>
                  <a:gd name="T13" fmla="*/ 1 h 2"/>
                  <a:gd name="T14" fmla="*/ 2 w 2"/>
                  <a:gd name="T15" fmla="*/ 2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1 w 2"/>
                  <a:gd name="T23" fmla="*/ 1 h 2"/>
                  <a:gd name="T24" fmla="*/ 1 w 2"/>
                  <a:gd name="T25" fmla="*/ 1 h 2"/>
                  <a:gd name="T26" fmla="*/ 2 w 2"/>
                  <a:gd name="T27" fmla="*/ 2 h 2"/>
                  <a:gd name="T28" fmla="*/ 2 w 2"/>
                  <a:gd name="T29" fmla="*/ 1 h 2"/>
                  <a:gd name="T30" fmla="*/ 2 w 2"/>
                  <a:gd name="T31" fmla="*/ 1 h 2"/>
                  <a:gd name="T32" fmla="*/ 2 w 2"/>
                  <a:gd name="T33" fmla="*/ 0 h 2"/>
                  <a:gd name="T34" fmla="*/ 1 w 2"/>
                  <a:gd name="T35" fmla="*/ 0 h 2"/>
                  <a:gd name="T36" fmla="*/ 1 w 2"/>
                  <a:gd name="T37" fmla="*/ 0 h 2"/>
                  <a:gd name="T38" fmla="*/ 1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Freeform 285"/>
              <p:cNvSpPr>
                <a:spLocks/>
              </p:cNvSpPr>
              <p:nvPr/>
            </p:nvSpPr>
            <p:spPr bwMode="auto">
              <a:xfrm>
                <a:off x="1341" y="645"/>
                <a:ext cx="623" cy="501"/>
              </a:xfrm>
              <a:custGeom>
                <a:avLst/>
                <a:gdLst>
                  <a:gd name="T0" fmla="*/ 250 w 264"/>
                  <a:gd name="T1" fmla="*/ 0 h 212"/>
                  <a:gd name="T2" fmla="*/ 226 w 264"/>
                  <a:gd name="T3" fmla="*/ 86 h 212"/>
                  <a:gd name="T4" fmla="*/ 144 w 264"/>
                  <a:gd name="T5" fmla="*/ 120 h 212"/>
                  <a:gd name="T6" fmla="*/ 1 w 264"/>
                  <a:gd name="T7" fmla="*/ 205 h 212"/>
                  <a:gd name="T8" fmla="*/ 4 w 264"/>
                  <a:gd name="T9" fmla="*/ 212 h 212"/>
                  <a:gd name="T10" fmla="*/ 142 w 264"/>
                  <a:gd name="T11" fmla="*/ 127 h 212"/>
                  <a:gd name="T12" fmla="*/ 227 w 264"/>
                  <a:gd name="T13" fmla="*/ 96 h 212"/>
                  <a:gd name="T14" fmla="*/ 254 w 264"/>
                  <a:gd name="T15" fmla="*/ 7 h 212"/>
                  <a:gd name="T16" fmla="*/ 250 w 264"/>
                  <a:gd name="T17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4" h="212">
                    <a:moveTo>
                      <a:pt x="250" y="0"/>
                    </a:moveTo>
                    <a:cubicBezTo>
                      <a:pt x="260" y="35"/>
                      <a:pt x="245" y="65"/>
                      <a:pt x="226" y="86"/>
                    </a:cubicBezTo>
                    <a:cubicBezTo>
                      <a:pt x="203" y="112"/>
                      <a:pt x="174" y="118"/>
                      <a:pt x="144" y="120"/>
                    </a:cubicBezTo>
                    <a:cubicBezTo>
                      <a:pt x="95" y="124"/>
                      <a:pt x="18" y="126"/>
                      <a:pt x="1" y="205"/>
                    </a:cubicBezTo>
                    <a:cubicBezTo>
                      <a:pt x="0" y="207"/>
                      <a:pt x="5" y="210"/>
                      <a:pt x="4" y="212"/>
                    </a:cubicBezTo>
                    <a:cubicBezTo>
                      <a:pt x="21" y="137"/>
                      <a:pt x="94" y="130"/>
                      <a:pt x="142" y="127"/>
                    </a:cubicBezTo>
                    <a:cubicBezTo>
                      <a:pt x="173" y="126"/>
                      <a:pt x="202" y="121"/>
                      <a:pt x="227" y="96"/>
                    </a:cubicBezTo>
                    <a:cubicBezTo>
                      <a:pt x="247" y="76"/>
                      <a:pt x="264" y="43"/>
                      <a:pt x="254" y="7"/>
                    </a:cubicBezTo>
                    <a:cubicBezTo>
                      <a:pt x="253" y="4"/>
                      <a:pt x="251" y="3"/>
                      <a:pt x="2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Freeform 286"/>
              <p:cNvSpPr>
                <a:spLocks/>
              </p:cNvSpPr>
              <p:nvPr/>
            </p:nvSpPr>
            <p:spPr bwMode="auto">
              <a:xfrm>
                <a:off x="1450" y="362"/>
                <a:ext cx="498" cy="354"/>
              </a:xfrm>
              <a:custGeom>
                <a:avLst/>
                <a:gdLst>
                  <a:gd name="T0" fmla="*/ 6 w 211"/>
                  <a:gd name="T1" fmla="*/ 62 h 150"/>
                  <a:gd name="T2" fmla="*/ 19 w 211"/>
                  <a:gd name="T3" fmla="*/ 30 h 150"/>
                  <a:gd name="T4" fmla="*/ 49 w 211"/>
                  <a:gd name="T5" fmla="*/ 16 h 150"/>
                  <a:gd name="T6" fmla="*/ 202 w 211"/>
                  <a:gd name="T7" fmla="*/ 108 h 150"/>
                  <a:gd name="T8" fmla="*/ 211 w 211"/>
                  <a:gd name="T9" fmla="*/ 146 h 150"/>
                  <a:gd name="T10" fmla="*/ 209 w 211"/>
                  <a:gd name="T11" fmla="*/ 150 h 150"/>
                  <a:gd name="T12" fmla="*/ 170 w 211"/>
                  <a:gd name="T13" fmla="*/ 59 h 150"/>
                  <a:gd name="T14" fmla="*/ 87 w 211"/>
                  <a:gd name="T15" fmla="*/ 14 h 150"/>
                  <a:gd name="T16" fmla="*/ 41 w 211"/>
                  <a:gd name="T17" fmla="*/ 19 h 150"/>
                  <a:gd name="T18" fmla="*/ 9 w 211"/>
                  <a:gd name="T19" fmla="*/ 44 h 150"/>
                  <a:gd name="T20" fmla="*/ 8 w 211"/>
                  <a:gd name="T21" fmla="*/ 62 h 150"/>
                  <a:gd name="T22" fmla="*/ 22 w 211"/>
                  <a:gd name="T23" fmla="*/ 74 h 150"/>
                  <a:gd name="T24" fmla="*/ 40 w 211"/>
                  <a:gd name="T25" fmla="*/ 71 h 150"/>
                  <a:gd name="T26" fmla="*/ 43 w 211"/>
                  <a:gd name="T27" fmla="*/ 68 h 150"/>
                  <a:gd name="T28" fmla="*/ 43 w 211"/>
                  <a:gd name="T29" fmla="*/ 68 h 150"/>
                  <a:gd name="T30" fmla="*/ 37 w 211"/>
                  <a:gd name="T31" fmla="*/ 72 h 150"/>
                  <a:gd name="T32" fmla="*/ 20 w 211"/>
                  <a:gd name="T33" fmla="*/ 75 h 150"/>
                  <a:gd name="T34" fmla="*/ 6 w 211"/>
                  <a:gd name="T35" fmla="*/ 6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1" h="150">
                    <a:moveTo>
                      <a:pt x="6" y="62"/>
                    </a:moveTo>
                    <a:cubicBezTo>
                      <a:pt x="0" y="49"/>
                      <a:pt x="11" y="37"/>
                      <a:pt x="19" y="30"/>
                    </a:cubicBezTo>
                    <a:cubicBezTo>
                      <a:pt x="28" y="23"/>
                      <a:pt x="38" y="19"/>
                      <a:pt x="49" y="16"/>
                    </a:cubicBezTo>
                    <a:cubicBezTo>
                      <a:pt x="109" y="0"/>
                      <a:pt x="177" y="42"/>
                      <a:pt x="202" y="108"/>
                    </a:cubicBezTo>
                    <a:cubicBezTo>
                      <a:pt x="206" y="120"/>
                      <a:pt x="209" y="133"/>
                      <a:pt x="211" y="146"/>
                    </a:cubicBezTo>
                    <a:cubicBezTo>
                      <a:pt x="210" y="147"/>
                      <a:pt x="209" y="148"/>
                      <a:pt x="209" y="150"/>
                    </a:cubicBezTo>
                    <a:cubicBezTo>
                      <a:pt x="206" y="117"/>
                      <a:pt x="192" y="84"/>
                      <a:pt x="170" y="59"/>
                    </a:cubicBezTo>
                    <a:cubicBezTo>
                      <a:pt x="147" y="34"/>
                      <a:pt x="117" y="18"/>
                      <a:pt x="87" y="14"/>
                    </a:cubicBezTo>
                    <a:cubicBezTo>
                      <a:pt x="71" y="12"/>
                      <a:pt x="56" y="14"/>
                      <a:pt x="41" y="19"/>
                    </a:cubicBezTo>
                    <a:cubicBezTo>
                      <a:pt x="28" y="23"/>
                      <a:pt x="15" y="31"/>
                      <a:pt x="9" y="44"/>
                    </a:cubicBezTo>
                    <a:cubicBezTo>
                      <a:pt x="6" y="49"/>
                      <a:pt x="6" y="56"/>
                      <a:pt x="8" y="62"/>
                    </a:cubicBezTo>
                    <a:cubicBezTo>
                      <a:pt x="11" y="68"/>
                      <a:pt x="16" y="73"/>
                      <a:pt x="22" y="74"/>
                    </a:cubicBezTo>
                    <a:cubicBezTo>
                      <a:pt x="28" y="75"/>
                      <a:pt x="34" y="73"/>
                      <a:pt x="40" y="71"/>
                    </a:cubicBezTo>
                    <a:cubicBezTo>
                      <a:pt x="40" y="70"/>
                      <a:pt x="42" y="69"/>
                      <a:pt x="43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1" y="70"/>
                      <a:pt x="38" y="71"/>
                      <a:pt x="37" y="72"/>
                    </a:cubicBezTo>
                    <a:cubicBezTo>
                      <a:pt x="32" y="74"/>
                      <a:pt x="26" y="76"/>
                      <a:pt x="20" y="75"/>
                    </a:cubicBezTo>
                    <a:cubicBezTo>
                      <a:pt x="14" y="74"/>
                      <a:pt x="9" y="68"/>
                      <a:pt x="6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287"/>
              <p:cNvSpPr>
                <a:spLocks/>
              </p:cNvSpPr>
              <p:nvPr/>
            </p:nvSpPr>
            <p:spPr bwMode="auto">
              <a:xfrm>
                <a:off x="1572" y="440"/>
                <a:ext cx="185" cy="132"/>
              </a:xfrm>
              <a:custGeom>
                <a:avLst/>
                <a:gdLst>
                  <a:gd name="T0" fmla="*/ 0 w 78"/>
                  <a:gd name="T1" fmla="*/ 32 h 56"/>
                  <a:gd name="T2" fmla="*/ 45 w 78"/>
                  <a:gd name="T3" fmla="*/ 30 h 56"/>
                  <a:gd name="T4" fmla="*/ 0 w 78"/>
                  <a:gd name="T5" fmla="*/ 35 h 56"/>
                  <a:gd name="T6" fmla="*/ 78 w 78"/>
                  <a:gd name="T7" fmla="*/ 56 h 56"/>
                  <a:gd name="T8" fmla="*/ 8 w 78"/>
                  <a:gd name="T9" fmla="*/ 25 h 56"/>
                  <a:gd name="T10" fmla="*/ 0 w 78"/>
                  <a:gd name="T11" fmla="*/ 3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56">
                    <a:moveTo>
                      <a:pt x="0" y="32"/>
                    </a:moveTo>
                    <a:cubicBezTo>
                      <a:pt x="17" y="25"/>
                      <a:pt x="30" y="19"/>
                      <a:pt x="45" y="30"/>
                    </a:cubicBezTo>
                    <a:cubicBezTo>
                      <a:pt x="27" y="25"/>
                      <a:pt x="18" y="31"/>
                      <a:pt x="0" y="35"/>
                    </a:cubicBezTo>
                    <a:cubicBezTo>
                      <a:pt x="29" y="44"/>
                      <a:pt x="51" y="31"/>
                      <a:pt x="78" y="56"/>
                    </a:cubicBezTo>
                    <a:cubicBezTo>
                      <a:pt x="72" y="37"/>
                      <a:pt x="40" y="0"/>
                      <a:pt x="8" y="25"/>
                    </a:cubicBezTo>
                    <a:cubicBezTo>
                      <a:pt x="3" y="28"/>
                      <a:pt x="1" y="31"/>
                      <a:pt x="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288"/>
              <p:cNvSpPr>
                <a:spLocks/>
              </p:cNvSpPr>
              <p:nvPr/>
            </p:nvSpPr>
            <p:spPr bwMode="auto">
              <a:xfrm>
                <a:off x="1629" y="341"/>
                <a:ext cx="97" cy="137"/>
              </a:xfrm>
              <a:custGeom>
                <a:avLst/>
                <a:gdLst>
                  <a:gd name="T0" fmla="*/ 8 w 41"/>
                  <a:gd name="T1" fmla="*/ 53 h 58"/>
                  <a:gd name="T2" fmla="*/ 34 w 41"/>
                  <a:gd name="T3" fmla="*/ 27 h 58"/>
                  <a:gd name="T4" fmla="*/ 0 w 41"/>
                  <a:gd name="T5" fmla="*/ 55 h 58"/>
                  <a:gd name="T6" fmla="*/ 32 w 41"/>
                  <a:gd name="T7" fmla="*/ 21 h 58"/>
                  <a:gd name="T8" fmla="*/ 40 w 41"/>
                  <a:gd name="T9" fmla="*/ 0 h 58"/>
                  <a:gd name="T10" fmla="*/ 12 w 41"/>
                  <a:gd name="T11" fmla="*/ 55 h 58"/>
                  <a:gd name="T12" fmla="*/ 8 w 41"/>
                  <a:gd name="T13" fmla="*/ 5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58">
                    <a:moveTo>
                      <a:pt x="8" y="53"/>
                    </a:moveTo>
                    <a:cubicBezTo>
                      <a:pt x="20" y="42"/>
                      <a:pt x="25" y="44"/>
                      <a:pt x="34" y="27"/>
                    </a:cubicBezTo>
                    <a:cubicBezTo>
                      <a:pt x="23" y="32"/>
                      <a:pt x="9" y="47"/>
                      <a:pt x="0" y="55"/>
                    </a:cubicBezTo>
                    <a:cubicBezTo>
                      <a:pt x="3" y="45"/>
                      <a:pt x="9" y="27"/>
                      <a:pt x="32" y="21"/>
                    </a:cubicBezTo>
                    <a:cubicBezTo>
                      <a:pt x="37" y="17"/>
                      <a:pt x="38" y="8"/>
                      <a:pt x="40" y="0"/>
                    </a:cubicBezTo>
                    <a:cubicBezTo>
                      <a:pt x="41" y="18"/>
                      <a:pt x="38" y="56"/>
                      <a:pt x="12" y="55"/>
                    </a:cubicBezTo>
                    <a:cubicBezTo>
                      <a:pt x="7" y="54"/>
                      <a:pt x="2" y="58"/>
                      <a:pt x="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289"/>
              <p:cNvSpPr>
                <a:spLocks/>
              </p:cNvSpPr>
              <p:nvPr/>
            </p:nvSpPr>
            <p:spPr bwMode="auto">
              <a:xfrm>
                <a:off x="1683" y="390"/>
                <a:ext cx="137" cy="132"/>
              </a:xfrm>
              <a:custGeom>
                <a:avLst/>
                <a:gdLst>
                  <a:gd name="T0" fmla="*/ 0 w 58"/>
                  <a:gd name="T1" fmla="*/ 38 h 56"/>
                  <a:gd name="T2" fmla="*/ 33 w 58"/>
                  <a:gd name="T3" fmla="*/ 30 h 56"/>
                  <a:gd name="T4" fmla="*/ 0 w 58"/>
                  <a:gd name="T5" fmla="*/ 36 h 56"/>
                  <a:gd name="T6" fmla="*/ 58 w 58"/>
                  <a:gd name="T7" fmla="*/ 0 h 56"/>
                  <a:gd name="T8" fmla="*/ 7 w 58"/>
                  <a:gd name="T9" fmla="*/ 41 h 56"/>
                  <a:gd name="T10" fmla="*/ 0 w 58"/>
                  <a:gd name="T11" fmla="*/ 38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56">
                    <a:moveTo>
                      <a:pt x="0" y="38"/>
                    </a:moveTo>
                    <a:cubicBezTo>
                      <a:pt x="13" y="39"/>
                      <a:pt x="25" y="40"/>
                      <a:pt x="33" y="30"/>
                    </a:cubicBezTo>
                    <a:cubicBezTo>
                      <a:pt x="22" y="37"/>
                      <a:pt x="13" y="35"/>
                      <a:pt x="0" y="36"/>
                    </a:cubicBezTo>
                    <a:cubicBezTo>
                      <a:pt x="21" y="18"/>
                      <a:pt x="41" y="28"/>
                      <a:pt x="58" y="0"/>
                    </a:cubicBezTo>
                    <a:cubicBezTo>
                      <a:pt x="43" y="28"/>
                      <a:pt x="37" y="56"/>
                      <a:pt x="7" y="41"/>
                    </a:cubicBezTo>
                    <a:cubicBezTo>
                      <a:pt x="3" y="40"/>
                      <a:pt x="1" y="38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Freeform 290"/>
              <p:cNvSpPr>
                <a:spLocks/>
              </p:cNvSpPr>
              <p:nvPr/>
            </p:nvSpPr>
            <p:spPr bwMode="auto">
              <a:xfrm>
                <a:off x="1565" y="530"/>
                <a:ext cx="137" cy="87"/>
              </a:xfrm>
              <a:custGeom>
                <a:avLst/>
                <a:gdLst>
                  <a:gd name="T0" fmla="*/ 0 w 58"/>
                  <a:gd name="T1" fmla="*/ 2 h 37"/>
                  <a:gd name="T2" fmla="*/ 29 w 58"/>
                  <a:gd name="T3" fmla="*/ 20 h 37"/>
                  <a:gd name="T4" fmla="*/ 2 w 58"/>
                  <a:gd name="T5" fmla="*/ 0 h 37"/>
                  <a:gd name="T6" fmla="*/ 58 w 58"/>
                  <a:gd name="T7" fmla="*/ 14 h 37"/>
                  <a:gd name="T8" fmla="*/ 2 w 58"/>
                  <a:gd name="T9" fmla="*/ 10 h 37"/>
                  <a:gd name="T10" fmla="*/ 0 w 58"/>
                  <a:gd name="T11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37">
                    <a:moveTo>
                      <a:pt x="0" y="2"/>
                    </a:moveTo>
                    <a:cubicBezTo>
                      <a:pt x="9" y="12"/>
                      <a:pt x="17" y="22"/>
                      <a:pt x="29" y="20"/>
                    </a:cubicBezTo>
                    <a:cubicBezTo>
                      <a:pt x="16" y="18"/>
                      <a:pt x="12" y="8"/>
                      <a:pt x="2" y="0"/>
                    </a:cubicBezTo>
                    <a:cubicBezTo>
                      <a:pt x="30" y="5"/>
                      <a:pt x="38" y="23"/>
                      <a:pt x="58" y="14"/>
                    </a:cubicBezTo>
                    <a:cubicBezTo>
                      <a:pt x="42" y="25"/>
                      <a:pt x="16" y="37"/>
                      <a:pt x="2" y="10"/>
                    </a:cubicBezTo>
                    <a:cubicBezTo>
                      <a:pt x="0" y="6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Freeform 291"/>
              <p:cNvSpPr>
                <a:spLocks/>
              </p:cNvSpPr>
              <p:nvPr/>
            </p:nvSpPr>
            <p:spPr bwMode="auto">
              <a:xfrm>
                <a:off x="1537" y="343"/>
                <a:ext cx="104" cy="170"/>
              </a:xfrm>
              <a:custGeom>
                <a:avLst/>
                <a:gdLst>
                  <a:gd name="T0" fmla="*/ 12 w 44"/>
                  <a:gd name="T1" fmla="*/ 72 h 72"/>
                  <a:gd name="T2" fmla="*/ 31 w 44"/>
                  <a:gd name="T3" fmla="*/ 32 h 72"/>
                  <a:gd name="T4" fmla="*/ 10 w 44"/>
                  <a:gd name="T5" fmla="*/ 66 h 72"/>
                  <a:gd name="T6" fmla="*/ 27 w 44"/>
                  <a:gd name="T7" fmla="*/ 0 h 72"/>
                  <a:gd name="T8" fmla="*/ 20 w 44"/>
                  <a:gd name="T9" fmla="*/ 63 h 72"/>
                  <a:gd name="T10" fmla="*/ 12 w 44"/>
                  <a:gd name="T11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72">
                    <a:moveTo>
                      <a:pt x="12" y="72"/>
                    </a:moveTo>
                    <a:cubicBezTo>
                      <a:pt x="12" y="64"/>
                      <a:pt x="32" y="45"/>
                      <a:pt x="31" y="32"/>
                    </a:cubicBezTo>
                    <a:cubicBezTo>
                      <a:pt x="27" y="46"/>
                      <a:pt x="12" y="56"/>
                      <a:pt x="10" y="66"/>
                    </a:cubicBezTo>
                    <a:cubicBezTo>
                      <a:pt x="0" y="40"/>
                      <a:pt x="41" y="25"/>
                      <a:pt x="27" y="0"/>
                    </a:cubicBezTo>
                    <a:cubicBezTo>
                      <a:pt x="42" y="21"/>
                      <a:pt x="44" y="45"/>
                      <a:pt x="20" y="63"/>
                    </a:cubicBezTo>
                    <a:cubicBezTo>
                      <a:pt x="17" y="66"/>
                      <a:pt x="12" y="72"/>
                      <a:pt x="12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Freeform 292"/>
              <p:cNvSpPr>
                <a:spLocks/>
              </p:cNvSpPr>
              <p:nvPr/>
            </p:nvSpPr>
            <p:spPr bwMode="auto">
              <a:xfrm>
                <a:off x="1809" y="390"/>
                <a:ext cx="63" cy="128"/>
              </a:xfrm>
              <a:custGeom>
                <a:avLst/>
                <a:gdLst>
                  <a:gd name="T0" fmla="*/ 26 w 27"/>
                  <a:gd name="T1" fmla="*/ 54 h 54"/>
                  <a:gd name="T2" fmla="*/ 15 w 27"/>
                  <a:gd name="T3" fmla="*/ 27 h 54"/>
                  <a:gd name="T4" fmla="*/ 27 w 27"/>
                  <a:gd name="T5" fmla="*/ 53 h 54"/>
                  <a:gd name="T6" fmla="*/ 21 w 27"/>
                  <a:gd name="T7" fmla="*/ 0 h 54"/>
                  <a:gd name="T8" fmla="*/ 20 w 27"/>
                  <a:gd name="T9" fmla="*/ 51 h 54"/>
                  <a:gd name="T10" fmla="*/ 26 w 27"/>
                  <a:gd name="T11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54">
                    <a:moveTo>
                      <a:pt x="26" y="54"/>
                    </a:moveTo>
                    <a:cubicBezTo>
                      <a:pt x="19" y="45"/>
                      <a:pt x="13" y="38"/>
                      <a:pt x="15" y="27"/>
                    </a:cubicBezTo>
                    <a:cubicBezTo>
                      <a:pt x="16" y="39"/>
                      <a:pt x="21" y="43"/>
                      <a:pt x="27" y="53"/>
                    </a:cubicBezTo>
                    <a:cubicBezTo>
                      <a:pt x="26" y="33"/>
                      <a:pt x="14" y="23"/>
                      <a:pt x="21" y="0"/>
                    </a:cubicBezTo>
                    <a:cubicBezTo>
                      <a:pt x="12" y="9"/>
                      <a:pt x="0" y="37"/>
                      <a:pt x="20" y="51"/>
                    </a:cubicBezTo>
                    <a:cubicBezTo>
                      <a:pt x="23" y="53"/>
                      <a:pt x="25" y="53"/>
                      <a:pt x="26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Freeform 293"/>
              <p:cNvSpPr>
                <a:spLocks/>
              </p:cNvSpPr>
              <p:nvPr/>
            </p:nvSpPr>
            <p:spPr bwMode="auto">
              <a:xfrm>
                <a:off x="1766" y="478"/>
                <a:ext cx="113" cy="68"/>
              </a:xfrm>
              <a:custGeom>
                <a:avLst/>
                <a:gdLst>
                  <a:gd name="T0" fmla="*/ 48 w 48"/>
                  <a:gd name="T1" fmla="*/ 24 h 29"/>
                  <a:gd name="T2" fmla="*/ 24 w 48"/>
                  <a:gd name="T3" fmla="*/ 17 h 29"/>
                  <a:gd name="T4" fmla="*/ 47 w 48"/>
                  <a:gd name="T5" fmla="*/ 26 h 29"/>
                  <a:gd name="T6" fmla="*/ 0 w 48"/>
                  <a:gd name="T7" fmla="*/ 27 h 29"/>
                  <a:gd name="T8" fmla="*/ 45 w 48"/>
                  <a:gd name="T9" fmla="*/ 20 h 29"/>
                  <a:gd name="T10" fmla="*/ 48 w 48"/>
                  <a:gd name="T11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29">
                    <a:moveTo>
                      <a:pt x="48" y="24"/>
                    </a:moveTo>
                    <a:cubicBezTo>
                      <a:pt x="40" y="19"/>
                      <a:pt x="33" y="14"/>
                      <a:pt x="24" y="17"/>
                    </a:cubicBezTo>
                    <a:cubicBezTo>
                      <a:pt x="34" y="17"/>
                      <a:pt x="39" y="22"/>
                      <a:pt x="47" y="26"/>
                    </a:cubicBezTo>
                    <a:cubicBezTo>
                      <a:pt x="29" y="29"/>
                      <a:pt x="19" y="15"/>
                      <a:pt x="0" y="27"/>
                    </a:cubicBezTo>
                    <a:cubicBezTo>
                      <a:pt x="18" y="15"/>
                      <a:pt x="30" y="0"/>
                      <a:pt x="45" y="20"/>
                    </a:cubicBezTo>
                    <a:cubicBezTo>
                      <a:pt x="46" y="22"/>
                      <a:pt x="47" y="24"/>
                      <a:pt x="48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Freeform 294"/>
              <p:cNvSpPr>
                <a:spLocks/>
              </p:cNvSpPr>
              <p:nvPr/>
            </p:nvSpPr>
            <p:spPr bwMode="auto">
              <a:xfrm>
                <a:off x="1549" y="513"/>
                <a:ext cx="12" cy="12"/>
              </a:xfrm>
              <a:custGeom>
                <a:avLst/>
                <a:gdLst>
                  <a:gd name="T0" fmla="*/ 5 w 5"/>
                  <a:gd name="T1" fmla="*/ 0 h 5"/>
                  <a:gd name="T2" fmla="*/ 5 w 5"/>
                  <a:gd name="T3" fmla="*/ 0 h 5"/>
                  <a:gd name="T4" fmla="*/ 5 w 5"/>
                  <a:gd name="T5" fmla="*/ 0 h 5"/>
                  <a:gd name="T6" fmla="*/ 4 w 5"/>
                  <a:gd name="T7" fmla="*/ 1 h 5"/>
                  <a:gd name="T8" fmla="*/ 3 w 5"/>
                  <a:gd name="T9" fmla="*/ 2 h 5"/>
                  <a:gd name="T10" fmla="*/ 1 w 5"/>
                  <a:gd name="T11" fmla="*/ 4 h 5"/>
                  <a:gd name="T12" fmla="*/ 1 w 5"/>
                  <a:gd name="T13" fmla="*/ 5 h 5"/>
                  <a:gd name="T14" fmla="*/ 1 w 5"/>
                  <a:gd name="T15" fmla="*/ 5 h 5"/>
                  <a:gd name="T16" fmla="*/ 1 w 5"/>
                  <a:gd name="T17" fmla="*/ 5 h 5"/>
                  <a:gd name="T18" fmla="*/ 1 w 5"/>
                  <a:gd name="T19" fmla="*/ 5 h 5"/>
                  <a:gd name="T20" fmla="*/ 1 w 5"/>
                  <a:gd name="T21" fmla="*/ 5 h 5"/>
                  <a:gd name="T22" fmla="*/ 1 w 5"/>
                  <a:gd name="T23" fmla="*/ 5 h 5"/>
                  <a:gd name="T24" fmla="*/ 1 w 5"/>
                  <a:gd name="T25" fmla="*/ 5 h 5"/>
                  <a:gd name="T26" fmla="*/ 1 w 5"/>
                  <a:gd name="T27" fmla="*/ 5 h 5"/>
                  <a:gd name="T28" fmla="*/ 1 w 5"/>
                  <a:gd name="T29" fmla="*/ 5 h 5"/>
                  <a:gd name="T30" fmla="*/ 1 w 5"/>
                  <a:gd name="T31" fmla="*/ 5 h 5"/>
                  <a:gd name="T32" fmla="*/ 1 w 5"/>
                  <a:gd name="T33" fmla="*/ 5 h 5"/>
                  <a:gd name="T34" fmla="*/ 1 w 5"/>
                  <a:gd name="T35" fmla="*/ 5 h 5"/>
                  <a:gd name="T36" fmla="*/ 1 w 5"/>
                  <a:gd name="T37" fmla="*/ 5 h 5"/>
                  <a:gd name="T38" fmla="*/ 1 w 5"/>
                  <a:gd name="T39" fmla="*/ 5 h 5"/>
                  <a:gd name="T40" fmla="*/ 1 w 5"/>
                  <a:gd name="T41" fmla="*/ 5 h 5"/>
                  <a:gd name="T42" fmla="*/ 1 w 5"/>
                  <a:gd name="T43" fmla="*/ 5 h 5"/>
                  <a:gd name="T44" fmla="*/ 1 w 5"/>
                  <a:gd name="T45" fmla="*/ 4 h 5"/>
                  <a:gd name="T46" fmla="*/ 1 w 5"/>
                  <a:gd name="T47" fmla="*/ 4 h 5"/>
                  <a:gd name="T48" fmla="*/ 1 w 5"/>
                  <a:gd name="T49" fmla="*/ 4 h 5"/>
                  <a:gd name="T50" fmla="*/ 2 w 5"/>
                  <a:gd name="T51" fmla="*/ 4 h 5"/>
                  <a:gd name="T52" fmla="*/ 2 w 5"/>
                  <a:gd name="T53" fmla="*/ 4 h 5"/>
                  <a:gd name="T54" fmla="*/ 2 w 5"/>
                  <a:gd name="T55" fmla="*/ 4 h 5"/>
                  <a:gd name="T56" fmla="*/ 2 w 5"/>
                  <a:gd name="T57" fmla="*/ 4 h 5"/>
                  <a:gd name="T58" fmla="*/ 3 w 5"/>
                  <a:gd name="T59" fmla="*/ 3 h 5"/>
                  <a:gd name="T60" fmla="*/ 4 w 5"/>
                  <a:gd name="T61" fmla="*/ 1 h 5"/>
                  <a:gd name="T62" fmla="*/ 5 w 5"/>
                  <a:gd name="T63" fmla="*/ 0 h 5"/>
                  <a:gd name="T64" fmla="*/ 5 w 5"/>
                  <a:gd name="T65" fmla="*/ 0 h 5"/>
                  <a:gd name="T66" fmla="*/ 5 w 5"/>
                  <a:gd name="T67" fmla="*/ 0 h 5"/>
                  <a:gd name="T68" fmla="*/ 5 w 5"/>
                  <a:gd name="T69" fmla="*/ 0 h 5"/>
                  <a:gd name="T70" fmla="*/ 5 w 5"/>
                  <a:gd name="T71" fmla="*/ 0 h 5"/>
                  <a:gd name="T72" fmla="*/ 5 w 5"/>
                  <a:gd name="T73" fmla="*/ 0 h 5"/>
                  <a:gd name="T74" fmla="*/ 5 w 5"/>
                  <a:gd name="T75" fmla="*/ 0 h 5"/>
                  <a:gd name="T76" fmla="*/ 5 w 5"/>
                  <a:gd name="T77" fmla="*/ 0 h 5"/>
                  <a:gd name="T78" fmla="*/ 5 w 5"/>
                  <a:gd name="T7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2"/>
                      <a:pt x="3" y="2"/>
                    </a:cubicBezTo>
                    <a:cubicBezTo>
                      <a:pt x="3" y="3"/>
                      <a:pt x="2" y="4"/>
                      <a:pt x="1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0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Freeform 295"/>
              <p:cNvSpPr>
                <a:spLocks/>
              </p:cNvSpPr>
              <p:nvPr/>
            </p:nvSpPr>
            <p:spPr bwMode="auto">
              <a:xfrm>
                <a:off x="1551" y="522"/>
                <a:ext cx="14" cy="3"/>
              </a:xfrm>
              <a:custGeom>
                <a:avLst/>
                <a:gdLst>
                  <a:gd name="T0" fmla="*/ 6 w 6"/>
                  <a:gd name="T1" fmla="*/ 1 h 1"/>
                  <a:gd name="T2" fmla="*/ 5 w 6"/>
                  <a:gd name="T3" fmla="*/ 1 h 1"/>
                  <a:gd name="T4" fmla="*/ 5 w 6"/>
                  <a:gd name="T5" fmla="*/ 1 h 1"/>
                  <a:gd name="T6" fmla="*/ 5 w 6"/>
                  <a:gd name="T7" fmla="*/ 0 h 1"/>
                  <a:gd name="T8" fmla="*/ 3 w 6"/>
                  <a:gd name="T9" fmla="*/ 0 h 1"/>
                  <a:gd name="T10" fmla="*/ 1 w 6"/>
                  <a:gd name="T11" fmla="*/ 1 h 1"/>
                  <a:gd name="T12" fmla="*/ 0 w 6"/>
                  <a:gd name="T13" fmla="*/ 1 h 1"/>
                  <a:gd name="T14" fmla="*/ 0 w 6"/>
                  <a:gd name="T15" fmla="*/ 1 h 1"/>
                  <a:gd name="T16" fmla="*/ 0 w 6"/>
                  <a:gd name="T17" fmla="*/ 1 h 1"/>
                  <a:gd name="T18" fmla="*/ 0 w 6"/>
                  <a:gd name="T19" fmla="*/ 1 h 1"/>
                  <a:gd name="T20" fmla="*/ 0 w 6"/>
                  <a:gd name="T21" fmla="*/ 1 h 1"/>
                  <a:gd name="T22" fmla="*/ 0 w 6"/>
                  <a:gd name="T23" fmla="*/ 1 h 1"/>
                  <a:gd name="T24" fmla="*/ 0 w 6"/>
                  <a:gd name="T25" fmla="*/ 1 h 1"/>
                  <a:gd name="T26" fmla="*/ 0 w 6"/>
                  <a:gd name="T27" fmla="*/ 1 h 1"/>
                  <a:gd name="T28" fmla="*/ 0 w 6"/>
                  <a:gd name="T29" fmla="*/ 1 h 1"/>
                  <a:gd name="T30" fmla="*/ 0 w 6"/>
                  <a:gd name="T31" fmla="*/ 1 h 1"/>
                  <a:gd name="T32" fmla="*/ 0 w 6"/>
                  <a:gd name="T33" fmla="*/ 1 h 1"/>
                  <a:gd name="T34" fmla="*/ 0 w 6"/>
                  <a:gd name="T35" fmla="*/ 1 h 1"/>
                  <a:gd name="T36" fmla="*/ 0 w 6"/>
                  <a:gd name="T37" fmla="*/ 1 h 1"/>
                  <a:gd name="T38" fmla="*/ 0 w 6"/>
                  <a:gd name="T39" fmla="*/ 1 h 1"/>
                  <a:gd name="T40" fmla="*/ 0 w 6"/>
                  <a:gd name="T41" fmla="*/ 1 h 1"/>
                  <a:gd name="T42" fmla="*/ 0 w 6"/>
                  <a:gd name="T43" fmla="*/ 1 h 1"/>
                  <a:gd name="T44" fmla="*/ 0 w 6"/>
                  <a:gd name="T45" fmla="*/ 1 h 1"/>
                  <a:gd name="T46" fmla="*/ 0 w 6"/>
                  <a:gd name="T47" fmla="*/ 1 h 1"/>
                  <a:gd name="T48" fmla="*/ 0 w 6"/>
                  <a:gd name="T49" fmla="*/ 1 h 1"/>
                  <a:gd name="T50" fmla="*/ 1 w 6"/>
                  <a:gd name="T51" fmla="*/ 0 h 1"/>
                  <a:gd name="T52" fmla="*/ 1 w 6"/>
                  <a:gd name="T53" fmla="*/ 0 h 1"/>
                  <a:gd name="T54" fmla="*/ 1 w 6"/>
                  <a:gd name="T55" fmla="*/ 0 h 1"/>
                  <a:gd name="T56" fmla="*/ 1 w 6"/>
                  <a:gd name="T57" fmla="*/ 0 h 1"/>
                  <a:gd name="T58" fmla="*/ 2 w 6"/>
                  <a:gd name="T59" fmla="*/ 0 h 1"/>
                  <a:gd name="T60" fmla="*/ 5 w 6"/>
                  <a:gd name="T61" fmla="*/ 0 h 1"/>
                  <a:gd name="T62" fmla="*/ 6 w 6"/>
                  <a:gd name="T63" fmla="*/ 0 h 1"/>
                  <a:gd name="T64" fmla="*/ 6 w 6"/>
                  <a:gd name="T65" fmla="*/ 0 h 1"/>
                  <a:gd name="T66" fmla="*/ 6 w 6"/>
                  <a:gd name="T67" fmla="*/ 0 h 1"/>
                  <a:gd name="T68" fmla="*/ 6 w 6"/>
                  <a:gd name="T69" fmla="*/ 0 h 1"/>
                  <a:gd name="T70" fmla="*/ 6 w 6"/>
                  <a:gd name="T71" fmla="*/ 0 h 1"/>
                  <a:gd name="T72" fmla="*/ 6 w 6"/>
                  <a:gd name="T73" fmla="*/ 1 h 1"/>
                  <a:gd name="T74" fmla="*/ 6 w 6"/>
                  <a:gd name="T75" fmla="*/ 1 h 1"/>
                  <a:gd name="T76" fmla="*/ 6 w 6"/>
                  <a:gd name="T77" fmla="*/ 1 h 1"/>
                  <a:gd name="T78" fmla="*/ 6 w 6"/>
                  <a:gd name="T7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" h="1">
                    <a:moveTo>
                      <a:pt x="6" y="1"/>
                    </a:move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296"/>
              <p:cNvSpPr>
                <a:spLocks/>
              </p:cNvSpPr>
              <p:nvPr/>
            </p:nvSpPr>
            <p:spPr bwMode="auto">
              <a:xfrm>
                <a:off x="1549" y="525"/>
                <a:ext cx="16" cy="5"/>
              </a:xfrm>
              <a:custGeom>
                <a:avLst/>
                <a:gdLst>
                  <a:gd name="T0" fmla="*/ 7 w 7"/>
                  <a:gd name="T1" fmla="*/ 2 h 2"/>
                  <a:gd name="T2" fmla="*/ 7 w 7"/>
                  <a:gd name="T3" fmla="*/ 2 h 2"/>
                  <a:gd name="T4" fmla="*/ 7 w 7"/>
                  <a:gd name="T5" fmla="*/ 2 h 2"/>
                  <a:gd name="T6" fmla="*/ 6 w 7"/>
                  <a:gd name="T7" fmla="*/ 1 h 2"/>
                  <a:gd name="T8" fmla="*/ 5 w 7"/>
                  <a:gd name="T9" fmla="*/ 1 h 2"/>
                  <a:gd name="T10" fmla="*/ 2 w 7"/>
                  <a:gd name="T11" fmla="*/ 0 h 2"/>
                  <a:gd name="T12" fmla="*/ 1 w 7"/>
                  <a:gd name="T13" fmla="*/ 0 h 2"/>
                  <a:gd name="T14" fmla="*/ 1 w 7"/>
                  <a:gd name="T15" fmla="*/ 0 h 2"/>
                  <a:gd name="T16" fmla="*/ 1 w 7"/>
                  <a:gd name="T17" fmla="*/ 0 h 2"/>
                  <a:gd name="T18" fmla="*/ 1 w 7"/>
                  <a:gd name="T19" fmla="*/ 0 h 2"/>
                  <a:gd name="T20" fmla="*/ 1 w 7"/>
                  <a:gd name="T21" fmla="*/ 0 h 2"/>
                  <a:gd name="T22" fmla="*/ 1 w 7"/>
                  <a:gd name="T23" fmla="*/ 0 h 2"/>
                  <a:gd name="T24" fmla="*/ 1 w 7"/>
                  <a:gd name="T25" fmla="*/ 0 h 2"/>
                  <a:gd name="T26" fmla="*/ 1 w 7"/>
                  <a:gd name="T27" fmla="*/ 0 h 2"/>
                  <a:gd name="T28" fmla="*/ 1 w 7"/>
                  <a:gd name="T29" fmla="*/ 0 h 2"/>
                  <a:gd name="T30" fmla="*/ 1 w 7"/>
                  <a:gd name="T31" fmla="*/ 0 h 2"/>
                  <a:gd name="T32" fmla="*/ 1 w 7"/>
                  <a:gd name="T33" fmla="*/ 0 h 2"/>
                  <a:gd name="T34" fmla="*/ 1 w 7"/>
                  <a:gd name="T35" fmla="*/ 0 h 2"/>
                  <a:gd name="T36" fmla="*/ 1 w 7"/>
                  <a:gd name="T37" fmla="*/ 0 h 2"/>
                  <a:gd name="T38" fmla="*/ 1 w 7"/>
                  <a:gd name="T39" fmla="*/ 0 h 2"/>
                  <a:gd name="T40" fmla="*/ 1 w 7"/>
                  <a:gd name="T41" fmla="*/ 0 h 2"/>
                  <a:gd name="T42" fmla="*/ 1 w 7"/>
                  <a:gd name="T43" fmla="*/ 0 h 2"/>
                  <a:gd name="T44" fmla="*/ 1 w 7"/>
                  <a:gd name="T45" fmla="*/ 0 h 2"/>
                  <a:gd name="T46" fmla="*/ 1 w 7"/>
                  <a:gd name="T47" fmla="*/ 0 h 2"/>
                  <a:gd name="T48" fmla="*/ 1 w 7"/>
                  <a:gd name="T49" fmla="*/ 0 h 2"/>
                  <a:gd name="T50" fmla="*/ 2 w 7"/>
                  <a:gd name="T51" fmla="*/ 0 h 2"/>
                  <a:gd name="T52" fmla="*/ 2 w 7"/>
                  <a:gd name="T53" fmla="*/ 0 h 2"/>
                  <a:gd name="T54" fmla="*/ 2 w 7"/>
                  <a:gd name="T55" fmla="*/ 0 h 2"/>
                  <a:gd name="T56" fmla="*/ 2 w 7"/>
                  <a:gd name="T57" fmla="*/ 0 h 2"/>
                  <a:gd name="T58" fmla="*/ 4 w 7"/>
                  <a:gd name="T59" fmla="*/ 0 h 2"/>
                  <a:gd name="T60" fmla="*/ 6 w 7"/>
                  <a:gd name="T61" fmla="*/ 1 h 2"/>
                  <a:gd name="T62" fmla="*/ 7 w 7"/>
                  <a:gd name="T63" fmla="*/ 1 h 2"/>
                  <a:gd name="T64" fmla="*/ 7 w 7"/>
                  <a:gd name="T65" fmla="*/ 2 h 2"/>
                  <a:gd name="T66" fmla="*/ 7 w 7"/>
                  <a:gd name="T67" fmla="*/ 2 h 2"/>
                  <a:gd name="T68" fmla="*/ 7 w 7"/>
                  <a:gd name="T69" fmla="*/ 2 h 2"/>
                  <a:gd name="T70" fmla="*/ 7 w 7"/>
                  <a:gd name="T71" fmla="*/ 2 h 2"/>
                  <a:gd name="T72" fmla="*/ 7 w 7"/>
                  <a:gd name="T73" fmla="*/ 2 h 2"/>
                  <a:gd name="T74" fmla="*/ 7 w 7"/>
                  <a:gd name="T75" fmla="*/ 2 h 2"/>
                  <a:gd name="T76" fmla="*/ 7 w 7"/>
                  <a:gd name="T77" fmla="*/ 2 h 2"/>
                  <a:gd name="T78" fmla="*/ 7 w 7"/>
                  <a:gd name="T7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5" y="0"/>
                      <a:pt x="5" y="1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Freeform 297"/>
              <p:cNvSpPr>
                <a:spLocks/>
              </p:cNvSpPr>
              <p:nvPr/>
            </p:nvSpPr>
            <p:spPr bwMode="auto">
              <a:xfrm>
                <a:off x="1551" y="508"/>
                <a:ext cx="5" cy="17"/>
              </a:xfrm>
              <a:custGeom>
                <a:avLst/>
                <a:gdLst>
                  <a:gd name="T0" fmla="*/ 2 w 2"/>
                  <a:gd name="T1" fmla="*/ 0 h 7"/>
                  <a:gd name="T2" fmla="*/ 2 w 2"/>
                  <a:gd name="T3" fmla="*/ 1 h 7"/>
                  <a:gd name="T4" fmla="*/ 2 w 2"/>
                  <a:gd name="T5" fmla="*/ 1 h 7"/>
                  <a:gd name="T6" fmla="*/ 2 w 2"/>
                  <a:gd name="T7" fmla="*/ 2 h 7"/>
                  <a:gd name="T8" fmla="*/ 2 w 2"/>
                  <a:gd name="T9" fmla="*/ 3 h 7"/>
                  <a:gd name="T10" fmla="*/ 0 w 2"/>
                  <a:gd name="T11" fmla="*/ 6 h 7"/>
                  <a:gd name="T12" fmla="*/ 0 w 2"/>
                  <a:gd name="T13" fmla="*/ 6 h 7"/>
                  <a:gd name="T14" fmla="*/ 0 w 2"/>
                  <a:gd name="T15" fmla="*/ 6 h 7"/>
                  <a:gd name="T16" fmla="*/ 0 w 2"/>
                  <a:gd name="T17" fmla="*/ 7 h 7"/>
                  <a:gd name="T18" fmla="*/ 0 w 2"/>
                  <a:gd name="T19" fmla="*/ 7 h 7"/>
                  <a:gd name="T20" fmla="*/ 0 w 2"/>
                  <a:gd name="T21" fmla="*/ 7 h 7"/>
                  <a:gd name="T22" fmla="*/ 0 w 2"/>
                  <a:gd name="T23" fmla="*/ 7 h 7"/>
                  <a:gd name="T24" fmla="*/ 0 w 2"/>
                  <a:gd name="T25" fmla="*/ 7 h 7"/>
                  <a:gd name="T26" fmla="*/ 0 w 2"/>
                  <a:gd name="T27" fmla="*/ 7 h 7"/>
                  <a:gd name="T28" fmla="*/ 0 w 2"/>
                  <a:gd name="T29" fmla="*/ 7 h 7"/>
                  <a:gd name="T30" fmla="*/ 0 w 2"/>
                  <a:gd name="T31" fmla="*/ 7 h 7"/>
                  <a:gd name="T32" fmla="*/ 0 w 2"/>
                  <a:gd name="T33" fmla="*/ 7 h 7"/>
                  <a:gd name="T34" fmla="*/ 0 w 2"/>
                  <a:gd name="T35" fmla="*/ 7 h 7"/>
                  <a:gd name="T36" fmla="*/ 0 w 2"/>
                  <a:gd name="T37" fmla="*/ 7 h 7"/>
                  <a:gd name="T38" fmla="*/ 0 w 2"/>
                  <a:gd name="T39" fmla="*/ 7 h 7"/>
                  <a:gd name="T40" fmla="*/ 0 w 2"/>
                  <a:gd name="T41" fmla="*/ 7 h 7"/>
                  <a:gd name="T42" fmla="*/ 0 w 2"/>
                  <a:gd name="T43" fmla="*/ 7 h 7"/>
                  <a:gd name="T44" fmla="*/ 0 w 2"/>
                  <a:gd name="T45" fmla="*/ 6 h 7"/>
                  <a:gd name="T46" fmla="*/ 0 w 2"/>
                  <a:gd name="T47" fmla="*/ 6 h 7"/>
                  <a:gd name="T48" fmla="*/ 0 w 2"/>
                  <a:gd name="T49" fmla="*/ 6 h 7"/>
                  <a:gd name="T50" fmla="*/ 1 w 2"/>
                  <a:gd name="T51" fmla="*/ 6 h 7"/>
                  <a:gd name="T52" fmla="*/ 1 w 2"/>
                  <a:gd name="T53" fmla="*/ 5 h 7"/>
                  <a:gd name="T54" fmla="*/ 1 w 2"/>
                  <a:gd name="T55" fmla="*/ 5 h 7"/>
                  <a:gd name="T56" fmla="*/ 1 w 2"/>
                  <a:gd name="T57" fmla="*/ 5 h 7"/>
                  <a:gd name="T58" fmla="*/ 1 w 2"/>
                  <a:gd name="T59" fmla="*/ 4 h 7"/>
                  <a:gd name="T60" fmla="*/ 2 w 2"/>
                  <a:gd name="T61" fmla="*/ 2 h 7"/>
                  <a:gd name="T62" fmla="*/ 2 w 2"/>
                  <a:gd name="T63" fmla="*/ 1 h 7"/>
                  <a:gd name="T64" fmla="*/ 2 w 2"/>
                  <a:gd name="T65" fmla="*/ 0 h 7"/>
                  <a:gd name="T66" fmla="*/ 2 w 2"/>
                  <a:gd name="T67" fmla="*/ 0 h 7"/>
                  <a:gd name="T68" fmla="*/ 2 w 2"/>
                  <a:gd name="T69" fmla="*/ 0 h 7"/>
                  <a:gd name="T70" fmla="*/ 2 w 2"/>
                  <a:gd name="T71" fmla="*/ 0 h 7"/>
                  <a:gd name="T72" fmla="*/ 2 w 2"/>
                  <a:gd name="T73" fmla="*/ 0 h 7"/>
                  <a:gd name="T74" fmla="*/ 2 w 2"/>
                  <a:gd name="T75" fmla="*/ 0 h 7"/>
                  <a:gd name="T76" fmla="*/ 2 w 2"/>
                  <a:gd name="T77" fmla="*/ 0 h 7"/>
                  <a:gd name="T78" fmla="*/ 2 w 2"/>
                  <a:gd name="T7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1" y="5"/>
                      <a:pt x="1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Freeform 298"/>
              <p:cNvSpPr>
                <a:spLocks/>
              </p:cNvSpPr>
              <p:nvPr/>
            </p:nvSpPr>
            <p:spPr bwMode="auto">
              <a:xfrm>
                <a:off x="1299" y="1377"/>
                <a:ext cx="212" cy="515"/>
              </a:xfrm>
              <a:custGeom>
                <a:avLst/>
                <a:gdLst>
                  <a:gd name="T0" fmla="*/ 56 w 90"/>
                  <a:gd name="T1" fmla="*/ 218 h 218"/>
                  <a:gd name="T2" fmla="*/ 84 w 90"/>
                  <a:gd name="T3" fmla="*/ 174 h 218"/>
                  <a:gd name="T4" fmla="*/ 57 w 90"/>
                  <a:gd name="T5" fmla="*/ 114 h 218"/>
                  <a:gd name="T6" fmla="*/ 28 w 90"/>
                  <a:gd name="T7" fmla="*/ 0 h 218"/>
                  <a:gd name="T8" fmla="*/ 28 w 90"/>
                  <a:gd name="T9" fmla="*/ 0 h 218"/>
                  <a:gd name="T10" fmla="*/ 60 w 90"/>
                  <a:gd name="T11" fmla="*/ 111 h 218"/>
                  <a:gd name="T12" fmla="*/ 89 w 90"/>
                  <a:gd name="T13" fmla="*/ 171 h 218"/>
                  <a:gd name="T14" fmla="*/ 61 w 90"/>
                  <a:gd name="T15" fmla="*/ 218 h 218"/>
                  <a:gd name="T16" fmla="*/ 56 w 90"/>
                  <a:gd name="T17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218">
                    <a:moveTo>
                      <a:pt x="56" y="218"/>
                    </a:moveTo>
                    <a:cubicBezTo>
                      <a:pt x="78" y="212"/>
                      <a:pt x="83" y="192"/>
                      <a:pt x="84" y="174"/>
                    </a:cubicBezTo>
                    <a:cubicBezTo>
                      <a:pt x="84" y="152"/>
                      <a:pt x="71" y="132"/>
                      <a:pt x="57" y="114"/>
                    </a:cubicBezTo>
                    <a:cubicBezTo>
                      <a:pt x="34" y="84"/>
                      <a:pt x="0" y="38"/>
                      <a:pt x="28" y="0"/>
                    </a:cubicBezTo>
                    <a:cubicBezTo>
                      <a:pt x="28" y="0"/>
                      <a:pt x="27" y="1"/>
                      <a:pt x="28" y="0"/>
                    </a:cubicBezTo>
                    <a:cubicBezTo>
                      <a:pt x="2" y="36"/>
                      <a:pt x="36" y="82"/>
                      <a:pt x="60" y="111"/>
                    </a:cubicBezTo>
                    <a:cubicBezTo>
                      <a:pt x="75" y="129"/>
                      <a:pt x="87" y="148"/>
                      <a:pt x="89" y="171"/>
                    </a:cubicBezTo>
                    <a:cubicBezTo>
                      <a:pt x="90" y="190"/>
                      <a:pt x="84" y="211"/>
                      <a:pt x="61" y="218"/>
                    </a:cubicBezTo>
                    <a:cubicBezTo>
                      <a:pt x="60" y="218"/>
                      <a:pt x="58" y="217"/>
                      <a:pt x="56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Freeform 299"/>
              <p:cNvSpPr>
                <a:spLocks/>
              </p:cNvSpPr>
              <p:nvPr/>
            </p:nvSpPr>
            <p:spPr bwMode="auto">
              <a:xfrm>
                <a:off x="1291" y="1843"/>
                <a:ext cx="121" cy="97"/>
              </a:xfrm>
              <a:custGeom>
                <a:avLst/>
                <a:gdLst>
                  <a:gd name="T0" fmla="*/ 51 w 51"/>
                  <a:gd name="T1" fmla="*/ 22 h 41"/>
                  <a:gd name="T2" fmla="*/ 21 w 51"/>
                  <a:gd name="T3" fmla="*/ 20 h 41"/>
                  <a:gd name="T4" fmla="*/ 51 w 51"/>
                  <a:gd name="T5" fmla="*/ 21 h 41"/>
                  <a:gd name="T6" fmla="*/ 0 w 51"/>
                  <a:gd name="T7" fmla="*/ 0 h 41"/>
                  <a:gd name="T8" fmla="*/ 45 w 51"/>
                  <a:gd name="T9" fmla="*/ 27 h 41"/>
                  <a:gd name="T10" fmla="*/ 51 w 51"/>
                  <a:gd name="T11" fmla="*/ 2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41">
                    <a:moveTo>
                      <a:pt x="51" y="22"/>
                    </a:moveTo>
                    <a:cubicBezTo>
                      <a:pt x="39" y="26"/>
                      <a:pt x="29" y="28"/>
                      <a:pt x="21" y="20"/>
                    </a:cubicBezTo>
                    <a:cubicBezTo>
                      <a:pt x="32" y="25"/>
                      <a:pt x="39" y="22"/>
                      <a:pt x="51" y="21"/>
                    </a:cubicBezTo>
                    <a:cubicBezTo>
                      <a:pt x="33" y="12"/>
                      <a:pt x="16" y="19"/>
                      <a:pt x="0" y="0"/>
                    </a:cubicBezTo>
                    <a:cubicBezTo>
                      <a:pt x="3" y="13"/>
                      <a:pt x="21" y="41"/>
                      <a:pt x="45" y="27"/>
                    </a:cubicBezTo>
                    <a:cubicBezTo>
                      <a:pt x="48" y="25"/>
                      <a:pt x="50" y="23"/>
                      <a:pt x="5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Freeform 300"/>
              <p:cNvSpPr>
                <a:spLocks/>
              </p:cNvSpPr>
              <p:nvPr/>
            </p:nvSpPr>
            <p:spPr bwMode="auto">
              <a:xfrm>
                <a:off x="1294" y="1911"/>
                <a:ext cx="75" cy="90"/>
              </a:xfrm>
              <a:custGeom>
                <a:avLst/>
                <a:gdLst>
                  <a:gd name="T0" fmla="*/ 27 w 32"/>
                  <a:gd name="T1" fmla="*/ 5 h 38"/>
                  <a:gd name="T2" fmla="*/ 7 w 32"/>
                  <a:gd name="T3" fmla="*/ 20 h 38"/>
                  <a:gd name="T4" fmla="*/ 32 w 32"/>
                  <a:gd name="T5" fmla="*/ 4 h 38"/>
                  <a:gd name="T6" fmla="*/ 8 w 32"/>
                  <a:gd name="T7" fmla="*/ 25 h 38"/>
                  <a:gd name="T8" fmla="*/ 0 w 32"/>
                  <a:gd name="T9" fmla="*/ 38 h 38"/>
                  <a:gd name="T10" fmla="*/ 24 w 32"/>
                  <a:gd name="T11" fmla="*/ 3 h 38"/>
                  <a:gd name="T12" fmla="*/ 27 w 32"/>
                  <a:gd name="T13" fmla="*/ 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38">
                    <a:moveTo>
                      <a:pt x="27" y="5"/>
                    </a:moveTo>
                    <a:cubicBezTo>
                      <a:pt x="17" y="11"/>
                      <a:pt x="14" y="9"/>
                      <a:pt x="7" y="20"/>
                    </a:cubicBezTo>
                    <a:cubicBezTo>
                      <a:pt x="14" y="18"/>
                      <a:pt x="25" y="9"/>
                      <a:pt x="32" y="4"/>
                    </a:cubicBezTo>
                    <a:cubicBezTo>
                      <a:pt x="29" y="11"/>
                      <a:pt x="24" y="23"/>
                      <a:pt x="8" y="25"/>
                    </a:cubicBezTo>
                    <a:cubicBezTo>
                      <a:pt x="4" y="27"/>
                      <a:pt x="2" y="33"/>
                      <a:pt x="0" y="38"/>
                    </a:cubicBezTo>
                    <a:cubicBezTo>
                      <a:pt x="1" y="26"/>
                      <a:pt x="7" y="0"/>
                      <a:pt x="24" y="3"/>
                    </a:cubicBezTo>
                    <a:cubicBezTo>
                      <a:pt x="27" y="4"/>
                      <a:pt x="31" y="2"/>
                      <a:pt x="2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Freeform 301"/>
              <p:cNvSpPr>
                <a:spLocks/>
              </p:cNvSpPr>
              <p:nvPr/>
            </p:nvSpPr>
            <p:spPr bwMode="auto">
              <a:xfrm>
                <a:off x="1232" y="1874"/>
                <a:ext cx="102" cy="85"/>
              </a:xfrm>
              <a:custGeom>
                <a:avLst/>
                <a:gdLst>
                  <a:gd name="T0" fmla="*/ 43 w 43"/>
                  <a:gd name="T1" fmla="*/ 16 h 36"/>
                  <a:gd name="T2" fmla="*/ 19 w 43"/>
                  <a:gd name="T3" fmla="*/ 18 h 36"/>
                  <a:gd name="T4" fmla="*/ 43 w 43"/>
                  <a:gd name="T5" fmla="*/ 17 h 36"/>
                  <a:gd name="T6" fmla="*/ 0 w 43"/>
                  <a:gd name="T7" fmla="*/ 36 h 36"/>
                  <a:gd name="T8" fmla="*/ 38 w 43"/>
                  <a:gd name="T9" fmla="*/ 13 h 36"/>
                  <a:gd name="T10" fmla="*/ 43 w 43"/>
                  <a:gd name="T11" fmla="*/ 1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36">
                    <a:moveTo>
                      <a:pt x="43" y="16"/>
                    </a:moveTo>
                    <a:cubicBezTo>
                      <a:pt x="34" y="14"/>
                      <a:pt x="26" y="12"/>
                      <a:pt x="19" y="18"/>
                    </a:cubicBezTo>
                    <a:cubicBezTo>
                      <a:pt x="28" y="14"/>
                      <a:pt x="34" y="16"/>
                      <a:pt x="43" y="17"/>
                    </a:cubicBezTo>
                    <a:cubicBezTo>
                      <a:pt x="27" y="27"/>
                      <a:pt x="14" y="19"/>
                      <a:pt x="0" y="36"/>
                    </a:cubicBezTo>
                    <a:cubicBezTo>
                      <a:pt x="13" y="19"/>
                      <a:pt x="19" y="0"/>
                      <a:pt x="38" y="13"/>
                    </a:cubicBezTo>
                    <a:cubicBezTo>
                      <a:pt x="41" y="14"/>
                      <a:pt x="42" y="15"/>
                      <a:pt x="4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302"/>
              <p:cNvSpPr>
                <a:spLocks/>
              </p:cNvSpPr>
              <p:nvPr/>
            </p:nvSpPr>
            <p:spPr bwMode="auto">
              <a:xfrm>
                <a:off x="1329" y="1824"/>
                <a:ext cx="90" cy="64"/>
              </a:xfrm>
              <a:custGeom>
                <a:avLst/>
                <a:gdLst>
                  <a:gd name="T0" fmla="*/ 38 w 38"/>
                  <a:gd name="T1" fmla="*/ 25 h 27"/>
                  <a:gd name="T2" fmla="*/ 19 w 38"/>
                  <a:gd name="T3" fmla="*/ 10 h 27"/>
                  <a:gd name="T4" fmla="*/ 36 w 38"/>
                  <a:gd name="T5" fmla="*/ 27 h 27"/>
                  <a:gd name="T6" fmla="*/ 0 w 38"/>
                  <a:gd name="T7" fmla="*/ 12 h 27"/>
                  <a:gd name="T8" fmla="*/ 37 w 38"/>
                  <a:gd name="T9" fmla="*/ 20 h 27"/>
                  <a:gd name="T10" fmla="*/ 38 w 38"/>
                  <a:gd name="T11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27">
                    <a:moveTo>
                      <a:pt x="38" y="25"/>
                    </a:moveTo>
                    <a:cubicBezTo>
                      <a:pt x="33" y="18"/>
                      <a:pt x="28" y="10"/>
                      <a:pt x="19" y="10"/>
                    </a:cubicBezTo>
                    <a:cubicBezTo>
                      <a:pt x="28" y="13"/>
                      <a:pt x="30" y="20"/>
                      <a:pt x="36" y="27"/>
                    </a:cubicBezTo>
                    <a:cubicBezTo>
                      <a:pt x="18" y="21"/>
                      <a:pt x="13" y="8"/>
                      <a:pt x="0" y="12"/>
                    </a:cubicBezTo>
                    <a:cubicBezTo>
                      <a:pt x="11" y="6"/>
                      <a:pt x="30" y="0"/>
                      <a:pt x="37" y="20"/>
                    </a:cubicBezTo>
                    <a:cubicBezTo>
                      <a:pt x="38" y="23"/>
                      <a:pt x="38" y="25"/>
                      <a:pt x="3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Freeform 303"/>
              <p:cNvSpPr>
                <a:spLocks/>
              </p:cNvSpPr>
              <p:nvPr/>
            </p:nvSpPr>
            <p:spPr bwMode="auto">
              <a:xfrm>
                <a:off x="1358" y="1897"/>
                <a:ext cx="70" cy="114"/>
              </a:xfrm>
              <a:custGeom>
                <a:avLst/>
                <a:gdLst>
                  <a:gd name="T0" fmla="*/ 25 w 30"/>
                  <a:gd name="T1" fmla="*/ 0 h 48"/>
                  <a:gd name="T2" fmla="*/ 9 w 30"/>
                  <a:gd name="T3" fmla="*/ 26 h 48"/>
                  <a:gd name="T4" fmla="*/ 26 w 30"/>
                  <a:gd name="T5" fmla="*/ 5 h 48"/>
                  <a:gd name="T6" fmla="*/ 8 w 30"/>
                  <a:gd name="T7" fmla="*/ 48 h 48"/>
                  <a:gd name="T8" fmla="*/ 19 w 30"/>
                  <a:gd name="T9" fmla="*/ 6 h 48"/>
                  <a:gd name="T10" fmla="*/ 25 w 30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48">
                    <a:moveTo>
                      <a:pt x="25" y="0"/>
                    </a:moveTo>
                    <a:cubicBezTo>
                      <a:pt x="24" y="6"/>
                      <a:pt x="9" y="17"/>
                      <a:pt x="9" y="26"/>
                    </a:cubicBezTo>
                    <a:cubicBezTo>
                      <a:pt x="12" y="17"/>
                      <a:pt x="24" y="11"/>
                      <a:pt x="26" y="5"/>
                    </a:cubicBezTo>
                    <a:cubicBezTo>
                      <a:pt x="30" y="23"/>
                      <a:pt x="1" y="30"/>
                      <a:pt x="8" y="48"/>
                    </a:cubicBezTo>
                    <a:cubicBezTo>
                      <a:pt x="0" y="33"/>
                      <a:pt x="1" y="16"/>
                      <a:pt x="19" y="6"/>
                    </a:cubicBezTo>
                    <a:cubicBezTo>
                      <a:pt x="21" y="4"/>
                      <a:pt x="25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Freeform 304"/>
              <p:cNvSpPr>
                <a:spLocks/>
              </p:cNvSpPr>
              <p:nvPr/>
            </p:nvSpPr>
            <p:spPr bwMode="auto">
              <a:xfrm>
                <a:off x="1419" y="1892"/>
                <a:ext cx="9" cy="7"/>
              </a:xfrm>
              <a:custGeom>
                <a:avLst/>
                <a:gdLst>
                  <a:gd name="T0" fmla="*/ 0 w 4"/>
                  <a:gd name="T1" fmla="*/ 3 h 3"/>
                  <a:gd name="T2" fmla="*/ 1 w 4"/>
                  <a:gd name="T3" fmla="*/ 2 h 3"/>
                  <a:gd name="T4" fmla="*/ 1 w 4"/>
                  <a:gd name="T5" fmla="*/ 2 h 3"/>
                  <a:gd name="T6" fmla="*/ 1 w 4"/>
                  <a:gd name="T7" fmla="*/ 2 h 3"/>
                  <a:gd name="T8" fmla="*/ 2 w 4"/>
                  <a:gd name="T9" fmla="*/ 1 h 3"/>
                  <a:gd name="T10" fmla="*/ 3 w 4"/>
                  <a:gd name="T11" fmla="*/ 0 h 3"/>
                  <a:gd name="T12" fmla="*/ 3 w 4"/>
                  <a:gd name="T13" fmla="*/ 0 h 3"/>
                  <a:gd name="T14" fmla="*/ 3 w 4"/>
                  <a:gd name="T15" fmla="*/ 0 h 3"/>
                  <a:gd name="T16" fmla="*/ 4 w 4"/>
                  <a:gd name="T17" fmla="*/ 0 h 3"/>
                  <a:gd name="T18" fmla="*/ 4 w 4"/>
                  <a:gd name="T19" fmla="*/ 0 h 3"/>
                  <a:gd name="T20" fmla="*/ 4 w 4"/>
                  <a:gd name="T21" fmla="*/ 0 h 3"/>
                  <a:gd name="T22" fmla="*/ 4 w 4"/>
                  <a:gd name="T23" fmla="*/ 0 h 3"/>
                  <a:gd name="T24" fmla="*/ 4 w 4"/>
                  <a:gd name="T25" fmla="*/ 0 h 3"/>
                  <a:gd name="T26" fmla="*/ 4 w 4"/>
                  <a:gd name="T27" fmla="*/ 0 h 3"/>
                  <a:gd name="T28" fmla="*/ 4 w 4"/>
                  <a:gd name="T29" fmla="*/ 0 h 3"/>
                  <a:gd name="T30" fmla="*/ 4 w 4"/>
                  <a:gd name="T31" fmla="*/ 0 h 3"/>
                  <a:gd name="T32" fmla="*/ 4 w 4"/>
                  <a:gd name="T33" fmla="*/ 0 h 3"/>
                  <a:gd name="T34" fmla="*/ 4 w 4"/>
                  <a:gd name="T35" fmla="*/ 0 h 3"/>
                  <a:gd name="T36" fmla="*/ 4 w 4"/>
                  <a:gd name="T37" fmla="*/ 0 h 3"/>
                  <a:gd name="T38" fmla="*/ 4 w 4"/>
                  <a:gd name="T39" fmla="*/ 0 h 3"/>
                  <a:gd name="T40" fmla="*/ 4 w 4"/>
                  <a:gd name="T41" fmla="*/ 0 h 3"/>
                  <a:gd name="T42" fmla="*/ 4 w 4"/>
                  <a:gd name="T43" fmla="*/ 0 h 3"/>
                  <a:gd name="T44" fmla="*/ 3 w 4"/>
                  <a:gd name="T45" fmla="*/ 0 h 3"/>
                  <a:gd name="T46" fmla="*/ 3 w 4"/>
                  <a:gd name="T47" fmla="*/ 0 h 3"/>
                  <a:gd name="T48" fmla="*/ 3 w 4"/>
                  <a:gd name="T49" fmla="*/ 0 h 3"/>
                  <a:gd name="T50" fmla="*/ 3 w 4"/>
                  <a:gd name="T51" fmla="*/ 0 h 3"/>
                  <a:gd name="T52" fmla="*/ 3 w 4"/>
                  <a:gd name="T53" fmla="*/ 0 h 3"/>
                  <a:gd name="T54" fmla="*/ 3 w 4"/>
                  <a:gd name="T55" fmla="*/ 0 h 3"/>
                  <a:gd name="T56" fmla="*/ 3 w 4"/>
                  <a:gd name="T57" fmla="*/ 0 h 3"/>
                  <a:gd name="T58" fmla="*/ 2 w 4"/>
                  <a:gd name="T59" fmla="*/ 1 h 3"/>
                  <a:gd name="T60" fmla="*/ 1 w 4"/>
                  <a:gd name="T61" fmla="*/ 2 h 3"/>
                  <a:gd name="T62" fmla="*/ 0 w 4"/>
                  <a:gd name="T63" fmla="*/ 2 h 3"/>
                  <a:gd name="T64" fmla="*/ 0 w 4"/>
                  <a:gd name="T65" fmla="*/ 3 h 3"/>
                  <a:gd name="T66" fmla="*/ 0 w 4"/>
                  <a:gd name="T67" fmla="*/ 3 h 3"/>
                  <a:gd name="T68" fmla="*/ 0 w 4"/>
                  <a:gd name="T69" fmla="*/ 3 h 3"/>
                  <a:gd name="T70" fmla="*/ 0 w 4"/>
                  <a:gd name="T71" fmla="*/ 3 h 3"/>
                  <a:gd name="T72" fmla="*/ 0 w 4"/>
                  <a:gd name="T73" fmla="*/ 3 h 3"/>
                  <a:gd name="T74" fmla="*/ 0 w 4"/>
                  <a:gd name="T75" fmla="*/ 3 h 3"/>
                  <a:gd name="T76" fmla="*/ 0 w 4"/>
                  <a:gd name="T77" fmla="*/ 3 h 3"/>
                  <a:gd name="T78" fmla="*/ 0 w 4"/>
                  <a:gd name="T7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0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Freeform 305"/>
              <p:cNvSpPr>
                <a:spLocks/>
              </p:cNvSpPr>
              <p:nvPr/>
            </p:nvSpPr>
            <p:spPr bwMode="auto">
              <a:xfrm>
                <a:off x="1417" y="1890"/>
                <a:ext cx="11" cy="2"/>
              </a:xfrm>
              <a:custGeom>
                <a:avLst/>
                <a:gdLst>
                  <a:gd name="T0" fmla="*/ 1 w 5"/>
                  <a:gd name="T1" fmla="*/ 0 h 1"/>
                  <a:gd name="T2" fmla="*/ 1 w 5"/>
                  <a:gd name="T3" fmla="*/ 0 h 1"/>
                  <a:gd name="T4" fmla="*/ 1 w 5"/>
                  <a:gd name="T5" fmla="*/ 0 h 1"/>
                  <a:gd name="T6" fmla="*/ 1 w 5"/>
                  <a:gd name="T7" fmla="*/ 1 h 1"/>
                  <a:gd name="T8" fmla="*/ 2 w 5"/>
                  <a:gd name="T9" fmla="*/ 1 h 1"/>
                  <a:gd name="T10" fmla="*/ 4 w 5"/>
                  <a:gd name="T11" fmla="*/ 1 h 1"/>
                  <a:gd name="T12" fmla="*/ 4 w 5"/>
                  <a:gd name="T13" fmla="*/ 1 h 1"/>
                  <a:gd name="T14" fmla="*/ 4 w 5"/>
                  <a:gd name="T15" fmla="*/ 1 h 1"/>
                  <a:gd name="T16" fmla="*/ 5 w 5"/>
                  <a:gd name="T17" fmla="*/ 1 h 1"/>
                  <a:gd name="T18" fmla="*/ 5 w 5"/>
                  <a:gd name="T19" fmla="*/ 1 h 1"/>
                  <a:gd name="T20" fmla="*/ 5 w 5"/>
                  <a:gd name="T21" fmla="*/ 1 h 1"/>
                  <a:gd name="T22" fmla="*/ 5 w 5"/>
                  <a:gd name="T23" fmla="*/ 1 h 1"/>
                  <a:gd name="T24" fmla="*/ 5 w 5"/>
                  <a:gd name="T25" fmla="*/ 1 h 1"/>
                  <a:gd name="T26" fmla="*/ 5 w 5"/>
                  <a:gd name="T27" fmla="*/ 1 h 1"/>
                  <a:gd name="T28" fmla="*/ 5 w 5"/>
                  <a:gd name="T29" fmla="*/ 1 h 1"/>
                  <a:gd name="T30" fmla="*/ 5 w 5"/>
                  <a:gd name="T31" fmla="*/ 1 h 1"/>
                  <a:gd name="T32" fmla="*/ 5 w 5"/>
                  <a:gd name="T33" fmla="*/ 1 h 1"/>
                  <a:gd name="T34" fmla="*/ 5 w 5"/>
                  <a:gd name="T35" fmla="*/ 1 h 1"/>
                  <a:gd name="T36" fmla="*/ 5 w 5"/>
                  <a:gd name="T37" fmla="*/ 1 h 1"/>
                  <a:gd name="T38" fmla="*/ 5 w 5"/>
                  <a:gd name="T39" fmla="*/ 1 h 1"/>
                  <a:gd name="T40" fmla="*/ 5 w 5"/>
                  <a:gd name="T41" fmla="*/ 1 h 1"/>
                  <a:gd name="T42" fmla="*/ 5 w 5"/>
                  <a:gd name="T43" fmla="*/ 1 h 1"/>
                  <a:gd name="T44" fmla="*/ 4 w 5"/>
                  <a:gd name="T45" fmla="*/ 1 h 1"/>
                  <a:gd name="T46" fmla="*/ 4 w 5"/>
                  <a:gd name="T47" fmla="*/ 1 h 1"/>
                  <a:gd name="T48" fmla="*/ 4 w 5"/>
                  <a:gd name="T49" fmla="*/ 1 h 1"/>
                  <a:gd name="T50" fmla="*/ 4 w 5"/>
                  <a:gd name="T51" fmla="*/ 1 h 1"/>
                  <a:gd name="T52" fmla="*/ 4 w 5"/>
                  <a:gd name="T53" fmla="*/ 1 h 1"/>
                  <a:gd name="T54" fmla="*/ 4 w 5"/>
                  <a:gd name="T55" fmla="*/ 1 h 1"/>
                  <a:gd name="T56" fmla="*/ 4 w 5"/>
                  <a:gd name="T57" fmla="*/ 1 h 1"/>
                  <a:gd name="T58" fmla="*/ 3 w 5"/>
                  <a:gd name="T59" fmla="*/ 1 h 1"/>
                  <a:gd name="T60" fmla="*/ 1 w 5"/>
                  <a:gd name="T61" fmla="*/ 1 h 1"/>
                  <a:gd name="T62" fmla="*/ 1 w 5"/>
                  <a:gd name="T63" fmla="*/ 1 h 1"/>
                  <a:gd name="T64" fmla="*/ 1 w 5"/>
                  <a:gd name="T65" fmla="*/ 1 h 1"/>
                  <a:gd name="T66" fmla="*/ 0 w 5"/>
                  <a:gd name="T67" fmla="*/ 0 h 1"/>
                  <a:gd name="T68" fmla="*/ 0 w 5"/>
                  <a:gd name="T69" fmla="*/ 0 h 1"/>
                  <a:gd name="T70" fmla="*/ 0 w 5"/>
                  <a:gd name="T71" fmla="*/ 0 h 1"/>
                  <a:gd name="T72" fmla="*/ 0 w 5"/>
                  <a:gd name="T73" fmla="*/ 0 h 1"/>
                  <a:gd name="T74" fmla="*/ 0 w 5"/>
                  <a:gd name="T75" fmla="*/ 0 h 1"/>
                  <a:gd name="T76" fmla="*/ 0 w 5"/>
                  <a:gd name="T77" fmla="*/ 0 h 1"/>
                  <a:gd name="T78" fmla="*/ 1 w 5"/>
                  <a:gd name="T7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Freeform 306"/>
              <p:cNvSpPr>
                <a:spLocks/>
              </p:cNvSpPr>
              <p:nvPr/>
            </p:nvSpPr>
            <p:spPr bwMode="auto">
              <a:xfrm>
                <a:off x="1417" y="1888"/>
                <a:ext cx="11" cy="4"/>
              </a:xfrm>
              <a:custGeom>
                <a:avLst/>
                <a:gdLst>
                  <a:gd name="T0" fmla="*/ 0 w 5"/>
                  <a:gd name="T1" fmla="*/ 0 h 2"/>
                  <a:gd name="T2" fmla="*/ 1 w 5"/>
                  <a:gd name="T3" fmla="*/ 0 h 2"/>
                  <a:gd name="T4" fmla="*/ 1 w 5"/>
                  <a:gd name="T5" fmla="*/ 0 h 2"/>
                  <a:gd name="T6" fmla="*/ 1 w 5"/>
                  <a:gd name="T7" fmla="*/ 0 h 2"/>
                  <a:gd name="T8" fmla="*/ 2 w 5"/>
                  <a:gd name="T9" fmla="*/ 1 h 2"/>
                  <a:gd name="T10" fmla="*/ 4 w 5"/>
                  <a:gd name="T11" fmla="*/ 2 h 2"/>
                  <a:gd name="T12" fmla="*/ 4 w 5"/>
                  <a:gd name="T13" fmla="*/ 2 h 2"/>
                  <a:gd name="T14" fmla="*/ 4 w 5"/>
                  <a:gd name="T15" fmla="*/ 2 h 2"/>
                  <a:gd name="T16" fmla="*/ 5 w 5"/>
                  <a:gd name="T17" fmla="*/ 2 h 2"/>
                  <a:gd name="T18" fmla="*/ 5 w 5"/>
                  <a:gd name="T19" fmla="*/ 2 h 2"/>
                  <a:gd name="T20" fmla="*/ 5 w 5"/>
                  <a:gd name="T21" fmla="*/ 2 h 2"/>
                  <a:gd name="T22" fmla="*/ 5 w 5"/>
                  <a:gd name="T23" fmla="*/ 2 h 2"/>
                  <a:gd name="T24" fmla="*/ 5 w 5"/>
                  <a:gd name="T25" fmla="*/ 2 h 2"/>
                  <a:gd name="T26" fmla="*/ 5 w 5"/>
                  <a:gd name="T27" fmla="*/ 2 h 2"/>
                  <a:gd name="T28" fmla="*/ 5 w 5"/>
                  <a:gd name="T29" fmla="*/ 2 h 2"/>
                  <a:gd name="T30" fmla="*/ 5 w 5"/>
                  <a:gd name="T31" fmla="*/ 2 h 2"/>
                  <a:gd name="T32" fmla="*/ 5 w 5"/>
                  <a:gd name="T33" fmla="*/ 2 h 2"/>
                  <a:gd name="T34" fmla="*/ 5 w 5"/>
                  <a:gd name="T35" fmla="*/ 2 h 2"/>
                  <a:gd name="T36" fmla="*/ 5 w 5"/>
                  <a:gd name="T37" fmla="*/ 2 h 2"/>
                  <a:gd name="T38" fmla="*/ 5 w 5"/>
                  <a:gd name="T39" fmla="*/ 2 h 2"/>
                  <a:gd name="T40" fmla="*/ 5 w 5"/>
                  <a:gd name="T41" fmla="*/ 2 h 2"/>
                  <a:gd name="T42" fmla="*/ 5 w 5"/>
                  <a:gd name="T43" fmla="*/ 2 h 2"/>
                  <a:gd name="T44" fmla="*/ 4 w 5"/>
                  <a:gd name="T45" fmla="*/ 2 h 2"/>
                  <a:gd name="T46" fmla="*/ 4 w 5"/>
                  <a:gd name="T47" fmla="*/ 2 h 2"/>
                  <a:gd name="T48" fmla="*/ 4 w 5"/>
                  <a:gd name="T49" fmla="*/ 2 h 2"/>
                  <a:gd name="T50" fmla="*/ 4 w 5"/>
                  <a:gd name="T51" fmla="*/ 2 h 2"/>
                  <a:gd name="T52" fmla="*/ 3 w 5"/>
                  <a:gd name="T53" fmla="*/ 2 h 2"/>
                  <a:gd name="T54" fmla="*/ 3 w 5"/>
                  <a:gd name="T55" fmla="*/ 2 h 2"/>
                  <a:gd name="T56" fmla="*/ 3 w 5"/>
                  <a:gd name="T57" fmla="*/ 2 h 2"/>
                  <a:gd name="T58" fmla="*/ 3 w 5"/>
                  <a:gd name="T59" fmla="*/ 1 h 2"/>
                  <a:gd name="T60" fmla="*/ 1 w 5"/>
                  <a:gd name="T61" fmla="*/ 1 h 2"/>
                  <a:gd name="T62" fmla="*/ 1 w 5"/>
                  <a:gd name="T63" fmla="*/ 0 h 2"/>
                  <a:gd name="T64" fmla="*/ 0 w 5"/>
                  <a:gd name="T65" fmla="*/ 0 h 2"/>
                  <a:gd name="T66" fmla="*/ 0 w 5"/>
                  <a:gd name="T67" fmla="*/ 0 h 2"/>
                  <a:gd name="T68" fmla="*/ 0 w 5"/>
                  <a:gd name="T69" fmla="*/ 0 h 2"/>
                  <a:gd name="T70" fmla="*/ 0 w 5"/>
                  <a:gd name="T71" fmla="*/ 0 h 2"/>
                  <a:gd name="T72" fmla="*/ 0 w 5"/>
                  <a:gd name="T73" fmla="*/ 0 h 2"/>
                  <a:gd name="T74" fmla="*/ 0 w 5"/>
                  <a:gd name="T75" fmla="*/ 0 h 2"/>
                  <a:gd name="T76" fmla="*/ 0 w 5"/>
                  <a:gd name="T77" fmla="*/ 0 h 2"/>
                  <a:gd name="T78" fmla="*/ 0 w 5"/>
                  <a:gd name="T7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3" y="1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8" name="Freeform 307"/>
              <p:cNvSpPr>
                <a:spLocks/>
              </p:cNvSpPr>
              <p:nvPr/>
            </p:nvSpPr>
            <p:spPr bwMode="auto">
              <a:xfrm>
                <a:off x="1421" y="1892"/>
                <a:ext cx="7" cy="10"/>
              </a:xfrm>
              <a:custGeom>
                <a:avLst/>
                <a:gdLst>
                  <a:gd name="T0" fmla="*/ 0 w 3"/>
                  <a:gd name="T1" fmla="*/ 4 h 4"/>
                  <a:gd name="T2" fmla="*/ 0 w 3"/>
                  <a:gd name="T3" fmla="*/ 4 h 4"/>
                  <a:gd name="T4" fmla="*/ 0 w 3"/>
                  <a:gd name="T5" fmla="*/ 4 h 4"/>
                  <a:gd name="T6" fmla="*/ 1 w 3"/>
                  <a:gd name="T7" fmla="*/ 3 h 4"/>
                  <a:gd name="T8" fmla="*/ 1 w 3"/>
                  <a:gd name="T9" fmla="*/ 2 h 4"/>
                  <a:gd name="T10" fmla="*/ 2 w 3"/>
                  <a:gd name="T11" fmla="*/ 0 h 4"/>
                  <a:gd name="T12" fmla="*/ 2 w 3"/>
                  <a:gd name="T13" fmla="*/ 0 h 4"/>
                  <a:gd name="T14" fmla="*/ 2 w 3"/>
                  <a:gd name="T15" fmla="*/ 0 h 4"/>
                  <a:gd name="T16" fmla="*/ 3 w 3"/>
                  <a:gd name="T17" fmla="*/ 0 h 4"/>
                  <a:gd name="T18" fmla="*/ 3 w 3"/>
                  <a:gd name="T19" fmla="*/ 0 h 4"/>
                  <a:gd name="T20" fmla="*/ 3 w 3"/>
                  <a:gd name="T21" fmla="*/ 0 h 4"/>
                  <a:gd name="T22" fmla="*/ 3 w 3"/>
                  <a:gd name="T23" fmla="*/ 0 h 4"/>
                  <a:gd name="T24" fmla="*/ 3 w 3"/>
                  <a:gd name="T25" fmla="*/ 0 h 4"/>
                  <a:gd name="T26" fmla="*/ 3 w 3"/>
                  <a:gd name="T27" fmla="*/ 0 h 4"/>
                  <a:gd name="T28" fmla="*/ 3 w 3"/>
                  <a:gd name="T29" fmla="*/ 0 h 4"/>
                  <a:gd name="T30" fmla="*/ 3 w 3"/>
                  <a:gd name="T31" fmla="*/ 0 h 4"/>
                  <a:gd name="T32" fmla="*/ 3 w 3"/>
                  <a:gd name="T33" fmla="*/ 0 h 4"/>
                  <a:gd name="T34" fmla="*/ 3 w 3"/>
                  <a:gd name="T35" fmla="*/ 0 h 4"/>
                  <a:gd name="T36" fmla="*/ 3 w 3"/>
                  <a:gd name="T37" fmla="*/ 0 h 4"/>
                  <a:gd name="T38" fmla="*/ 3 w 3"/>
                  <a:gd name="T39" fmla="*/ 0 h 4"/>
                  <a:gd name="T40" fmla="*/ 3 w 3"/>
                  <a:gd name="T41" fmla="*/ 0 h 4"/>
                  <a:gd name="T42" fmla="*/ 3 w 3"/>
                  <a:gd name="T43" fmla="*/ 0 h 4"/>
                  <a:gd name="T44" fmla="*/ 2 w 3"/>
                  <a:gd name="T45" fmla="*/ 0 h 4"/>
                  <a:gd name="T46" fmla="*/ 2 w 3"/>
                  <a:gd name="T47" fmla="*/ 0 h 4"/>
                  <a:gd name="T48" fmla="*/ 2 w 3"/>
                  <a:gd name="T49" fmla="*/ 0 h 4"/>
                  <a:gd name="T50" fmla="*/ 2 w 3"/>
                  <a:gd name="T51" fmla="*/ 0 h 4"/>
                  <a:gd name="T52" fmla="*/ 2 w 3"/>
                  <a:gd name="T53" fmla="*/ 1 h 4"/>
                  <a:gd name="T54" fmla="*/ 2 w 3"/>
                  <a:gd name="T55" fmla="*/ 1 h 4"/>
                  <a:gd name="T56" fmla="*/ 2 w 3"/>
                  <a:gd name="T57" fmla="*/ 1 h 4"/>
                  <a:gd name="T58" fmla="*/ 1 w 3"/>
                  <a:gd name="T59" fmla="*/ 1 h 4"/>
                  <a:gd name="T60" fmla="*/ 0 w 3"/>
                  <a:gd name="T61" fmla="*/ 3 h 4"/>
                  <a:gd name="T62" fmla="*/ 0 w 3"/>
                  <a:gd name="T63" fmla="*/ 4 h 4"/>
                  <a:gd name="T64" fmla="*/ 0 w 3"/>
                  <a:gd name="T65" fmla="*/ 4 h 4"/>
                  <a:gd name="T66" fmla="*/ 0 w 3"/>
                  <a:gd name="T67" fmla="*/ 4 h 4"/>
                  <a:gd name="T68" fmla="*/ 0 w 3"/>
                  <a:gd name="T69" fmla="*/ 4 h 4"/>
                  <a:gd name="T70" fmla="*/ 0 w 3"/>
                  <a:gd name="T71" fmla="*/ 4 h 4"/>
                  <a:gd name="T72" fmla="*/ 0 w 3"/>
                  <a:gd name="T73" fmla="*/ 4 h 4"/>
                  <a:gd name="T74" fmla="*/ 0 w 3"/>
                  <a:gd name="T75" fmla="*/ 4 h 4"/>
                  <a:gd name="T76" fmla="*/ 0 w 3"/>
                  <a:gd name="T77" fmla="*/ 4 h 4"/>
                  <a:gd name="T78" fmla="*/ 0 w 3"/>
                  <a:gd name="T7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Freeform 308"/>
              <p:cNvSpPr>
                <a:spLocks/>
              </p:cNvSpPr>
              <p:nvPr/>
            </p:nvSpPr>
            <p:spPr bwMode="auto">
              <a:xfrm>
                <a:off x="1336" y="1122"/>
                <a:ext cx="116" cy="248"/>
              </a:xfrm>
              <a:custGeom>
                <a:avLst/>
                <a:gdLst>
                  <a:gd name="T0" fmla="*/ 49 w 49"/>
                  <a:gd name="T1" fmla="*/ 105 h 105"/>
                  <a:gd name="T2" fmla="*/ 16 w 49"/>
                  <a:gd name="T3" fmla="*/ 75 h 105"/>
                  <a:gd name="T4" fmla="*/ 6 w 49"/>
                  <a:gd name="T5" fmla="*/ 0 h 105"/>
                  <a:gd name="T6" fmla="*/ 10 w 49"/>
                  <a:gd name="T7" fmla="*/ 1 h 105"/>
                  <a:gd name="T8" fmla="*/ 12 w 49"/>
                  <a:gd name="T9" fmla="*/ 61 h 105"/>
                  <a:gd name="T10" fmla="*/ 48 w 49"/>
                  <a:gd name="T11" fmla="*/ 105 h 105"/>
                  <a:gd name="T12" fmla="*/ 45 w 49"/>
                  <a:gd name="T13" fmla="*/ 104 h 105"/>
                  <a:gd name="T14" fmla="*/ 46 w 49"/>
                  <a:gd name="T15" fmla="*/ 104 h 105"/>
                  <a:gd name="T16" fmla="*/ 49 w 49"/>
                  <a:gd name="T1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05">
                    <a:moveTo>
                      <a:pt x="49" y="105"/>
                    </a:moveTo>
                    <a:cubicBezTo>
                      <a:pt x="34" y="101"/>
                      <a:pt x="23" y="88"/>
                      <a:pt x="16" y="75"/>
                    </a:cubicBezTo>
                    <a:cubicBezTo>
                      <a:pt x="3" y="52"/>
                      <a:pt x="0" y="24"/>
                      <a:pt x="6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4" y="20"/>
                      <a:pt x="6" y="41"/>
                      <a:pt x="12" y="61"/>
                    </a:cubicBezTo>
                    <a:cubicBezTo>
                      <a:pt x="18" y="78"/>
                      <a:pt x="30" y="97"/>
                      <a:pt x="48" y="105"/>
                    </a:cubicBezTo>
                    <a:cubicBezTo>
                      <a:pt x="47" y="104"/>
                      <a:pt x="46" y="104"/>
                      <a:pt x="45" y="104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7" y="104"/>
                      <a:pt x="48" y="105"/>
                      <a:pt x="49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Freeform 309"/>
              <p:cNvSpPr>
                <a:spLocks/>
              </p:cNvSpPr>
              <p:nvPr/>
            </p:nvSpPr>
            <p:spPr bwMode="auto">
              <a:xfrm>
                <a:off x="1582" y="1380"/>
                <a:ext cx="75" cy="35"/>
              </a:xfrm>
              <a:custGeom>
                <a:avLst/>
                <a:gdLst>
                  <a:gd name="T0" fmla="*/ 32 w 32"/>
                  <a:gd name="T1" fmla="*/ 11 h 15"/>
                  <a:gd name="T2" fmla="*/ 29 w 32"/>
                  <a:gd name="T3" fmla="*/ 13 h 15"/>
                  <a:gd name="T4" fmla="*/ 22 w 32"/>
                  <a:gd name="T5" fmla="*/ 14 h 15"/>
                  <a:gd name="T6" fmla="*/ 13 w 32"/>
                  <a:gd name="T7" fmla="*/ 7 h 15"/>
                  <a:gd name="T8" fmla="*/ 9 w 32"/>
                  <a:gd name="T9" fmla="*/ 3 h 15"/>
                  <a:gd name="T10" fmla="*/ 6 w 32"/>
                  <a:gd name="T11" fmla="*/ 2 h 15"/>
                  <a:gd name="T12" fmla="*/ 2 w 32"/>
                  <a:gd name="T13" fmla="*/ 2 h 15"/>
                  <a:gd name="T14" fmla="*/ 1 w 32"/>
                  <a:gd name="T15" fmla="*/ 3 h 15"/>
                  <a:gd name="T16" fmla="*/ 3 w 32"/>
                  <a:gd name="T17" fmla="*/ 2 h 15"/>
                  <a:gd name="T18" fmla="*/ 8 w 32"/>
                  <a:gd name="T19" fmla="*/ 2 h 15"/>
                  <a:gd name="T20" fmla="*/ 17 w 32"/>
                  <a:gd name="T21" fmla="*/ 11 h 15"/>
                  <a:gd name="T22" fmla="*/ 23 w 32"/>
                  <a:gd name="T23" fmla="*/ 14 h 15"/>
                  <a:gd name="T24" fmla="*/ 28 w 32"/>
                  <a:gd name="T25" fmla="*/ 14 h 15"/>
                  <a:gd name="T26" fmla="*/ 32 w 32"/>
                  <a:gd name="T27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5">
                    <a:moveTo>
                      <a:pt x="32" y="11"/>
                    </a:moveTo>
                    <a:cubicBezTo>
                      <a:pt x="32" y="11"/>
                      <a:pt x="32" y="12"/>
                      <a:pt x="29" y="13"/>
                    </a:cubicBezTo>
                    <a:cubicBezTo>
                      <a:pt x="28" y="14"/>
                      <a:pt x="25" y="15"/>
                      <a:pt x="22" y="14"/>
                    </a:cubicBezTo>
                    <a:cubicBezTo>
                      <a:pt x="19" y="13"/>
                      <a:pt x="16" y="11"/>
                      <a:pt x="13" y="7"/>
                    </a:cubicBezTo>
                    <a:cubicBezTo>
                      <a:pt x="12" y="5"/>
                      <a:pt x="10" y="4"/>
                      <a:pt x="9" y="3"/>
                    </a:cubicBezTo>
                    <a:cubicBezTo>
                      <a:pt x="8" y="3"/>
                      <a:pt x="7" y="2"/>
                      <a:pt x="6" y="2"/>
                    </a:cubicBezTo>
                    <a:cubicBezTo>
                      <a:pt x="5" y="1"/>
                      <a:pt x="3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3" y="2"/>
                    </a:cubicBezTo>
                    <a:cubicBezTo>
                      <a:pt x="4" y="1"/>
                      <a:pt x="6" y="0"/>
                      <a:pt x="8" y="2"/>
                    </a:cubicBezTo>
                    <a:cubicBezTo>
                      <a:pt x="11" y="3"/>
                      <a:pt x="13" y="7"/>
                      <a:pt x="17" y="11"/>
                    </a:cubicBezTo>
                    <a:cubicBezTo>
                      <a:pt x="20" y="13"/>
                      <a:pt x="22" y="14"/>
                      <a:pt x="23" y="14"/>
                    </a:cubicBezTo>
                    <a:cubicBezTo>
                      <a:pt x="24" y="14"/>
                      <a:pt x="25" y="15"/>
                      <a:pt x="28" y="14"/>
                    </a:cubicBezTo>
                    <a:cubicBezTo>
                      <a:pt x="29" y="13"/>
                      <a:pt x="31" y="12"/>
                      <a:pt x="3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Freeform 310"/>
              <p:cNvSpPr>
                <a:spLocks/>
              </p:cNvSpPr>
              <p:nvPr/>
            </p:nvSpPr>
            <p:spPr bwMode="auto">
              <a:xfrm>
                <a:off x="1584" y="1382"/>
                <a:ext cx="73" cy="33"/>
              </a:xfrm>
              <a:custGeom>
                <a:avLst/>
                <a:gdLst>
                  <a:gd name="T0" fmla="*/ 31 w 31"/>
                  <a:gd name="T1" fmla="*/ 10 h 14"/>
                  <a:gd name="T2" fmla="*/ 31 w 31"/>
                  <a:gd name="T3" fmla="*/ 10 h 14"/>
                  <a:gd name="T4" fmla="*/ 30 w 31"/>
                  <a:gd name="T5" fmla="*/ 11 h 14"/>
                  <a:gd name="T6" fmla="*/ 22 w 31"/>
                  <a:gd name="T7" fmla="*/ 13 h 14"/>
                  <a:gd name="T8" fmla="*/ 12 w 31"/>
                  <a:gd name="T9" fmla="*/ 6 h 14"/>
                  <a:gd name="T10" fmla="*/ 5 w 31"/>
                  <a:gd name="T11" fmla="*/ 1 h 14"/>
                  <a:gd name="T12" fmla="*/ 1 w 31"/>
                  <a:gd name="T13" fmla="*/ 1 h 14"/>
                  <a:gd name="T14" fmla="*/ 0 w 31"/>
                  <a:gd name="T15" fmla="*/ 2 h 14"/>
                  <a:gd name="T16" fmla="*/ 0 w 31"/>
                  <a:gd name="T17" fmla="*/ 2 h 14"/>
                  <a:gd name="T18" fmla="*/ 0 w 31"/>
                  <a:gd name="T19" fmla="*/ 2 h 14"/>
                  <a:gd name="T20" fmla="*/ 0 w 31"/>
                  <a:gd name="T21" fmla="*/ 2 h 14"/>
                  <a:gd name="T22" fmla="*/ 0 w 31"/>
                  <a:gd name="T23" fmla="*/ 2 h 14"/>
                  <a:gd name="T24" fmla="*/ 0 w 31"/>
                  <a:gd name="T25" fmla="*/ 2 h 14"/>
                  <a:gd name="T26" fmla="*/ 0 w 31"/>
                  <a:gd name="T27" fmla="*/ 2 h 14"/>
                  <a:gd name="T28" fmla="*/ 0 w 31"/>
                  <a:gd name="T29" fmla="*/ 2 h 14"/>
                  <a:gd name="T30" fmla="*/ 0 w 31"/>
                  <a:gd name="T31" fmla="*/ 2 h 14"/>
                  <a:gd name="T32" fmla="*/ 0 w 31"/>
                  <a:gd name="T33" fmla="*/ 2 h 14"/>
                  <a:gd name="T34" fmla="*/ 0 w 31"/>
                  <a:gd name="T35" fmla="*/ 2 h 14"/>
                  <a:gd name="T36" fmla="*/ 0 w 31"/>
                  <a:gd name="T37" fmla="*/ 2 h 14"/>
                  <a:gd name="T38" fmla="*/ 0 w 31"/>
                  <a:gd name="T39" fmla="*/ 2 h 14"/>
                  <a:gd name="T40" fmla="*/ 0 w 31"/>
                  <a:gd name="T41" fmla="*/ 2 h 14"/>
                  <a:gd name="T42" fmla="*/ 0 w 31"/>
                  <a:gd name="T43" fmla="*/ 2 h 14"/>
                  <a:gd name="T44" fmla="*/ 0 w 31"/>
                  <a:gd name="T45" fmla="*/ 2 h 14"/>
                  <a:gd name="T46" fmla="*/ 0 w 31"/>
                  <a:gd name="T47" fmla="*/ 2 h 14"/>
                  <a:gd name="T48" fmla="*/ 0 w 31"/>
                  <a:gd name="T49" fmla="*/ 2 h 14"/>
                  <a:gd name="T50" fmla="*/ 0 w 31"/>
                  <a:gd name="T51" fmla="*/ 2 h 14"/>
                  <a:gd name="T52" fmla="*/ 0 w 31"/>
                  <a:gd name="T53" fmla="*/ 2 h 14"/>
                  <a:gd name="T54" fmla="*/ 0 w 31"/>
                  <a:gd name="T55" fmla="*/ 2 h 14"/>
                  <a:gd name="T56" fmla="*/ 0 w 31"/>
                  <a:gd name="T57" fmla="*/ 2 h 14"/>
                  <a:gd name="T58" fmla="*/ 6 w 31"/>
                  <a:gd name="T59" fmla="*/ 0 h 14"/>
                  <a:gd name="T60" fmla="*/ 16 w 31"/>
                  <a:gd name="T61" fmla="*/ 10 h 14"/>
                  <a:gd name="T62" fmla="*/ 22 w 31"/>
                  <a:gd name="T63" fmla="*/ 13 h 14"/>
                  <a:gd name="T64" fmla="*/ 22 w 31"/>
                  <a:gd name="T65" fmla="*/ 13 h 14"/>
                  <a:gd name="T66" fmla="*/ 31 w 31"/>
                  <a:gd name="T67" fmla="*/ 10 h 14"/>
                  <a:gd name="T68" fmla="*/ 31 w 31"/>
                  <a:gd name="T69" fmla="*/ 10 h 14"/>
                  <a:gd name="T70" fmla="*/ 31 w 31"/>
                  <a:gd name="T71" fmla="*/ 10 h 14"/>
                  <a:gd name="T72" fmla="*/ 22 w 31"/>
                  <a:gd name="T73" fmla="*/ 13 h 14"/>
                  <a:gd name="T74" fmla="*/ 22 w 31"/>
                  <a:gd name="T75" fmla="*/ 13 h 14"/>
                  <a:gd name="T76" fmla="*/ 16 w 31"/>
                  <a:gd name="T77" fmla="*/ 10 h 14"/>
                  <a:gd name="T78" fmla="*/ 6 w 31"/>
                  <a:gd name="T79" fmla="*/ 0 h 14"/>
                  <a:gd name="T80" fmla="*/ 0 w 31"/>
                  <a:gd name="T81" fmla="*/ 2 h 14"/>
                  <a:gd name="T82" fmla="*/ 0 w 31"/>
                  <a:gd name="T83" fmla="*/ 2 h 14"/>
                  <a:gd name="T84" fmla="*/ 0 w 31"/>
                  <a:gd name="T85" fmla="*/ 2 h 14"/>
                  <a:gd name="T86" fmla="*/ 0 w 31"/>
                  <a:gd name="T87" fmla="*/ 2 h 14"/>
                  <a:gd name="T88" fmla="*/ 0 w 31"/>
                  <a:gd name="T89" fmla="*/ 2 h 14"/>
                  <a:gd name="T90" fmla="*/ 0 w 31"/>
                  <a:gd name="T91" fmla="*/ 2 h 14"/>
                  <a:gd name="T92" fmla="*/ 1 w 31"/>
                  <a:gd name="T93" fmla="*/ 1 h 14"/>
                  <a:gd name="T94" fmla="*/ 5 w 31"/>
                  <a:gd name="T95" fmla="*/ 1 h 14"/>
                  <a:gd name="T96" fmla="*/ 12 w 31"/>
                  <a:gd name="T97" fmla="*/ 6 h 14"/>
                  <a:gd name="T98" fmla="*/ 22 w 31"/>
                  <a:gd name="T99" fmla="*/ 13 h 14"/>
                  <a:gd name="T100" fmla="*/ 30 w 31"/>
                  <a:gd name="T101" fmla="*/ 10 h 14"/>
                  <a:gd name="T102" fmla="*/ 31 w 31"/>
                  <a:gd name="T103" fmla="*/ 10 h 14"/>
                  <a:gd name="T104" fmla="*/ 31 w 31"/>
                  <a:gd name="T105" fmla="*/ 10 h 14"/>
                  <a:gd name="T106" fmla="*/ 31 w 31"/>
                  <a:gd name="T107" fmla="*/ 10 h 14"/>
                  <a:gd name="T108" fmla="*/ 31 w 31"/>
                  <a:gd name="T109" fmla="*/ 10 h 14"/>
                  <a:gd name="T110" fmla="*/ 31 w 31"/>
                  <a:gd name="T111" fmla="*/ 10 h 14"/>
                  <a:gd name="T112" fmla="*/ 31 w 31"/>
                  <a:gd name="T113" fmla="*/ 10 h 14"/>
                  <a:gd name="T114" fmla="*/ 31 w 31"/>
                  <a:gd name="T115" fmla="*/ 10 h 14"/>
                  <a:gd name="T116" fmla="*/ 31 w 31"/>
                  <a:gd name="T117" fmla="*/ 10 h 14"/>
                  <a:gd name="T118" fmla="*/ 31 w 31"/>
                  <a:gd name="T119" fmla="*/ 10 h 14"/>
                  <a:gd name="T120" fmla="*/ 31 w 31"/>
                  <a:gd name="T12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1" h="14">
                    <a:moveTo>
                      <a:pt x="31" y="10"/>
                    </a:move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0" y="11"/>
                    </a:cubicBezTo>
                    <a:cubicBezTo>
                      <a:pt x="30" y="11"/>
                      <a:pt x="29" y="12"/>
                      <a:pt x="28" y="12"/>
                    </a:cubicBezTo>
                    <a:cubicBezTo>
                      <a:pt x="27" y="13"/>
                      <a:pt x="24" y="14"/>
                      <a:pt x="22" y="13"/>
                    </a:cubicBezTo>
                    <a:cubicBezTo>
                      <a:pt x="22" y="13"/>
                      <a:pt x="21" y="13"/>
                      <a:pt x="21" y="13"/>
                    </a:cubicBezTo>
                    <a:cubicBezTo>
                      <a:pt x="18" y="12"/>
                      <a:pt x="15" y="10"/>
                      <a:pt x="12" y="6"/>
                    </a:cubicBezTo>
                    <a:cubicBezTo>
                      <a:pt x="11" y="4"/>
                      <a:pt x="9" y="3"/>
                      <a:pt x="8" y="2"/>
                    </a:cubicBezTo>
                    <a:cubicBezTo>
                      <a:pt x="7" y="2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2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2" y="1"/>
                    </a:cubicBezTo>
                    <a:cubicBezTo>
                      <a:pt x="2" y="0"/>
                      <a:pt x="4" y="0"/>
                      <a:pt x="6" y="0"/>
                    </a:cubicBezTo>
                    <a:cubicBezTo>
                      <a:pt x="6" y="0"/>
                      <a:pt x="7" y="1"/>
                      <a:pt x="7" y="1"/>
                    </a:cubicBezTo>
                    <a:cubicBezTo>
                      <a:pt x="10" y="2"/>
                      <a:pt x="12" y="6"/>
                      <a:pt x="16" y="10"/>
                    </a:cubicBezTo>
                    <a:cubicBezTo>
                      <a:pt x="19" y="12"/>
                      <a:pt x="21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3" y="13"/>
                      <a:pt x="24" y="14"/>
                      <a:pt x="27" y="13"/>
                    </a:cubicBezTo>
                    <a:cubicBezTo>
                      <a:pt x="28" y="12"/>
                      <a:pt x="30" y="11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0" y="11"/>
                      <a:pt x="28" y="12"/>
                      <a:pt x="27" y="13"/>
                    </a:cubicBezTo>
                    <a:cubicBezTo>
                      <a:pt x="24" y="14"/>
                      <a:pt x="23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1" y="13"/>
                      <a:pt x="19" y="12"/>
                      <a:pt x="16" y="10"/>
                    </a:cubicBezTo>
                    <a:cubicBezTo>
                      <a:pt x="12" y="6"/>
                      <a:pt x="10" y="2"/>
                      <a:pt x="7" y="1"/>
                    </a:cubicBezTo>
                    <a:cubicBezTo>
                      <a:pt x="7" y="1"/>
                      <a:pt x="6" y="0"/>
                      <a:pt x="6" y="0"/>
                    </a:cubicBezTo>
                    <a:cubicBezTo>
                      <a:pt x="4" y="0"/>
                      <a:pt x="2" y="0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2" y="1"/>
                      <a:pt x="4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7" y="2"/>
                      <a:pt x="8" y="2"/>
                    </a:cubicBezTo>
                    <a:cubicBezTo>
                      <a:pt x="9" y="3"/>
                      <a:pt x="10" y="4"/>
                      <a:pt x="12" y="6"/>
                    </a:cubicBezTo>
                    <a:cubicBezTo>
                      <a:pt x="15" y="10"/>
                      <a:pt x="18" y="12"/>
                      <a:pt x="21" y="13"/>
                    </a:cubicBezTo>
                    <a:cubicBezTo>
                      <a:pt x="21" y="13"/>
                      <a:pt x="21" y="13"/>
                      <a:pt x="22" y="13"/>
                    </a:cubicBezTo>
                    <a:cubicBezTo>
                      <a:pt x="24" y="14"/>
                      <a:pt x="27" y="13"/>
                      <a:pt x="28" y="12"/>
                    </a:cubicBezTo>
                    <a:cubicBezTo>
                      <a:pt x="29" y="11"/>
                      <a:pt x="30" y="11"/>
                      <a:pt x="30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" name="Freeform 311"/>
              <p:cNvSpPr>
                <a:spLocks/>
              </p:cNvSpPr>
              <p:nvPr/>
            </p:nvSpPr>
            <p:spPr bwMode="auto">
              <a:xfrm>
                <a:off x="1622" y="1399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2 h 3"/>
                  <a:gd name="T4" fmla="*/ 1 w 2"/>
                  <a:gd name="T5" fmla="*/ 0 h 3"/>
                  <a:gd name="T6" fmla="*/ 2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" name="Freeform 312"/>
              <p:cNvSpPr>
                <a:spLocks/>
              </p:cNvSpPr>
              <p:nvPr/>
            </p:nvSpPr>
            <p:spPr bwMode="auto">
              <a:xfrm>
                <a:off x="1622" y="1399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1 w 2"/>
                  <a:gd name="T5" fmla="*/ 2 h 3"/>
                  <a:gd name="T6" fmla="*/ 0 w 2"/>
                  <a:gd name="T7" fmla="*/ 2 h 3"/>
                  <a:gd name="T8" fmla="*/ 0 w 2"/>
                  <a:gd name="T9" fmla="*/ 1 h 3"/>
                  <a:gd name="T10" fmla="*/ 1 w 2"/>
                  <a:gd name="T11" fmla="*/ 0 h 3"/>
                  <a:gd name="T12" fmla="*/ 2 w 2"/>
                  <a:gd name="T13" fmla="*/ 1 h 3"/>
                  <a:gd name="T14" fmla="*/ 2 w 2"/>
                  <a:gd name="T15" fmla="*/ 1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2 w 2"/>
                  <a:gd name="T29" fmla="*/ 1 h 3"/>
                  <a:gd name="T30" fmla="*/ 1 w 2"/>
                  <a:gd name="T31" fmla="*/ 0 h 3"/>
                  <a:gd name="T32" fmla="*/ 0 w 2"/>
                  <a:gd name="T33" fmla="*/ 1 h 3"/>
                  <a:gd name="T34" fmla="*/ 0 w 2"/>
                  <a:gd name="T35" fmla="*/ 2 h 3"/>
                  <a:gd name="T36" fmla="*/ 1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" name="Freeform 313"/>
              <p:cNvSpPr>
                <a:spLocks/>
              </p:cNvSpPr>
              <p:nvPr/>
            </p:nvSpPr>
            <p:spPr bwMode="auto">
              <a:xfrm>
                <a:off x="1629" y="1403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314"/>
              <p:cNvSpPr>
                <a:spLocks/>
              </p:cNvSpPr>
              <p:nvPr/>
            </p:nvSpPr>
            <p:spPr bwMode="auto">
              <a:xfrm>
                <a:off x="1629" y="1403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0 h 2"/>
                  <a:gd name="T10" fmla="*/ 0 w 1"/>
                  <a:gd name="T11" fmla="*/ 0 h 2"/>
                  <a:gd name="T12" fmla="*/ 1 w 1"/>
                  <a:gd name="T13" fmla="*/ 0 h 2"/>
                  <a:gd name="T14" fmla="*/ 1 w 1"/>
                  <a:gd name="T15" fmla="*/ 1 h 2"/>
                  <a:gd name="T16" fmla="*/ 1 w 1"/>
                  <a:gd name="T17" fmla="*/ 2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2 h 2"/>
                  <a:gd name="T26" fmla="*/ 1 w 1"/>
                  <a:gd name="T27" fmla="*/ 1 h 2"/>
                  <a:gd name="T28" fmla="*/ 1 w 1"/>
                  <a:gd name="T29" fmla="*/ 0 h 2"/>
                  <a:gd name="T30" fmla="*/ 0 w 1"/>
                  <a:gd name="T31" fmla="*/ 0 h 2"/>
                  <a:gd name="T32" fmla="*/ 0 w 1"/>
                  <a:gd name="T33" fmla="*/ 0 h 2"/>
                  <a:gd name="T34" fmla="*/ 0 w 1"/>
                  <a:gd name="T35" fmla="*/ 1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" name="Freeform 315"/>
              <p:cNvSpPr>
                <a:spLocks/>
              </p:cNvSpPr>
              <p:nvPr/>
            </p:nvSpPr>
            <p:spPr bwMode="auto">
              <a:xfrm>
                <a:off x="1639" y="1408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1 h 1"/>
                  <a:gd name="T4" fmla="*/ 1 w 2"/>
                  <a:gd name="T5" fmla="*/ 0 h 1"/>
                  <a:gd name="T6" fmla="*/ 2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" name="Freeform 316"/>
              <p:cNvSpPr>
                <a:spLocks/>
              </p:cNvSpPr>
              <p:nvPr/>
            </p:nvSpPr>
            <p:spPr bwMode="auto">
              <a:xfrm>
                <a:off x="1639" y="1408"/>
                <a:ext cx="4" cy="3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0 h 1"/>
                  <a:gd name="T10" fmla="*/ 1 w 2"/>
                  <a:gd name="T11" fmla="*/ 0 h 1"/>
                  <a:gd name="T12" fmla="*/ 1 w 2"/>
                  <a:gd name="T13" fmla="*/ 0 h 1"/>
                  <a:gd name="T14" fmla="*/ 2 w 2"/>
                  <a:gd name="T15" fmla="*/ 0 h 1"/>
                  <a:gd name="T16" fmla="*/ 1 w 2"/>
                  <a:gd name="T17" fmla="*/ 1 h 1"/>
                  <a:gd name="T18" fmla="*/ 1 w 2"/>
                  <a:gd name="T19" fmla="*/ 1 h 1"/>
                  <a:gd name="T20" fmla="*/ 1 w 2"/>
                  <a:gd name="T21" fmla="*/ 1 h 1"/>
                  <a:gd name="T22" fmla="*/ 1 w 2"/>
                  <a:gd name="T23" fmla="*/ 1 h 1"/>
                  <a:gd name="T24" fmla="*/ 1 w 2"/>
                  <a:gd name="T25" fmla="*/ 1 h 1"/>
                  <a:gd name="T26" fmla="*/ 2 w 2"/>
                  <a:gd name="T27" fmla="*/ 0 h 1"/>
                  <a:gd name="T28" fmla="*/ 1 w 2"/>
                  <a:gd name="T29" fmla="*/ 0 h 1"/>
                  <a:gd name="T30" fmla="*/ 1 w 2"/>
                  <a:gd name="T31" fmla="*/ 0 h 1"/>
                  <a:gd name="T32" fmla="*/ 0 w 2"/>
                  <a:gd name="T33" fmla="*/ 0 h 1"/>
                  <a:gd name="T34" fmla="*/ 0 w 2"/>
                  <a:gd name="T35" fmla="*/ 1 h 1"/>
                  <a:gd name="T36" fmla="*/ 0 w 2"/>
                  <a:gd name="T37" fmla="*/ 1 h 1"/>
                  <a:gd name="T38" fmla="*/ 1 w 2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Oval 317"/>
              <p:cNvSpPr>
                <a:spLocks noChangeArrowheads="1"/>
              </p:cNvSpPr>
              <p:nvPr/>
            </p:nvSpPr>
            <p:spPr bwMode="auto">
              <a:xfrm>
                <a:off x="1634" y="1406"/>
                <a:ext cx="2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" name="Freeform 318"/>
              <p:cNvSpPr>
                <a:spLocks/>
              </p:cNvSpPr>
              <p:nvPr/>
            </p:nvSpPr>
            <p:spPr bwMode="auto">
              <a:xfrm>
                <a:off x="1634" y="1406"/>
                <a:ext cx="2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0 h 2"/>
                  <a:gd name="T12" fmla="*/ 1 w 1"/>
                  <a:gd name="T13" fmla="*/ 0 h 2"/>
                  <a:gd name="T14" fmla="*/ 1 w 1"/>
                  <a:gd name="T15" fmla="*/ 1 h 2"/>
                  <a:gd name="T16" fmla="*/ 1 w 1"/>
                  <a:gd name="T17" fmla="*/ 2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2 h 2"/>
                  <a:gd name="T26" fmla="*/ 1 w 1"/>
                  <a:gd name="T27" fmla="*/ 1 h 2"/>
                  <a:gd name="T28" fmla="*/ 1 w 1"/>
                  <a:gd name="T29" fmla="*/ 0 h 2"/>
                  <a:gd name="T30" fmla="*/ 1 w 1"/>
                  <a:gd name="T31" fmla="*/ 0 h 2"/>
                  <a:gd name="T32" fmla="*/ 0 w 1"/>
                  <a:gd name="T33" fmla="*/ 1 h 2"/>
                  <a:gd name="T34" fmla="*/ 0 w 1"/>
                  <a:gd name="T35" fmla="*/ 1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Oval 319"/>
              <p:cNvSpPr>
                <a:spLocks noChangeArrowheads="1"/>
              </p:cNvSpPr>
              <p:nvPr/>
            </p:nvSpPr>
            <p:spPr bwMode="auto">
              <a:xfrm>
                <a:off x="1643" y="1408"/>
                <a:ext cx="3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" name="Freeform 320"/>
              <p:cNvSpPr>
                <a:spLocks/>
              </p:cNvSpPr>
              <p:nvPr/>
            </p:nvSpPr>
            <p:spPr bwMode="auto">
              <a:xfrm>
                <a:off x="1643" y="1408"/>
                <a:ext cx="3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" name="Freeform 321"/>
              <p:cNvSpPr>
                <a:spLocks/>
              </p:cNvSpPr>
              <p:nvPr/>
            </p:nvSpPr>
            <p:spPr bwMode="auto">
              <a:xfrm>
                <a:off x="1648" y="140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" name="Freeform 322"/>
              <p:cNvSpPr>
                <a:spLocks/>
              </p:cNvSpPr>
              <p:nvPr/>
            </p:nvSpPr>
            <p:spPr bwMode="auto">
              <a:xfrm>
                <a:off x="1648" y="1406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1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" name="Oval 323"/>
              <p:cNvSpPr>
                <a:spLocks noChangeArrowheads="1"/>
              </p:cNvSpPr>
              <p:nvPr/>
            </p:nvSpPr>
            <p:spPr bwMode="auto">
              <a:xfrm>
                <a:off x="1650" y="1406"/>
                <a:ext cx="3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5" name="Freeform 324"/>
              <p:cNvSpPr>
                <a:spLocks/>
              </p:cNvSpPr>
              <p:nvPr/>
            </p:nvSpPr>
            <p:spPr bwMode="auto">
              <a:xfrm>
                <a:off x="1650" y="1406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1 w 1"/>
                  <a:gd name="T7" fmla="*/ 1 w 1"/>
                  <a:gd name="T8" fmla="*/ 1 w 1"/>
                  <a:gd name="T9" fmla="*/ 0 w 1"/>
                  <a:gd name="T10" fmla="*/ 0 w 1"/>
                  <a:gd name="T11" fmla="*/ 0 w 1"/>
                  <a:gd name="T12" fmla="*/ 1 w 1"/>
                  <a:gd name="T13" fmla="*/ 1 w 1"/>
                  <a:gd name="T14" fmla="*/ 1 w 1"/>
                  <a:gd name="T15" fmla="*/ 0 w 1"/>
                  <a:gd name="T16" fmla="*/ 0 w 1"/>
                  <a:gd name="T17" fmla="*/ 0 w 1"/>
                  <a:gd name="T18" fmla="*/ 0 w 1"/>
                  <a:gd name="T19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6" name="Freeform 325"/>
              <p:cNvSpPr>
                <a:spLocks/>
              </p:cNvSpPr>
              <p:nvPr/>
            </p:nvSpPr>
            <p:spPr bwMode="auto">
              <a:xfrm>
                <a:off x="1617" y="1394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1 h 3"/>
                  <a:gd name="T4" fmla="*/ 1 w 2"/>
                  <a:gd name="T5" fmla="*/ 0 h 3"/>
                  <a:gd name="T6" fmla="*/ 2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7" name="Freeform 326"/>
              <p:cNvSpPr>
                <a:spLocks/>
              </p:cNvSpPr>
              <p:nvPr/>
            </p:nvSpPr>
            <p:spPr bwMode="auto">
              <a:xfrm>
                <a:off x="1617" y="1394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1 h 3"/>
                  <a:gd name="T8" fmla="*/ 1 w 2"/>
                  <a:gd name="T9" fmla="*/ 1 h 3"/>
                  <a:gd name="T10" fmla="*/ 1 w 2"/>
                  <a:gd name="T11" fmla="*/ 1 h 3"/>
                  <a:gd name="T12" fmla="*/ 2 w 2"/>
                  <a:gd name="T13" fmla="*/ 1 h 3"/>
                  <a:gd name="T14" fmla="*/ 2 w 2"/>
                  <a:gd name="T15" fmla="*/ 2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2 w 2"/>
                  <a:gd name="T27" fmla="*/ 2 h 3"/>
                  <a:gd name="T28" fmla="*/ 2 w 2"/>
                  <a:gd name="T29" fmla="*/ 1 h 3"/>
                  <a:gd name="T30" fmla="*/ 1 w 2"/>
                  <a:gd name="T31" fmla="*/ 0 h 3"/>
                  <a:gd name="T32" fmla="*/ 0 w 2"/>
                  <a:gd name="T33" fmla="*/ 1 h 3"/>
                  <a:gd name="T34" fmla="*/ 0 w 2"/>
                  <a:gd name="T35" fmla="*/ 1 h 3"/>
                  <a:gd name="T36" fmla="*/ 0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8" name="Freeform 327"/>
              <p:cNvSpPr>
                <a:spLocks/>
              </p:cNvSpPr>
              <p:nvPr/>
            </p:nvSpPr>
            <p:spPr bwMode="auto">
              <a:xfrm>
                <a:off x="1653" y="1403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9" name="Freeform 328"/>
              <p:cNvSpPr>
                <a:spLocks/>
              </p:cNvSpPr>
              <p:nvPr/>
            </p:nvSpPr>
            <p:spPr bwMode="auto">
              <a:xfrm>
                <a:off x="1653" y="1403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0" name="Freeform 329"/>
              <p:cNvSpPr>
                <a:spLocks/>
              </p:cNvSpPr>
              <p:nvPr/>
            </p:nvSpPr>
            <p:spPr bwMode="auto">
              <a:xfrm>
                <a:off x="1610" y="1385"/>
                <a:ext cx="3" cy="7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2 h 3"/>
                  <a:gd name="T4" fmla="*/ 0 w 1"/>
                  <a:gd name="T5" fmla="*/ 3 h 3"/>
                  <a:gd name="T6" fmla="*/ 0 w 1"/>
                  <a:gd name="T7" fmla="*/ 1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1" name="Freeform 330"/>
              <p:cNvSpPr>
                <a:spLocks/>
              </p:cNvSpPr>
              <p:nvPr/>
            </p:nvSpPr>
            <p:spPr bwMode="auto">
              <a:xfrm>
                <a:off x="1610" y="1385"/>
                <a:ext cx="3" cy="7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1 h 3"/>
                  <a:gd name="T4" fmla="*/ 1 w 1"/>
                  <a:gd name="T5" fmla="*/ 1 h 3"/>
                  <a:gd name="T6" fmla="*/ 1 w 1"/>
                  <a:gd name="T7" fmla="*/ 2 h 3"/>
                  <a:gd name="T8" fmla="*/ 1 w 1"/>
                  <a:gd name="T9" fmla="*/ 2 h 3"/>
                  <a:gd name="T10" fmla="*/ 0 w 1"/>
                  <a:gd name="T11" fmla="*/ 3 h 3"/>
                  <a:gd name="T12" fmla="*/ 0 w 1"/>
                  <a:gd name="T13" fmla="*/ 2 h 3"/>
                  <a:gd name="T14" fmla="*/ 0 w 1"/>
                  <a:gd name="T15" fmla="*/ 1 h 3"/>
                  <a:gd name="T16" fmla="*/ 0 w 1"/>
                  <a:gd name="T17" fmla="*/ 1 h 3"/>
                  <a:gd name="T18" fmla="*/ 1 w 1"/>
                  <a:gd name="T19" fmla="*/ 1 h 3"/>
                  <a:gd name="T20" fmla="*/ 1 w 1"/>
                  <a:gd name="T21" fmla="*/ 1 h 3"/>
                  <a:gd name="T22" fmla="*/ 1 w 1"/>
                  <a:gd name="T23" fmla="*/ 1 h 3"/>
                  <a:gd name="T24" fmla="*/ 0 w 1"/>
                  <a:gd name="T25" fmla="*/ 1 h 3"/>
                  <a:gd name="T26" fmla="*/ 0 w 1"/>
                  <a:gd name="T27" fmla="*/ 1 h 3"/>
                  <a:gd name="T28" fmla="*/ 0 w 1"/>
                  <a:gd name="T29" fmla="*/ 2 h 3"/>
                  <a:gd name="T30" fmla="*/ 0 w 1"/>
                  <a:gd name="T31" fmla="*/ 3 h 3"/>
                  <a:gd name="T32" fmla="*/ 1 w 1"/>
                  <a:gd name="T33" fmla="*/ 2 h 3"/>
                  <a:gd name="T34" fmla="*/ 1 w 1"/>
                  <a:gd name="T35" fmla="*/ 2 h 3"/>
                  <a:gd name="T36" fmla="*/ 1 w 1"/>
                  <a:gd name="T37" fmla="*/ 1 h 3"/>
                  <a:gd name="T38" fmla="*/ 1 w 1"/>
                  <a:gd name="T3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2" name="Freeform 331"/>
              <p:cNvSpPr>
                <a:spLocks/>
              </p:cNvSpPr>
              <p:nvPr/>
            </p:nvSpPr>
            <p:spPr bwMode="auto">
              <a:xfrm>
                <a:off x="1606" y="1382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3" name="Freeform 332"/>
              <p:cNvSpPr>
                <a:spLocks/>
              </p:cNvSpPr>
              <p:nvPr/>
            </p:nvSpPr>
            <p:spPr bwMode="auto">
              <a:xfrm>
                <a:off x="1606" y="1382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2 h 2"/>
                  <a:gd name="T12" fmla="*/ 0 w 1"/>
                  <a:gd name="T13" fmla="*/ 1 h 2"/>
                  <a:gd name="T14" fmla="*/ 0 w 1"/>
                  <a:gd name="T15" fmla="*/ 1 h 2"/>
                  <a:gd name="T16" fmla="*/ 0 w 1"/>
                  <a:gd name="T17" fmla="*/ 0 h 2"/>
                  <a:gd name="T18" fmla="*/ 1 w 1"/>
                  <a:gd name="T19" fmla="*/ 0 h 2"/>
                  <a:gd name="T20" fmla="*/ 1 w 1"/>
                  <a:gd name="T21" fmla="*/ 0 h 2"/>
                  <a:gd name="T22" fmla="*/ 1 w 1"/>
                  <a:gd name="T23" fmla="*/ 0 h 2"/>
                  <a:gd name="T24" fmla="*/ 0 w 1"/>
                  <a:gd name="T25" fmla="*/ 0 h 2"/>
                  <a:gd name="T26" fmla="*/ 0 w 1"/>
                  <a:gd name="T27" fmla="*/ 1 h 2"/>
                  <a:gd name="T28" fmla="*/ 0 w 1"/>
                  <a:gd name="T29" fmla="*/ 1 h 2"/>
                  <a:gd name="T30" fmla="*/ 0 w 1"/>
                  <a:gd name="T31" fmla="*/ 2 h 2"/>
                  <a:gd name="T32" fmla="*/ 1 w 1"/>
                  <a:gd name="T33" fmla="*/ 1 h 2"/>
                  <a:gd name="T34" fmla="*/ 1 w 1"/>
                  <a:gd name="T35" fmla="*/ 1 h 2"/>
                  <a:gd name="T36" fmla="*/ 1 w 1"/>
                  <a:gd name="T37" fmla="*/ 0 h 2"/>
                  <a:gd name="T38" fmla="*/ 1 w 1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4" name="Freeform 333"/>
              <p:cNvSpPr>
                <a:spLocks/>
              </p:cNvSpPr>
              <p:nvPr/>
            </p:nvSpPr>
            <p:spPr bwMode="auto">
              <a:xfrm>
                <a:off x="1596" y="1377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5" name="Freeform 334"/>
              <p:cNvSpPr>
                <a:spLocks/>
              </p:cNvSpPr>
              <p:nvPr/>
            </p:nvSpPr>
            <p:spPr bwMode="auto">
              <a:xfrm>
                <a:off x="1596" y="1377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0 h 2"/>
                  <a:gd name="T4" fmla="*/ 1 w 1"/>
                  <a:gd name="T5" fmla="*/ 0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2 h 2"/>
                  <a:gd name="T12" fmla="*/ 0 w 1"/>
                  <a:gd name="T13" fmla="*/ 1 h 2"/>
                  <a:gd name="T14" fmla="*/ 0 w 1"/>
                  <a:gd name="T15" fmla="*/ 1 h 2"/>
                  <a:gd name="T16" fmla="*/ 0 w 1"/>
                  <a:gd name="T17" fmla="*/ 0 h 2"/>
                  <a:gd name="T18" fmla="*/ 1 w 1"/>
                  <a:gd name="T19" fmla="*/ 0 h 2"/>
                  <a:gd name="T20" fmla="*/ 1 w 1"/>
                  <a:gd name="T21" fmla="*/ 0 h 2"/>
                  <a:gd name="T22" fmla="*/ 1 w 1"/>
                  <a:gd name="T23" fmla="*/ 0 h 2"/>
                  <a:gd name="T24" fmla="*/ 0 w 1"/>
                  <a:gd name="T25" fmla="*/ 0 h 2"/>
                  <a:gd name="T26" fmla="*/ 0 w 1"/>
                  <a:gd name="T27" fmla="*/ 1 h 2"/>
                  <a:gd name="T28" fmla="*/ 0 w 1"/>
                  <a:gd name="T29" fmla="*/ 1 h 2"/>
                  <a:gd name="T30" fmla="*/ 0 w 1"/>
                  <a:gd name="T31" fmla="*/ 2 h 2"/>
                  <a:gd name="T32" fmla="*/ 1 w 1"/>
                  <a:gd name="T33" fmla="*/ 1 h 2"/>
                  <a:gd name="T34" fmla="*/ 1 w 1"/>
                  <a:gd name="T35" fmla="*/ 1 h 2"/>
                  <a:gd name="T36" fmla="*/ 1 w 1"/>
                  <a:gd name="T37" fmla="*/ 0 h 2"/>
                  <a:gd name="T38" fmla="*/ 1 w 1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6" name="Oval 335"/>
              <p:cNvSpPr>
                <a:spLocks noChangeArrowheads="1"/>
              </p:cNvSpPr>
              <p:nvPr/>
            </p:nvSpPr>
            <p:spPr bwMode="auto">
              <a:xfrm>
                <a:off x="1601" y="1380"/>
                <a:ext cx="2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7" name="Freeform 336"/>
              <p:cNvSpPr>
                <a:spLocks/>
              </p:cNvSpPr>
              <p:nvPr/>
            </p:nvSpPr>
            <p:spPr bwMode="auto">
              <a:xfrm>
                <a:off x="1601" y="1380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1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1 w 1"/>
                  <a:gd name="T31" fmla="*/ 1 h 1"/>
                  <a:gd name="T32" fmla="*/ 1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8" name="Freeform 337"/>
              <p:cNvSpPr>
                <a:spLocks/>
              </p:cNvSpPr>
              <p:nvPr/>
            </p:nvSpPr>
            <p:spPr bwMode="auto">
              <a:xfrm>
                <a:off x="1591" y="137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9" name="Freeform 338"/>
              <p:cNvSpPr>
                <a:spLocks/>
              </p:cNvSpPr>
              <p:nvPr/>
            </p:nvSpPr>
            <p:spPr bwMode="auto">
              <a:xfrm>
                <a:off x="1591" y="1377"/>
                <a:ext cx="3" cy="3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1 h 1"/>
                  <a:gd name="T28" fmla="*/ 0 w 1"/>
                  <a:gd name="T29" fmla="*/ 1 h 1"/>
                  <a:gd name="T30" fmla="*/ 1 w 1"/>
                  <a:gd name="T31" fmla="*/ 1 h 1"/>
                  <a:gd name="T32" fmla="*/ 1 w 1"/>
                  <a:gd name="T33" fmla="*/ 1 h 1"/>
                  <a:gd name="T34" fmla="*/ 1 w 1"/>
                  <a:gd name="T35" fmla="*/ 1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0" name="Freeform 339"/>
              <p:cNvSpPr>
                <a:spLocks/>
              </p:cNvSpPr>
              <p:nvPr/>
            </p:nvSpPr>
            <p:spPr bwMode="auto">
              <a:xfrm>
                <a:off x="1589" y="13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1" name="Freeform 340"/>
              <p:cNvSpPr>
                <a:spLocks/>
              </p:cNvSpPr>
              <p:nvPr/>
            </p:nvSpPr>
            <p:spPr bwMode="auto">
              <a:xfrm>
                <a:off x="1589" y="1380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0 h 1"/>
                  <a:gd name="T30" fmla="*/ 0 w 1"/>
                  <a:gd name="T31" fmla="*/ 1 h 1"/>
                  <a:gd name="T32" fmla="*/ 0 w 1"/>
                  <a:gd name="T33" fmla="*/ 0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2" name="Oval 341"/>
              <p:cNvSpPr>
                <a:spLocks noChangeArrowheads="1"/>
              </p:cNvSpPr>
              <p:nvPr/>
            </p:nvSpPr>
            <p:spPr bwMode="auto">
              <a:xfrm>
                <a:off x="1587" y="1380"/>
                <a:ext cx="1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3" name="Freeform 342"/>
              <p:cNvSpPr>
                <a:spLocks/>
              </p:cNvSpPr>
              <p:nvPr/>
            </p:nvSpPr>
            <p:spPr bwMode="auto">
              <a:xfrm>
                <a:off x="1587" y="1380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  <a:gd name="T8" fmla="*/ 0 h 1"/>
                  <a:gd name="T9" fmla="*/ 0 h 1"/>
                  <a:gd name="T10" fmla="*/ 0 h 1"/>
                  <a:gd name="T11" fmla="*/ 0 h 1"/>
                  <a:gd name="T12" fmla="*/ 0 h 1"/>
                  <a:gd name="T13" fmla="*/ 1 h 1"/>
                  <a:gd name="T14" fmla="*/ 1 h 1"/>
                  <a:gd name="T15" fmla="*/ 1 h 1"/>
                  <a:gd name="T16" fmla="*/ 1 h 1"/>
                  <a:gd name="T17" fmla="*/ 1 h 1"/>
                  <a:gd name="T18" fmla="*/ 0 h 1"/>
                  <a:gd name="T1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4" name="Freeform 343"/>
              <p:cNvSpPr>
                <a:spLocks/>
              </p:cNvSpPr>
              <p:nvPr/>
            </p:nvSpPr>
            <p:spPr bwMode="auto">
              <a:xfrm>
                <a:off x="1613" y="1392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1 h 2"/>
                  <a:gd name="T4" fmla="*/ 1 w 2"/>
                  <a:gd name="T5" fmla="*/ 2 h 2"/>
                  <a:gd name="T6" fmla="*/ 0 w 2"/>
                  <a:gd name="T7" fmla="*/ 0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5" name="Freeform 344"/>
              <p:cNvSpPr>
                <a:spLocks/>
              </p:cNvSpPr>
              <p:nvPr/>
            </p:nvSpPr>
            <p:spPr bwMode="auto">
              <a:xfrm>
                <a:off x="1613" y="1392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2 w 2"/>
                  <a:gd name="T5" fmla="*/ 0 h 2"/>
                  <a:gd name="T6" fmla="*/ 2 w 2"/>
                  <a:gd name="T7" fmla="*/ 1 h 2"/>
                  <a:gd name="T8" fmla="*/ 2 w 2"/>
                  <a:gd name="T9" fmla="*/ 1 h 2"/>
                  <a:gd name="T10" fmla="*/ 1 w 2"/>
                  <a:gd name="T11" fmla="*/ 2 h 2"/>
                  <a:gd name="T12" fmla="*/ 0 w 2"/>
                  <a:gd name="T13" fmla="*/ 1 h 2"/>
                  <a:gd name="T14" fmla="*/ 0 w 2"/>
                  <a:gd name="T15" fmla="*/ 0 h 2"/>
                  <a:gd name="T16" fmla="*/ 1 w 2"/>
                  <a:gd name="T17" fmla="*/ 0 h 2"/>
                  <a:gd name="T18" fmla="*/ 1 w 2"/>
                  <a:gd name="T19" fmla="*/ 0 h 2"/>
                  <a:gd name="T20" fmla="*/ 1 w 2"/>
                  <a:gd name="T21" fmla="*/ 0 h 2"/>
                  <a:gd name="T22" fmla="*/ 1 w 2"/>
                  <a:gd name="T23" fmla="*/ 0 h 2"/>
                  <a:gd name="T24" fmla="*/ 1 w 2"/>
                  <a:gd name="T25" fmla="*/ 0 h 2"/>
                  <a:gd name="T26" fmla="*/ 0 w 2"/>
                  <a:gd name="T27" fmla="*/ 0 h 2"/>
                  <a:gd name="T28" fmla="*/ 0 w 2"/>
                  <a:gd name="T29" fmla="*/ 1 h 2"/>
                  <a:gd name="T30" fmla="*/ 1 w 2"/>
                  <a:gd name="T31" fmla="*/ 2 h 2"/>
                  <a:gd name="T32" fmla="*/ 2 w 2"/>
                  <a:gd name="T33" fmla="*/ 1 h 2"/>
                  <a:gd name="T34" fmla="*/ 2 w 2"/>
                  <a:gd name="T35" fmla="*/ 1 h 2"/>
                  <a:gd name="T36" fmla="*/ 2 w 2"/>
                  <a:gd name="T37" fmla="*/ 0 h 2"/>
                  <a:gd name="T38" fmla="*/ 1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6" name="Oval 345"/>
              <p:cNvSpPr>
                <a:spLocks noChangeArrowheads="1"/>
              </p:cNvSpPr>
              <p:nvPr/>
            </p:nvSpPr>
            <p:spPr bwMode="auto">
              <a:xfrm>
                <a:off x="1584" y="1382"/>
                <a:ext cx="1" cy="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7" name="Freeform 346"/>
              <p:cNvSpPr>
                <a:spLocks/>
              </p:cNvSpPr>
              <p:nvPr/>
            </p:nvSpPr>
            <p:spPr bwMode="auto">
              <a:xfrm>
                <a:off x="1584" y="1382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1 h 1"/>
                  <a:gd name="T6" fmla="*/ 0 h 1"/>
                  <a:gd name="T7" fmla="*/ 0 h 1"/>
                  <a:gd name="T8" fmla="*/ 0 h 1"/>
                  <a:gd name="T9" fmla="*/ 0 h 1"/>
                  <a:gd name="T10" fmla="*/ 0 h 1"/>
                  <a:gd name="T11" fmla="*/ 0 h 1"/>
                  <a:gd name="T12" fmla="*/ 0 h 1"/>
                  <a:gd name="T13" fmla="*/ 0 h 1"/>
                  <a:gd name="T14" fmla="*/ 0 h 1"/>
                  <a:gd name="T15" fmla="*/ 1 h 1"/>
                  <a:gd name="T16" fmla="*/ 0 h 1"/>
                  <a:gd name="T17" fmla="*/ 0 h 1"/>
                  <a:gd name="T18" fmla="*/ 0 h 1"/>
                  <a:gd name="T1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8" name="Freeform 347"/>
              <p:cNvSpPr>
                <a:spLocks/>
              </p:cNvSpPr>
              <p:nvPr/>
            </p:nvSpPr>
            <p:spPr bwMode="auto">
              <a:xfrm>
                <a:off x="1452" y="1370"/>
                <a:ext cx="137" cy="64"/>
              </a:xfrm>
              <a:custGeom>
                <a:avLst/>
                <a:gdLst>
                  <a:gd name="T0" fmla="*/ 0 w 58"/>
                  <a:gd name="T1" fmla="*/ 2 h 27"/>
                  <a:gd name="T2" fmla="*/ 30 w 58"/>
                  <a:gd name="T3" fmla="*/ 12 h 27"/>
                  <a:gd name="T4" fmla="*/ 1 w 58"/>
                  <a:gd name="T5" fmla="*/ 0 h 27"/>
                  <a:gd name="T6" fmla="*/ 58 w 58"/>
                  <a:gd name="T7" fmla="*/ 5 h 27"/>
                  <a:gd name="T8" fmla="*/ 4 w 58"/>
                  <a:gd name="T9" fmla="*/ 7 h 27"/>
                  <a:gd name="T10" fmla="*/ 0 w 58"/>
                  <a:gd name="T11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27">
                    <a:moveTo>
                      <a:pt x="0" y="2"/>
                    </a:moveTo>
                    <a:cubicBezTo>
                      <a:pt x="10" y="9"/>
                      <a:pt x="19" y="15"/>
                      <a:pt x="30" y="12"/>
                    </a:cubicBezTo>
                    <a:cubicBezTo>
                      <a:pt x="17" y="11"/>
                      <a:pt x="12" y="6"/>
                      <a:pt x="1" y="0"/>
                    </a:cubicBezTo>
                    <a:cubicBezTo>
                      <a:pt x="22" y="1"/>
                      <a:pt x="35" y="13"/>
                      <a:pt x="58" y="5"/>
                    </a:cubicBezTo>
                    <a:cubicBezTo>
                      <a:pt x="50" y="14"/>
                      <a:pt x="22" y="27"/>
                      <a:pt x="4" y="7"/>
                    </a:cubicBezTo>
                    <a:cubicBezTo>
                      <a:pt x="2" y="4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9" name="Freeform 348"/>
              <p:cNvSpPr>
                <a:spLocks/>
              </p:cNvSpPr>
              <p:nvPr/>
            </p:nvSpPr>
            <p:spPr bwMode="auto">
              <a:xfrm>
                <a:off x="1452" y="1318"/>
                <a:ext cx="111" cy="57"/>
              </a:xfrm>
              <a:custGeom>
                <a:avLst/>
                <a:gdLst>
                  <a:gd name="T0" fmla="*/ 0 w 47"/>
                  <a:gd name="T1" fmla="*/ 21 h 24"/>
                  <a:gd name="T2" fmla="*/ 26 w 47"/>
                  <a:gd name="T3" fmla="*/ 15 h 24"/>
                  <a:gd name="T4" fmla="*/ 1 w 47"/>
                  <a:gd name="T5" fmla="*/ 22 h 24"/>
                  <a:gd name="T6" fmla="*/ 47 w 47"/>
                  <a:gd name="T7" fmla="*/ 24 h 24"/>
                  <a:gd name="T8" fmla="*/ 3 w 47"/>
                  <a:gd name="T9" fmla="*/ 15 h 24"/>
                  <a:gd name="T10" fmla="*/ 0 w 47"/>
                  <a:gd name="T11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24">
                    <a:moveTo>
                      <a:pt x="0" y="21"/>
                    </a:moveTo>
                    <a:cubicBezTo>
                      <a:pt x="9" y="16"/>
                      <a:pt x="16" y="11"/>
                      <a:pt x="26" y="15"/>
                    </a:cubicBezTo>
                    <a:cubicBezTo>
                      <a:pt x="15" y="14"/>
                      <a:pt x="10" y="18"/>
                      <a:pt x="1" y="22"/>
                    </a:cubicBezTo>
                    <a:cubicBezTo>
                      <a:pt x="24" y="24"/>
                      <a:pt x="33" y="15"/>
                      <a:pt x="47" y="24"/>
                    </a:cubicBezTo>
                    <a:cubicBezTo>
                      <a:pt x="37" y="14"/>
                      <a:pt x="17" y="0"/>
                      <a:pt x="3" y="15"/>
                    </a:cubicBezTo>
                    <a:cubicBezTo>
                      <a:pt x="1" y="17"/>
                      <a:pt x="1" y="20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0" name="Freeform 349"/>
              <p:cNvSpPr>
                <a:spLocks/>
              </p:cNvSpPr>
              <p:nvPr/>
            </p:nvSpPr>
            <p:spPr bwMode="auto">
              <a:xfrm>
                <a:off x="1523" y="1307"/>
                <a:ext cx="92" cy="78"/>
              </a:xfrm>
              <a:custGeom>
                <a:avLst/>
                <a:gdLst>
                  <a:gd name="T0" fmla="*/ 32 w 39"/>
                  <a:gd name="T1" fmla="*/ 0 h 33"/>
                  <a:gd name="T2" fmla="*/ 38 w 39"/>
                  <a:gd name="T3" fmla="*/ 5 h 33"/>
                  <a:gd name="T4" fmla="*/ 39 w 39"/>
                  <a:gd name="T5" fmla="*/ 11 h 33"/>
                  <a:gd name="T6" fmla="*/ 9 w 39"/>
                  <a:gd name="T7" fmla="*/ 32 h 33"/>
                  <a:gd name="T8" fmla="*/ 0 w 39"/>
                  <a:gd name="T9" fmla="*/ 30 h 33"/>
                  <a:gd name="T10" fmla="*/ 0 w 39"/>
                  <a:gd name="T11" fmla="*/ 30 h 33"/>
                  <a:gd name="T12" fmla="*/ 21 w 39"/>
                  <a:gd name="T13" fmla="*/ 30 h 33"/>
                  <a:gd name="T14" fmla="*/ 37 w 39"/>
                  <a:gd name="T15" fmla="*/ 18 h 33"/>
                  <a:gd name="T16" fmla="*/ 39 w 39"/>
                  <a:gd name="T17" fmla="*/ 10 h 33"/>
                  <a:gd name="T18" fmla="*/ 36 w 39"/>
                  <a:gd name="T19" fmla="*/ 2 h 33"/>
                  <a:gd name="T20" fmla="*/ 32 w 39"/>
                  <a:gd name="T21" fmla="*/ 0 h 33"/>
                  <a:gd name="T22" fmla="*/ 29 w 39"/>
                  <a:gd name="T23" fmla="*/ 2 h 33"/>
                  <a:gd name="T24" fmla="*/ 28 w 39"/>
                  <a:gd name="T25" fmla="*/ 5 h 33"/>
                  <a:gd name="T26" fmla="*/ 28 w 39"/>
                  <a:gd name="T27" fmla="*/ 6 h 33"/>
                  <a:gd name="T28" fmla="*/ 28 w 39"/>
                  <a:gd name="T29" fmla="*/ 6 h 33"/>
                  <a:gd name="T30" fmla="*/ 28 w 39"/>
                  <a:gd name="T31" fmla="*/ 4 h 33"/>
                  <a:gd name="T32" fmla="*/ 29 w 39"/>
                  <a:gd name="T33" fmla="*/ 1 h 33"/>
                  <a:gd name="T34" fmla="*/ 32 w 39"/>
                  <a:gd name="T3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" h="33">
                    <a:moveTo>
                      <a:pt x="32" y="0"/>
                    </a:moveTo>
                    <a:cubicBezTo>
                      <a:pt x="35" y="0"/>
                      <a:pt x="37" y="3"/>
                      <a:pt x="38" y="5"/>
                    </a:cubicBezTo>
                    <a:cubicBezTo>
                      <a:pt x="39" y="7"/>
                      <a:pt x="39" y="9"/>
                      <a:pt x="39" y="11"/>
                    </a:cubicBezTo>
                    <a:cubicBezTo>
                      <a:pt x="38" y="24"/>
                      <a:pt x="25" y="33"/>
                      <a:pt x="9" y="32"/>
                    </a:cubicBezTo>
                    <a:cubicBezTo>
                      <a:pt x="6" y="32"/>
                      <a:pt x="3" y="31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7" y="32"/>
                      <a:pt x="15" y="32"/>
                      <a:pt x="21" y="30"/>
                    </a:cubicBezTo>
                    <a:cubicBezTo>
                      <a:pt x="28" y="28"/>
                      <a:pt x="34" y="24"/>
                      <a:pt x="37" y="18"/>
                    </a:cubicBezTo>
                    <a:cubicBezTo>
                      <a:pt x="38" y="16"/>
                      <a:pt x="39" y="13"/>
                      <a:pt x="39" y="10"/>
                    </a:cubicBezTo>
                    <a:cubicBezTo>
                      <a:pt x="39" y="7"/>
                      <a:pt x="38" y="4"/>
                      <a:pt x="36" y="2"/>
                    </a:cubicBezTo>
                    <a:cubicBezTo>
                      <a:pt x="35" y="1"/>
                      <a:pt x="34" y="0"/>
                      <a:pt x="32" y="0"/>
                    </a:cubicBezTo>
                    <a:cubicBezTo>
                      <a:pt x="31" y="0"/>
                      <a:pt x="29" y="1"/>
                      <a:pt x="29" y="2"/>
                    </a:cubicBezTo>
                    <a:cubicBezTo>
                      <a:pt x="28" y="3"/>
                      <a:pt x="28" y="4"/>
                      <a:pt x="28" y="5"/>
                    </a:cubicBezTo>
                    <a:cubicBezTo>
                      <a:pt x="28" y="5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5"/>
                      <a:pt x="28" y="5"/>
                      <a:pt x="28" y="4"/>
                    </a:cubicBezTo>
                    <a:cubicBezTo>
                      <a:pt x="28" y="3"/>
                      <a:pt x="28" y="2"/>
                      <a:pt x="29" y="1"/>
                    </a:cubicBezTo>
                    <a:cubicBezTo>
                      <a:pt x="29" y="0"/>
                      <a:pt x="31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350"/>
              <p:cNvSpPr>
                <a:spLocks/>
              </p:cNvSpPr>
              <p:nvPr/>
            </p:nvSpPr>
            <p:spPr bwMode="auto">
              <a:xfrm>
                <a:off x="1580" y="1368"/>
                <a:ext cx="9" cy="12"/>
              </a:xfrm>
              <a:custGeom>
                <a:avLst/>
                <a:gdLst>
                  <a:gd name="T0" fmla="*/ 4 w 4"/>
                  <a:gd name="T1" fmla="*/ 4 h 5"/>
                  <a:gd name="T2" fmla="*/ 2 w 4"/>
                  <a:gd name="T3" fmla="*/ 4 h 5"/>
                  <a:gd name="T4" fmla="*/ 1 w 4"/>
                  <a:gd name="T5" fmla="*/ 2 h 5"/>
                  <a:gd name="T6" fmla="*/ 3 w 4"/>
                  <a:gd name="T7" fmla="*/ 1 h 5"/>
                  <a:gd name="T8" fmla="*/ 4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cubicBezTo>
                      <a:pt x="4" y="4"/>
                      <a:pt x="3" y="5"/>
                      <a:pt x="2" y="4"/>
                    </a:cubicBezTo>
                    <a:cubicBezTo>
                      <a:pt x="1" y="4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4" y="1"/>
                      <a:pt x="4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Freeform 351"/>
              <p:cNvSpPr>
                <a:spLocks/>
              </p:cNvSpPr>
              <p:nvPr/>
            </p:nvSpPr>
            <p:spPr bwMode="auto">
              <a:xfrm>
                <a:off x="1582" y="1370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3 h 4"/>
                  <a:gd name="T4" fmla="*/ 2 w 3"/>
                  <a:gd name="T5" fmla="*/ 3 h 4"/>
                  <a:gd name="T6" fmla="*/ 1 w 3"/>
                  <a:gd name="T7" fmla="*/ 3 h 4"/>
                  <a:gd name="T8" fmla="*/ 0 w 3"/>
                  <a:gd name="T9" fmla="*/ 2 h 4"/>
                  <a:gd name="T10" fmla="*/ 0 w 3"/>
                  <a:gd name="T11" fmla="*/ 1 h 4"/>
                  <a:gd name="T12" fmla="*/ 1 w 3"/>
                  <a:gd name="T13" fmla="*/ 0 h 4"/>
                  <a:gd name="T14" fmla="*/ 2 w 3"/>
                  <a:gd name="T15" fmla="*/ 0 h 4"/>
                  <a:gd name="T16" fmla="*/ 3 w 3"/>
                  <a:gd name="T17" fmla="*/ 1 h 4"/>
                  <a:gd name="T18" fmla="*/ 3 w 3"/>
                  <a:gd name="T19" fmla="*/ 3 h 4"/>
                  <a:gd name="T20" fmla="*/ 3 w 3"/>
                  <a:gd name="T21" fmla="*/ 3 h 4"/>
                  <a:gd name="T22" fmla="*/ 3 w 3"/>
                  <a:gd name="T23" fmla="*/ 3 h 4"/>
                  <a:gd name="T24" fmla="*/ 3 w 3"/>
                  <a:gd name="T25" fmla="*/ 1 h 4"/>
                  <a:gd name="T26" fmla="*/ 2 w 3"/>
                  <a:gd name="T27" fmla="*/ 0 h 4"/>
                  <a:gd name="T28" fmla="*/ 1 w 3"/>
                  <a:gd name="T29" fmla="*/ 0 h 4"/>
                  <a:gd name="T30" fmla="*/ 0 w 3"/>
                  <a:gd name="T31" fmla="*/ 1 h 4"/>
                  <a:gd name="T32" fmla="*/ 0 w 3"/>
                  <a:gd name="T33" fmla="*/ 2 h 4"/>
                  <a:gd name="T34" fmla="*/ 1 w 3"/>
                  <a:gd name="T35" fmla="*/ 3 h 4"/>
                  <a:gd name="T36" fmla="*/ 2 w 3"/>
                  <a:gd name="T37" fmla="*/ 3 h 4"/>
                  <a:gd name="T38" fmla="*/ 3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4"/>
                      <a:pt x="2" y="4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3" name="Freeform 352"/>
              <p:cNvSpPr>
                <a:spLocks/>
              </p:cNvSpPr>
              <p:nvPr/>
            </p:nvSpPr>
            <p:spPr bwMode="auto">
              <a:xfrm>
                <a:off x="1591" y="1363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4"/>
                      <a:pt x="2" y="4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Freeform 353"/>
              <p:cNvSpPr>
                <a:spLocks/>
              </p:cNvSpPr>
              <p:nvPr/>
            </p:nvSpPr>
            <p:spPr bwMode="auto">
              <a:xfrm>
                <a:off x="1591" y="1363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3 h 4"/>
                  <a:gd name="T4" fmla="*/ 2 w 3"/>
                  <a:gd name="T5" fmla="*/ 4 h 4"/>
                  <a:gd name="T6" fmla="*/ 1 w 3"/>
                  <a:gd name="T7" fmla="*/ 3 h 4"/>
                  <a:gd name="T8" fmla="*/ 0 w 3"/>
                  <a:gd name="T9" fmla="*/ 2 h 4"/>
                  <a:gd name="T10" fmla="*/ 0 w 3"/>
                  <a:gd name="T11" fmla="*/ 1 h 4"/>
                  <a:gd name="T12" fmla="*/ 1 w 3"/>
                  <a:gd name="T13" fmla="*/ 0 h 4"/>
                  <a:gd name="T14" fmla="*/ 2 w 3"/>
                  <a:gd name="T15" fmla="*/ 0 h 4"/>
                  <a:gd name="T16" fmla="*/ 3 w 3"/>
                  <a:gd name="T17" fmla="*/ 2 h 4"/>
                  <a:gd name="T18" fmla="*/ 3 w 3"/>
                  <a:gd name="T19" fmla="*/ 3 h 4"/>
                  <a:gd name="T20" fmla="*/ 3 w 3"/>
                  <a:gd name="T21" fmla="*/ 3 h 4"/>
                  <a:gd name="T22" fmla="*/ 3 w 3"/>
                  <a:gd name="T23" fmla="*/ 3 h 4"/>
                  <a:gd name="T24" fmla="*/ 3 w 3"/>
                  <a:gd name="T25" fmla="*/ 2 h 4"/>
                  <a:gd name="T26" fmla="*/ 2 w 3"/>
                  <a:gd name="T27" fmla="*/ 0 h 4"/>
                  <a:gd name="T28" fmla="*/ 1 w 3"/>
                  <a:gd name="T29" fmla="*/ 0 h 4"/>
                  <a:gd name="T30" fmla="*/ 0 w 3"/>
                  <a:gd name="T31" fmla="*/ 1 h 4"/>
                  <a:gd name="T32" fmla="*/ 0 w 3"/>
                  <a:gd name="T33" fmla="*/ 2 h 4"/>
                  <a:gd name="T34" fmla="*/ 1 w 3"/>
                  <a:gd name="T35" fmla="*/ 3 h 4"/>
                  <a:gd name="T36" fmla="*/ 2 w 3"/>
                  <a:gd name="T37" fmla="*/ 4 h 4"/>
                  <a:gd name="T38" fmla="*/ 3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2" y="4"/>
                    </a:cubicBezTo>
                    <a:cubicBezTo>
                      <a:pt x="2" y="4"/>
                      <a:pt x="1" y="4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3" y="4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Freeform 354"/>
              <p:cNvSpPr>
                <a:spLocks/>
              </p:cNvSpPr>
              <p:nvPr/>
            </p:nvSpPr>
            <p:spPr bwMode="auto">
              <a:xfrm>
                <a:off x="1606" y="1349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3 h 3"/>
                  <a:gd name="T4" fmla="*/ 0 w 3"/>
                  <a:gd name="T5" fmla="*/ 1 h 3"/>
                  <a:gd name="T6" fmla="*/ 2 w 3"/>
                  <a:gd name="T7" fmla="*/ 0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6" name="Freeform 355"/>
              <p:cNvSpPr>
                <a:spLocks/>
              </p:cNvSpPr>
              <p:nvPr/>
            </p:nvSpPr>
            <p:spPr bwMode="auto">
              <a:xfrm>
                <a:off x="1606" y="1349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2 h 3"/>
                  <a:gd name="T4" fmla="*/ 2 w 3"/>
                  <a:gd name="T5" fmla="*/ 3 h 3"/>
                  <a:gd name="T6" fmla="*/ 1 w 3"/>
                  <a:gd name="T7" fmla="*/ 3 h 3"/>
                  <a:gd name="T8" fmla="*/ 0 w 3"/>
                  <a:gd name="T9" fmla="*/ 2 h 3"/>
                  <a:gd name="T10" fmla="*/ 0 w 3"/>
                  <a:gd name="T11" fmla="*/ 1 h 3"/>
                  <a:gd name="T12" fmla="*/ 1 w 3"/>
                  <a:gd name="T13" fmla="*/ 0 h 3"/>
                  <a:gd name="T14" fmla="*/ 2 w 3"/>
                  <a:gd name="T15" fmla="*/ 0 h 3"/>
                  <a:gd name="T16" fmla="*/ 3 w 3"/>
                  <a:gd name="T17" fmla="*/ 1 h 3"/>
                  <a:gd name="T18" fmla="*/ 3 w 3"/>
                  <a:gd name="T19" fmla="*/ 2 h 3"/>
                  <a:gd name="T20" fmla="*/ 3 w 3"/>
                  <a:gd name="T21" fmla="*/ 2 h 3"/>
                  <a:gd name="T22" fmla="*/ 3 w 3"/>
                  <a:gd name="T23" fmla="*/ 2 h 3"/>
                  <a:gd name="T24" fmla="*/ 3 w 3"/>
                  <a:gd name="T25" fmla="*/ 1 h 3"/>
                  <a:gd name="T26" fmla="*/ 2 w 3"/>
                  <a:gd name="T27" fmla="*/ 0 h 3"/>
                  <a:gd name="T28" fmla="*/ 1 w 3"/>
                  <a:gd name="T29" fmla="*/ 0 h 3"/>
                  <a:gd name="T30" fmla="*/ 0 w 3"/>
                  <a:gd name="T31" fmla="*/ 1 h 3"/>
                  <a:gd name="T32" fmla="*/ 0 w 3"/>
                  <a:gd name="T33" fmla="*/ 2 h 3"/>
                  <a:gd name="T34" fmla="*/ 1 w 3"/>
                  <a:gd name="T35" fmla="*/ 3 h 3"/>
                  <a:gd name="T36" fmla="*/ 2 w 3"/>
                  <a:gd name="T37" fmla="*/ 3 h 3"/>
                  <a:gd name="T38" fmla="*/ 3 w 3"/>
                  <a:gd name="T3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7" name="Freeform 356"/>
              <p:cNvSpPr>
                <a:spLocks/>
              </p:cNvSpPr>
              <p:nvPr/>
            </p:nvSpPr>
            <p:spPr bwMode="auto">
              <a:xfrm>
                <a:off x="1598" y="1356"/>
                <a:ext cx="10" cy="10"/>
              </a:xfrm>
              <a:custGeom>
                <a:avLst/>
                <a:gdLst>
                  <a:gd name="T0" fmla="*/ 3 w 4"/>
                  <a:gd name="T1" fmla="*/ 3 h 4"/>
                  <a:gd name="T2" fmla="*/ 1 w 4"/>
                  <a:gd name="T3" fmla="*/ 3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4"/>
                      <a:pt x="2" y="4"/>
                      <a:pt x="1" y="3"/>
                    </a:cubicBezTo>
                    <a:cubicBezTo>
                      <a:pt x="1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1"/>
                      <a:pt x="4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8" name="Freeform 357"/>
              <p:cNvSpPr>
                <a:spLocks/>
              </p:cNvSpPr>
              <p:nvPr/>
            </p:nvSpPr>
            <p:spPr bwMode="auto">
              <a:xfrm>
                <a:off x="1601" y="1356"/>
                <a:ext cx="5" cy="10"/>
              </a:xfrm>
              <a:custGeom>
                <a:avLst/>
                <a:gdLst>
                  <a:gd name="T0" fmla="*/ 2 w 2"/>
                  <a:gd name="T1" fmla="*/ 3 h 4"/>
                  <a:gd name="T2" fmla="*/ 2 w 2"/>
                  <a:gd name="T3" fmla="*/ 3 h 4"/>
                  <a:gd name="T4" fmla="*/ 2 w 2"/>
                  <a:gd name="T5" fmla="*/ 4 h 4"/>
                  <a:gd name="T6" fmla="*/ 0 w 2"/>
                  <a:gd name="T7" fmla="*/ 3 h 4"/>
                  <a:gd name="T8" fmla="*/ 0 w 2"/>
                  <a:gd name="T9" fmla="*/ 2 h 4"/>
                  <a:gd name="T10" fmla="*/ 0 w 2"/>
                  <a:gd name="T11" fmla="*/ 1 h 4"/>
                  <a:gd name="T12" fmla="*/ 0 w 2"/>
                  <a:gd name="T13" fmla="*/ 0 h 4"/>
                  <a:gd name="T14" fmla="*/ 2 w 2"/>
                  <a:gd name="T15" fmla="*/ 1 h 4"/>
                  <a:gd name="T16" fmla="*/ 2 w 2"/>
                  <a:gd name="T17" fmla="*/ 2 h 4"/>
                  <a:gd name="T18" fmla="*/ 2 w 2"/>
                  <a:gd name="T19" fmla="*/ 3 h 4"/>
                  <a:gd name="T20" fmla="*/ 2 w 2"/>
                  <a:gd name="T21" fmla="*/ 3 h 4"/>
                  <a:gd name="T22" fmla="*/ 2 w 2"/>
                  <a:gd name="T23" fmla="*/ 3 h 4"/>
                  <a:gd name="T24" fmla="*/ 2 w 2"/>
                  <a:gd name="T25" fmla="*/ 2 h 4"/>
                  <a:gd name="T26" fmla="*/ 2 w 2"/>
                  <a:gd name="T27" fmla="*/ 1 h 4"/>
                  <a:gd name="T28" fmla="*/ 0 w 2"/>
                  <a:gd name="T29" fmla="*/ 0 h 4"/>
                  <a:gd name="T30" fmla="*/ 0 w 2"/>
                  <a:gd name="T31" fmla="*/ 1 h 4"/>
                  <a:gd name="T32" fmla="*/ 0 w 2"/>
                  <a:gd name="T33" fmla="*/ 2 h 4"/>
                  <a:gd name="T34" fmla="*/ 0 w 2"/>
                  <a:gd name="T35" fmla="*/ 3 h 4"/>
                  <a:gd name="T36" fmla="*/ 2 w 2"/>
                  <a:gd name="T37" fmla="*/ 4 h 4"/>
                  <a:gd name="T38" fmla="*/ 2 w 2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9" name="Freeform 358"/>
              <p:cNvSpPr>
                <a:spLocks/>
              </p:cNvSpPr>
              <p:nvPr/>
            </p:nvSpPr>
            <p:spPr bwMode="auto">
              <a:xfrm>
                <a:off x="1610" y="1342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0" name="Freeform 359"/>
              <p:cNvSpPr>
                <a:spLocks/>
              </p:cNvSpPr>
              <p:nvPr/>
            </p:nvSpPr>
            <p:spPr bwMode="auto">
              <a:xfrm>
                <a:off x="1610" y="1342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0 w 2"/>
                  <a:gd name="T11" fmla="*/ 0 h 2"/>
                  <a:gd name="T12" fmla="*/ 1 w 2"/>
                  <a:gd name="T13" fmla="*/ 0 h 2"/>
                  <a:gd name="T14" fmla="*/ 1 w 2"/>
                  <a:gd name="T15" fmla="*/ 0 h 2"/>
                  <a:gd name="T16" fmla="*/ 2 w 2"/>
                  <a:gd name="T17" fmla="*/ 1 h 2"/>
                  <a:gd name="T18" fmla="*/ 2 w 2"/>
                  <a:gd name="T19" fmla="*/ 2 h 2"/>
                  <a:gd name="T20" fmla="*/ 2 w 2"/>
                  <a:gd name="T21" fmla="*/ 2 h 2"/>
                  <a:gd name="T22" fmla="*/ 2 w 2"/>
                  <a:gd name="T23" fmla="*/ 2 h 2"/>
                  <a:gd name="T24" fmla="*/ 2 w 2"/>
                  <a:gd name="T25" fmla="*/ 1 h 2"/>
                  <a:gd name="T26" fmla="*/ 1 w 2"/>
                  <a:gd name="T27" fmla="*/ 0 h 2"/>
                  <a:gd name="T28" fmla="*/ 1 w 2"/>
                  <a:gd name="T29" fmla="*/ 0 h 2"/>
                  <a:gd name="T30" fmla="*/ 0 w 2"/>
                  <a:gd name="T31" fmla="*/ 0 h 2"/>
                  <a:gd name="T32" fmla="*/ 0 w 2"/>
                  <a:gd name="T33" fmla="*/ 1 h 2"/>
                  <a:gd name="T34" fmla="*/ 1 w 2"/>
                  <a:gd name="T35" fmla="*/ 2 h 2"/>
                  <a:gd name="T36" fmla="*/ 1 w 2"/>
                  <a:gd name="T37" fmla="*/ 2 h 2"/>
                  <a:gd name="T38" fmla="*/ 2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1" name="Freeform 360"/>
              <p:cNvSpPr>
                <a:spLocks/>
              </p:cNvSpPr>
              <p:nvPr/>
            </p:nvSpPr>
            <p:spPr bwMode="auto">
              <a:xfrm>
                <a:off x="1613" y="1335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2" name="Freeform 361"/>
              <p:cNvSpPr>
                <a:spLocks/>
              </p:cNvSpPr>
              <p:nvPr/>
            </p:nvSpPr>
            <p:spPr bwMode="auto">
              <a:xfrm>
                <a:off x="1613" y="1335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0 w 2"/>
                  <a:gd name="T11" fmla="*/ 1 h 2"/>
                  <a:gd name="T12" fmla="*/ 1 w 2"/>
                  <a:gd name="T13" fmla="*/ 0 h 2"/>
                  <a:gd name="T14" fmla="*/ 1 w 2"/>
                  <a:gd name="T15" fmla="*/ 0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1 w 2"/>
                  <a:gd name="T23" fmla="*/ 1 h 2"/>
                  <a:gd name="T24" fmla="*/ 1 w 2"/>
                  <a:gd name="T25" fmla="*/ 1 h 2"/>
                  <a:gd name="T26" fmla="*/ 1 w 2"/>
                  <a:gd name="T27" fmla="*/ 0 h 2"/>
                  <a:gd name="T28" fmla="*/ 1 w 2"/>
                  <a:gd name="T29" fmla="*/ 0 h 2"/>
                  <a:gd name="T30" fmla="*/ 0 w 2"/>
                  <a:gd name="T31" fmla="*/ 1 h 2"/>
                  <a:gd name="T32" fmla="*/ 0 w 2"/>
                  <a:gd name="T33" fmla="*/ 1 h 2"/>
                  <a:gd name="T34" fmla="*/ 1 w 2"/>
                  <a:gd name="T35" fmla="*/ 2 h 2"/>
                  <a:gd name="T36" fmla="*/ 1 w 2"/>
                  <a:gd name="T37" fmla="*/ 2 h 2"/>
                  <a:gd name="T38" fmla="*/ 1 w 2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3" name="Freeform 362"/>
              <p:cNvSpPr>
                <a:spLocks/>
              </p:cNvSpPr>
              <p:nvPr/>
            </p:nvSpPr>
            <p:spPr bwMode="auto">
              <a:xfrm>
                <a:off x="1613" y="1328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1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4" name="Freeform 363"/>
              <p:cNvSpPr>
                <a:spLocks/>
              </p:cNvSpPr>
              <p:nvPr/>
            </p:nvSpPr>
            <p:spPr bwMode="auto">
              <a:xfrm>
                <a:off x="1613" y="1328"/>
                <a:ext cx="4" cy="5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  <a:gd name="T10" fmla="*/ 0 w 2"/>
                  <a:gd name="T11" fmla="*/ 1 h 2"/>
                  <a:gd name="T12" fmla="*/ 1 w 2"/>
                  <a:gd name="T13" fmla="*/ 1 h 2"/>
                  <a:gd name="T14" fmla="*/ 1 w 2"/>
                  <a:gd name="T15" fmla="*/ 1 h 2"/>
                  <a:gd name="T16" fmla="*/ 1 w 2"/>
                  <a:gd name="T17" fmla="*/ 1 h 2"/>
                  <a:gd name="T18" fmla="*/ 1 w 2"/>
                  <a:gd name="T19" fmla="*/ 1 h 2"/>
                  <a:gd name="T20" fmla="*/ 1 w 2"/>
                  <a:gd name="T21" fmla="*/ 1 h 2"/>
                  <a:gd name="T22" fmla="*/ 2 w 2"/>
                  <a:gd name="T23" fmla="*/ 1 h 2"/>
                  <a:gd name="T24" fmla="*/ 2 w 2"/>
                  <a:gd name="T25" fmla="*/ 1 h 2"/>
                  <a:gd name="T26" fmla="*/ 1 w 2"/>
                  <a:gd name="T27" fmla="*/ 1 h 2"/>
                  <a:gd name="T28" fmla="*/ 1 w 2"/>
                  <a:gd name="T29" fmla="*/ 0 h 2"/>
                  <a:gd name="T30" fmla="*/ 0 w 2"/>
                  <a:gd name="T31" fmla="*/ 1 h 2"/>
                  <a:gd name="T32" fmla="*/ 0 w 2"/>
                  <a:gd name="T33" fmla="*/ 1 h 2"/>
                  <a:gd name="T34" fmla="*/ 1 w 2"/>
                  <a:gd name="T35" fmla="*/ 2 h 2"/>
                  <a:gd name="T36" fmla="*/ 1 w 2"/>
                  <a:gd name="T37" fmla="*/ 2 h 2"/>
                  <a:gd name="T38" fmla="*/ 2 w 2"/>
                  <a:gd name="T39" fmla="*/ 1 h 2"/>
                  <a:gd name="T40" fmla="*/ 1 w 2"/>
                  <a:gd name="T4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5" name="Freeform 364"/>
              <p:cNvSpPr>
                <a:spLocks/>
              </p:cNvSpPr>
              <p:nvPr/>
            </p:nvSpPr>
            <p:spPr bwMode="auto">
              <a:xfrm>
                <a:off x="1570" y="1373"/>
                <a:ext cx="10" cy="9"/>
              </a:xfrm>
              <a:custGeom>
                <a:avLst/>
                <a:gdLst>
                  <a:gd name="T0" fmla="*/ 3 w 4"/>
                  <a:gd name="T1" fmla="*/ 3 h 4"/>
                  <a:gd name="T2" fmla="*/ 1 w 4"/>
                  <a:gd name="T3" fmla="*/ 4 h 4"/>
                  <a:gd name="T4" fmla="*/ 1 w 4"/>
                  <a:gd name="T5" fmla="*/ 1 h 4"/>
                  <a:gd name="T6" fmla="*/ 3 w 4"/>
                  <a:gd name="T7" fmla="*/ 1 h 4"/>
                  <a:gd name="T8" fmla="*/ 3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4"/>
                      <a:pt x="2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1"/>
                      <a:pt x="4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6" name="Freeform 365"/>
              <p:cNvSpPr>
                <a:spLocks/>
              </p:cNvSpPr>
              <p:nvPr/>
            </p:nvSpPr>
            <p:spPr bwMode="auto">
              <a:xfrm>
                <a:off x="1570" y="1373"/>
                <a:ext cx="10" cy="9"/>
              </a:xfrm>
              <a:custGeom>
                <a:avLst/>
                <a:gdLst>
                  <a:gd name="T0" fmla="*/ 3 w 4"/>
                  <a:gd name="T1" fmla="*/ 3 h 4"/>
                  <a:gd name="T2" fmla="*/ 3 w 4"/>
                  <a:gd name="T3" fmla="*/ 3 h 4"/>
                  <a:gd name="T4" fmla="*/ 2 w 4"/>
                  <a:gd name="T5" fmla="*/ 4 h 4"/>
                  <a:gd name="T6" fmla="*/ 1 w 4"/>
                  <a:gd name="T7" fmla="*/ 3 h 4"/>
                  <a:gd name="T8" fmla="*/ 1 w 4"/>
                  <a:gd name="T9" fmla="*/ 2 h 4"/>
                  <a:gd name="T10" fmla="*/ 1 w 4"/>
                  <a:gd name="T11" fmla="*/ 1 h 4"/>
                  <a:gd name="T12" fmla="*/ 2 w 4"/>
                  <a:gd name="T13" fmla="*/ 0 h 4"/>
                  <a:gd name="T14" fmla="*/ 3 w 4"/>
                  <a:gd name="T15" fmla="*/ 1 h 4"/>
                  <a:gd name="T16" fmla="*/ 4 w 4"/>
                  <a:gd name="T17" fmla="*/ 2 h 4"/>
                  <a:gd name="T18" fmla="*/ 3 w 4"/>
                  <a:gd name="T19" fmla="*/ 3 h 4"/>
                  <a:gd name="T20" fmla="*/ 3 w 4"/>
                  <a:gd name="T21" fmla="*/ 3 h 4"/>
                  <a:gd name="T22" fmla="*/ 3 w 4"/>
                  <a:gd name="T23" fmla="*/ 3 h 4"/>
                  <a:gd name="T24" fmla="*/ 4 w 4"/>
                  <a:gd name="T25" fmla="*/ 2 h 4"/>
                  <a:gd name="T26" fmla="*/ 3 w 4"/>
                  <a:gd name="T27" fmla="*/ 1 h 4"/>
                  <a:gd name="T28" fmla="*/ 2 w 4"/>
                  <a:gd name="T29" fmla="*/ 0 h 4"/>
                  <a:gd name="T30" fmla="*/ 1 w 4"/>
                  <a:gd name="T31" fmla="*/ 1 h 4"/>
                  <a:gd name="T32" fmla="*/ 1 w 4"/>
                  <a:gd name="T33" fmla="*/ 2 h 4"/>
                  <a:gd name="T34" fmla="*/ 1 w 4"/>
                  <a:gd name="T35" fmla="*/ 4 h 4"/>
                  <a:gd name="T36" fmla="*/ 2 w 4"/>
                  <a:gd name="T37" fmla="*/ 4 h 4"/>
                  <a:gd name="T38" fmla="*/ 3 w 4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7" name="Freeform 366"/>
              <p:cNvSpPr>
                <a:spLocks/>
              </p:cNvSpPr>
              <p:nvPr/>
            </p:nvSpPr>
            <p:spPr bwMode="auto">
              <a:xfrm>
                <a:off x="1613" y="1323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8" name="Freeform 367"/>
              <p:cNvSpPr>
                <a:spLocks/>
              </p:cNvSpPr>
              <p:nvPr/>
            </p:nvSpPr>
            <p:spPr bwMode="auto">
              <a:xfrm>
                <a:off x="1613" y="1323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0 h 1"/>
                  <a:gd name="T26" fmla="*/ 1 w 1"/>
                  <a:gd name="T27" fmla="*/ 0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1 w 1"/>
                  <a:gd name="T35" fmla="*/ 1 h 1"/>
                  <a:gd name="T36" fmla="*/ 1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9" name="Freeform 368"/>
              <p:cNvSpPr>
                <a:spLocks/>
              </p:cNvSpPr>
              <p:nvPr/>
            </p:nvSpPr>
            <p:spPr bwMode="auto">
              <a:xfrm>
                <a:off x="1561" y="1377"/>
                <a:ext cx="7" cy="8"/>
              </a:xfrm>
              <a:custGeom>
                <a:avLst/>
                <a:gdLst>
                  <a:gd name="T0" fmla="*/ 2 w 3"/>
                  <a:gd name="T1" fmla="*/ 3 h 3"/>
                  <a:gd name="T2" fmla="*/ 1 w 3"/>
                  <a:gd name="T3" fmla="*/ 3 h 3"/>
                  <a:gd name="T4" fmla="*/ 0 w 3"/>
                  <a:gd name="T5" fmla="*/ 0 h 3"/>
                  <a:gd name="T6" fmla="*/ 2 w 3"/>
                  <a:gd name="T7" fmla="*/ 0 h 3"/>
                  <a:gd name="T8" fmla="*/ 2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0" name="Freeform 369"/>
              <p:cNvSpPr>
                <a:spLocks/>
              </p:cNvSpPr>
              <p:nvPr/>
            </p:nvSpPr>
            <p:spPr bwMode="auto">
              <a:xfrm>
                <a:off x="1561" y="1377"/>
                <a:ext cx="7" cy="8"/>
              </a:xfrm>
              <a:custGeom>
                <a:avLst/>
                <a:gdLst>
                  <a:gd name="T0" fmla="*/ 2 w 3"/>
                  <a:gd name="T1" fmla="*/ 3 h 3"/>
                  <a:gd name="T2" fmla="*/ 2 w 3"/>
                  <a:gd name="T3" fmla="*/ 3 h 3"/>
                  <a:gd name="T4" fmla="*/ 2 w 3"/>
                  <a:gd name="T5" fmla="*/ 3 h 3"/>
                  <a:gd name="T6" fmla="*/ 1 w 3"/>
                  <a:gd name="T7" fmla="*/ 3 h 3"/>
                  <a:gd name="T8" fmla="*/ 0 w 3"/>
                  <a:gd name="T9" fmla="*/ 2 h 3"/>
                  <a:gd name="T10" fmla="*/ 0 w 3"/>
                  <a:gd name="T11" fmla="*/ 0 h 3"/>
                  <a:gd name="T12" fmla="*/ 1 w 3"/>
                  <a:gd name="T13" fmla="*/ 0 h 3"/>
                  <a:gd name="T14" fmla="*/ 2 w 3"/>
                  <a:gd name="T15" fmla="*/ 0 h 3"/>
                  <a:gd name="T16" fmla="*/ 3 w 3"/>
                  <a:gd name="T17" fmla="*/ 1 h 3"/>
                  <a:gd name="T18" fmla="*/ 2 w 3"/>
                  <a:gd name="T19" fmla="*/ 3 h 3"/>
                  <a:gd name="T20" fmla="*/ 2 w 3"/>
                  <a:gd name="T21" fmla="*/ 3 h 3"/>
                  <a:gd name="T22" fmla="*/ 2 w 3"/>
                  <a:gd name="T23" fmla="*/ 3 h 3"/>
                  <a:gd name="T24" fmla="*/ 3 w 3"/>
                  <a:gd name="T25" fmla="*/ 1 h 3"/>
                  <a:gd name="T26" fmla="*/ 2 w 3"/>
                  <a:gd name="T27" fmla="*/ 0 h 3"/>
                  <a:gd name="T28" fmla="*/ 1 w 3"/>
                  <a:gd name="T29" fmla="*/ 0 h 3"/>
                  <a:gd name="T30" fmla="*/ 0 w 3"/>
                  <a:gd name="T31" fmla="*/ 0 h 3"/>
                  <a:gd name="T32" fmla="*/ 0 w 3"/>
                  <a:gd name="T33" fmla="*/ 2 h 3"/>
                  <a:gd name="T34" fmla="*/ 1 w 3"/>
                  <a:gd name="T35" fmla="*/ 3 h 3"/>
                  <a:gd name="T36" fmla="*/ 2 w 3"/>
                  <a:gd name="T37" fmla="*/ 3 h 3"/>
                  <a:gd name="T38" fmla="*/ 2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1" name="Freeform 370"/>
              <p:cNvSpPr>
                <a:spLocks/>
              </p:cNvSpPr>
              <p:nvPr/>
            </p:nvSpPr>
            <p:spPr bwMode="auto">
              <a:xfrm>
                <a:off x="1549" y="1377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3 h 4"/>
                  <a:gd name="T4" fmla="*/ 1 w 3"/>
                  <a:gd name="T5" fmla="*/ 1 h 4"/>
                  <a:gd name="T6" fmla="*/ 2 w 3"/>
                  <a:gd name="T7" fmla="*/ 1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4"/>
                      <a:pt x="1" y="4"/>
                      <a:pt x="1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1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2" name="Freeform 371"/>
              <p:cNvSpPr>
                <a:spLocks/>
              </p:cNvSpPr>
              <p:nvPr/>
            </p:nvSpPr>
            <p:spPr bwMode="auto">
              <a:xfrm>
                <a:off x="1549" y="1377"/>
                <a:ext cx="7" cy="8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2 w 3"/>
                  <a:gd name="T5" fmla="*/ 3 h 3"/>
                  <a:gd name="T6" fmla="*/ 1 w 3"/>
                  <a:gd name="T7" fmla="*/ 3 h 3"/>
                  <a:gd name="T8" fmla="*/ 0 w 3"/>
                  <a:gd name="T9" fmla="*/ 2 h 3"/>
                  <a:gd name="T10" fmla="*/ 1 w 3"/>
                  <a:gd name="T11" fmla="*/ 1 h 3"/>
                  <a:gd name="T12" fmla="*/ 2 w 3"/>
                  <a:gd name="T13" fmla="*/ 0 h 3"/>
                  <a:gd name="T14" fmla="*/ 2 w 3"/>
                  <a:gd name="T15" fmla="*/ 1 h 3"/>
                  <a:gd name="T16" fmla="*/ 3 w 3"/>
                  <a:gd name="T17" fmla="*/ 2 h 3"/>
                  <a:gd name="T18" fmla="*/ 3 w 3"/>
                  <a:gd name="T19" fmla="*/ 3 h 3"/>
                  <a:gd name="T20" fmla="*/ 3 w 3"/>
                  <a:gd name="T21" fmla="*/ 3 h 3"/>
                  <a:gd name="T22" fmla="*/ 3 w 3"/>
                  <a:gd name="T23" fmla="*/ 3 h 3"/>
                  <a:gd name="T24" fmla="*/ 3 w 3"/>
                  <a:gd name="T25" fmla="*/ 2 h 3"/>
                  <a:gd name="T26" fmla="*/ 2 w 3"/>
                  <a:gd name="T27" fmla="*/ 1 h 3"/>
                  <a:gd name="T28" fmla="*/ 2 w 3"/>
                  <a:gd name="T29" fmla="*/ 0 h 3"/>
                  <a:gd name="T30" fmla="*/ 1 w 3"/>
                  <a:gd name="T31" fmla="*/ 1 h 3"/>
                  <a:gd name="T32" fmla="*/ 0 w 3"/>
                  <a:gd name="T33" fmla="*/ 2 h 3"/>
                  <a:gd name="T34" fmla="*/ 1 w 3"/>
                  <a:gd name="T35" fmla="*/ 3 h 3"/>
                  <a:gd name="T36" fmla="*/ 2 w 3"/>
                  <a:gd name="T37" fmla="*/ 3 h 3"/>
                  <a:gd name="T38" fmla="*/ 3 w 3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3" name="Freeform 372"/>
              <p:cNvSpPr>
                <a:spLocks/>
              </p:cNvSpPr>
              <p:nvPr/>
            </p:nvSpPr>
            <p:spPr bwMode="auto">
              <a:xfrm>
                <a:off x="1542" y="1380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4" name="Freeform 373"/>
              <p:cNvSpPr>
                <a:spLocks/>
              </p:cNvSpPr>
              <p:nvPr/>
            </p:nvSpPr>
            <p:spPr bwMode="auto">
              <a:xfrm>
                <a:off x="1542" y="1380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1 w 2"/>
                  <a:gd name="T5" fmla="*/ 2 h 2"/>
                  <a:gd name="T6" fmla="*/ 0 w 2"/>
                  <a:gd name="T7" fmla="*/ 2 h 2"/>
                  <a:gd name="T8" fmla="*/ 0 w 2"/>
                  <a:gd name="T9" fmla="*/ 1 h 2"/>
                  <a:gd name="T10" fmla="*/ 0 w 2"/>
                  <a:gd name="T11" fmla="*/ 0 h 2"/>
                  <a:gd name="T12" fmla="*/ 1 w 2"/>
                  <a:gd name="T13" fmla="*/ 0 h 2"/>
                  <a:gd name="T14" fmla="*/ 1 w 2"/>
                  <a:gd name="T15" fmla="*/ 0 h 2"/>
                  <a:gd name="T16" fmla="*/ 1 w 2"/>
                  <a:gd name="T17" fmla="*/ 1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2 w 2"/>
                  <a:gd name="T25" fmla="*/ 1 h 2"/>
                  <a:gd name="T26" fmla="*/ 1 w 2"/>
                  <a:gd name="T27" fmla="*/ 0 h 2"/>
                  <a:gd name="T28" fmla="*/ 1 w 2"/>
                  <a:gd name="T29" fmla="*/ 0 h 2"/>
                  <a:gd name="T30" fmla="*/ 0 w 2"/>
                  <a:gd name="T31" fmla="*/ 0 h 2"/>
                  <a:gd name="T32" fmla="*/ 0 w 2"/>
                  <a:gd name="T33" fmla="*/ 1 h 2"/>
                  <a:gd name="T34" fmla="*/ 0 w 2"/>
                  <a:gd name="T35" fmla="*/ 2 h 2"/>
                  <a:gd name="T36" fmla="*/ 1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5" name="Freeform 374"/>
              <p:cNvSpPr>
                <a:spLocks/>
              </p:cNvSpPr>
              <p:nvPr/>
            </p:nvSpPr>
            <p:spPr bwMode="auto">
              <a:xfrm>
                <a:off x="925" y="1132"/>
                <a:ext cx="69" cy="106"/>
              </a:xfrm>
              <a:custGeom>
                <a:avLst/>
                <a:gdLst>
                  <a:gd name="T0" fmla="*/ 14 w 29"/>
                  <a:gd name="T1" fmla="*/ 44 h 45"/>
                  <a:gd name="T2" fmla="*/ 15 w 29"/>
                  <a:gd name="T3" fmla="*/ 16 h 45"/>
                  <a:gd name="T4" fmla="*/ 15 w 29"/>
                  <a:gd name="T5" fmla="*/ 45 h 45"/>
                  <a:gd name="T6" fmla="*/ 29 w 29"/>
                  <a:gd name="T7" fmla="*/ 0 h 45"/>
                  <a:gd name="T8" fmla="*/ 11 w 29"/>
                  <a:gd name="T9" fmla="*/ 39 h 45"/>
                  <a:gd name="T10" fmla="*/ 14 w 29"/>
                  <a:gd name="T11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45">
                    <a:moveTo>
                      <a:pt x="14" y="44"/>
                    </a:moveTo>
                    <a:cubicBezTo>
                      <a:pt x="11" y="34"/>
                      <a:pt x="9" y="24"/>
                      <a:pt x="15" y="16"/>
                    </a:cubicBezTo>
                    <a:cubicBezTo>
                      <a:pt x="12" y="26"/>
                      <a:pt x="14" y="34"/>
                      <a:pt x="15" y="45"/>
                    </a:cubicBezTo>
                    <a:cubicBezTo>
                      <a:pt x="19" y="29"/>
                      <a:pt x="17" y="9"/>
                      <a:pt x="29" y="0"/>
                    </a:cubicBezTo>
                    <a:cubicBezTo>
                      <a:pt x="17" y="6"/>
                      <a:pt x="0" y="18"/>
                      <a:pt x="11" y="39"/>
                    </a:cubicBezTo>
                    <a:cubicBezTo>
                      <a:pt x="12" y="42"/>
                      <a:pt x="14" y="44"/>
                      <a:pt x="14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6" name="Freeform 375"/>
              <p:cNvSpPr>
                <a:spLocks/>
              </p:cNvSpPr>
              <p:nvPr/>
            </p:nvSpPr>
            <p:spPr bwMode="auto">
              <a:xfrm>
                <a:off x="876" y="1125"/>
                <a:ext cx="59" cy="85"/>
              </a:xfrm>
              <a:custGeom>
                <a:avLst/>
                <a:gdLst>
                  <a:gd name="T0" fmla="*/ 22 w 25"/>
                  <a:gd name="T1" fmla="*/ 32 h 36"/>
                  <a:gd name="T2" fmla="*/ 10 w 25"/>
                  <a:gd name="T3" fmla="*/ 11 h 36"/>
                  <a:gd name="T4" fmla="*/ 21 w 25"/>
                  <a:gd name="T5" fmla="*/ 32 h 36"/>
                  <a:gd name="T6" fmla="*/ 8 w 25"/>
                  <a:gd name="T7" fmla="*/ 10 h 36"/>
                  <a:gd name="T8" fmla="*/ 0 w 25"/>
                  <a:gd name="T9" fmla="*/ 0 h 36"/>
                  <a:gd name="T10" fmla="*/ 22 w 25"/>
                  <a:gd name="T11" fmla="*/ 30 h 36"/>
                  <a:gd name="T12" fmla="*/ 22 w 25"/>
                  <a:gd name="T13" fmla="*/ 3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36">
                    <a:moveTo>
                      <a:pt x="22" y="32"/>
                    </a:moveTo>
                    <a:cubicBezTo>
                      <a:pt x="17" y="22"/>
                      <a:pt x="16" y="17"/>
                      <a:pt x="10" y="11"/>
                    </a:cubicBezTo>
                    <a:cubicBezTo>
                      <a:pt x="13" y="18"/>
                      <a:pt x="17" y="24"/>
                      <a:pt x="21" y="32"/>
                    </a:cubicBezTo>
                    <a:cubicBezTo>
                      <a:pt x="18" y="27"/>
                      <a:pt x="12" y="18"/>
                      <a:pt x="8" y="10"/>
                    </a:cubicBezTo>
                    <a:cubicBezTo>
                      <a:pt x="6" y="6"/>
                      <a:pt x="3" y="3"/>
                      <a:pt x="0" y="0"/>
                    </a:cubicBezTo>
                    <a:cubicBezTo>
                      <a:pt x="6" y="4"/>
                      <a:pt x="18" y="16"/>
                      <a:pt x="22" y="30"/>
                    </a:cubicBezTo>
                    <a:cubicBezTo>
                      <a:pt x="23" y="33"/>
                      <a:pt x="25" y="36"/>
                      <a:pt x="22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7" name="Freeform 376"/>
              <p:cNvSpPr>
                <a:spLocks/>
              </p:cNvSpPr>
              <p:nvPr/>
            </p:nvSpPr>
            <p:spPr bwMode="auto">
              <a:xfrm>
                <a:off x="845" y="1429"/>
                <a:ext cx="73" cy="50"/>
              </a:xfrm>
              <a:custGeom>
                <a:avLst/>
                <a:gdLst>
                  <a:gd name="T0" fmla="*/ 4 w 31"/>
                  <a:gd name="T1" fmla="*/ 16 h 21"/>
                  <a:gd name="T2" fmla="*/ 15 w 31"/>
                  <a:gd name="T3" fmla="*/ 7 h 21"/>
                  <a:gd name="T4" fmla="*/ 26 w 31"/>
                  <a:gd name="T5" fmla="*/ 8 h 21"/>
                  <a:gd name="T6" fmla="*/ 29 w 31"/>
                  <a:gd name="T7" fmla="*/ 0 h 21"/>
                  <a:gd name="T8" fmla="*/ 20 w 31"/>
                  <a:gd name="T9" fmla="*/ 13 h 21"/>
                  <a:gd name="T10" fmla="*/ 4 w 31"/>
                  <a:gd name="T11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1">
                    <a:moveTo>
                      <a:pt x="4" y="16"/>
                    </a:moveTo>
                    <a:cubicBezTo>
                      <a:pt x="0" y="21"/>
                      <a:pt x="8" y="8"/>
                      <a:pt x="15" y="7"/>
                    </a:cubicBezTo>
                    <a:cubicBezTo>
                      <a:pt x="18" y="7"/>
                      <a:pt x="23" y="10"/>
                      <a:pt x="26" y="8"/>
                    </a:cubicBezTo>
                    <a:cubicBezTo>
                      <a:pt x="28" y="8"/>
                      <a:pt x="30" y="6"/>
                      <a:pt x="29" y="0"/>
                    </a:cubicBezTo>
                    <a:cubicBezTo>
                      <a:pt x="31" y="10"/>
                      <a:pt x="23" y="13"/>
                      <a:pt x="20" y="13"/>
                    </a:cubicBezTo>
                    <a:cubicBezTo>
                      <a:pt x="14" y="14"/>
                      <a:pt x="10" y="11"/>
                      <a:pt x="4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8" name="Freeform 377"/>
              <p:cNvSpPr>
                <a:spLocks/>
              </p:cNvSpPr>
              <p:nvPr/>
            </p:nvSpPr>
            <p:spPr bwMode="auto">
              <a:xfrm>
                <a:off x="847" y="1344"/>
                <a:ext cx="97" cy="81"/>
              </a:xfrm>
              <a:custGeom>
                <a:avLst/>
                <a:gdLst>
                  <a:gd name="T0" fmla="*/ 36 w 41"/>
                  <a:gd name="T1" fmla="*/ 5 h 34"/>
                  <a:gd name="T2" fmla="*/ 31 w 41"/>
                  <a:gd name="T3" fmla="*/ 11 h 34"/>
                  <a:gd name="T4" fmla="*/ 28 w 41"/>
                  <a:gd name="T5" fmla="*/ 16 h 34"/>
                  <a:gd name="T6" fmla="*/ 21 w 41"/>
                  <a:gd name="T7" fmla="*/ 27 h 34"/>
                  <a:gd name="T8" fmla="*/ 14 w 41"/>
                  <a:gd name="T9" fmla="*/ 32 h 34"/>
                  <a:gd name="T10" fmla="*/ 0 w 41"/>
                  <a:gd name="T11" fmla="*/ 26 h 34"/>
                  <a:gd name="T12" fmla="*/ 12 w 41"/>
                  <a:gd name="T13" fmla="*/ 33 h 34"/>
                  <a:gd name="T14" fmla="*/ 23 w 41"/>
                  <a:gd name="T15" fmla="*/ 32 h 34"/>
                  <a:gd name="T16" fmla="*/ 34 w 41"/>
                  <a:gd name="T17" fmla="*/ 25 h 34"/>
                  <a:gd name="T18" fmla="*/ 36 w 41"/>
                  <a:gd name="T19" fmla="*/ 20 h 34"/>
                  <a:gd name="T20" fmla="*/ 37 w 41"/>
                  <a:gd name="T21" fmla="*/ 10 h 34"/>
                  <a:gd name="T22" fmla="*/ 40 w 41"/>
                  <a:gd name="T23" fmla="*/ 1 h 34"/>
                  <a:gd name="T24" fmla="*/ 36 w 41"/>
                  <a:gd name="T25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34">
                    <a:moveTo>
                      <a:pt x="36" y="5"/>
                    </a:moveTo>
                    <a:cubicBezTo>
                      <a:pt x="35" y="6"/>
                      <a:pt x="32" y="9"/>
                      <a:pt x="31" y="11"/>
                    </a:cubicBezTo>
                    <a:cubicBezTo>
                      <a:pt x="30" y="13"/>
                      <a:pt x="29" y="14"/>
                      <a:pt x="28" y="16"/>
                    </a:cubicBezTo>
                    <a:cubicBezTo>
                      <a:pt x="26" y="20"/>
                      <a:pt x="24" y="24"/>
                      <a:pt x="21" y="27"/>
                    </a:cubicBezTo>
                    <a:cubicBezTo>
                      <a:pt x="19" y="29"/>
                      <a:pt x="18" y="31"/>
                      <a:pt x="14" y="32"/>
                    </a:cubicBezTo>
                    <a:cubicBezTo>
                      <a:pt x="5" y="32"/>
                      <a:pt x="2" y="28"/>
                      <a:pt x="0" y="26"/>
                    </a:cubicBezTo>
                    <a:cubicBezTo>
                      <a:pt x="1" y="30"/>
                      <a:pt x="9" y="33"/>
                      <a:pt x="12" y="33"/>
                    </a:cubicBezTo>
                    <a:cubicBezTo>
                      <a:pt x="16" y="34"/>
                      <a:pt x="19" y="33"/>
                      <a:pt x="23" y="32"/>
                    </a:cubicBezTo>
                    <a:cubicBezTo>
                      <a:pt x="28" y="31"/>
                      <a:pt x="31" y="29"/>
                      <a:pt x="34" y="25"/>
                    </a:cubicBezTo>
                    <a:cubicBezTo>
                      <a:pt x="35" y="23"/>
                      <a:pt x="36" y="22"/>
                      <a:pt x="36" y="20"/>
                    </a:cubicBezTo>
                    <a:cubicBezTo>
                      <a:pt x="37" y="18"/>
                      <a:pt x="37" y="13"/>
                      <a:pt x="37" y="10"/>
                    </a:cubicBezTo>
                    <a:cubicBezTo>
                      <a:pt x="37" y="4"/>
                      <a:pt x="40" y="2"/>
                      <a:pt x="40" y="1"/>
                    </a:cubicBezTo>
                    <a:cubicBezTo>
                      <a:pt x="41" y="0"/>
                      <a:pt x="37" y="4"/>
                      <a:pt x="3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9" name="Freeform 378"/>
              <p:cNvSpPr>
                <a:spLocks/>
              </p:cNvSpPr>
              <p:nvPr/>
            </p:nvSpPr>
            <p:spPr bwMode="auto">
              <a:xfrm>
                <a:off x="942" y="1330"/>
                <a:ext cx="165" cy="144"/>
              </a:xfrm>
              <a:custGeom>
                <a:avLst/>
                <a:gdLst>
                  <a:gd name="T0" fmla="*/ 48 w 70"/>
                  <a:gd name="T1" fmla="*/ 41 h 61"/>
                  <a:gd name="T2" fmla="*/ 67 w 70"/>
                  <a:gd name="T3" fmla="*/ 58 h 61"/>
                  <a:gd name="T4" fmla="*/ 59 w 70"/>
                  <a:gd name="T5" fmla="*/ 43 h 61"/>
                  <a:gd name="T6" fmla="*/ 53 w 70"/>
                  <a:gd name="T7" fmla="*/ 27 h 61"/>
                  <a:gd name="T8" fmla="*/ 47 w 70"/>
                  <a:gd name="T9" fmla="*/ 19 h 61"/>
                  <a:gd name="T10" fmla="*/ 27 w 70"/>
                  <a:gd name="T11" fmla="*/ 4 h 61"/>
                  <a:gd name="T12" fmla="*/ 13 w 70"/>
                  <a:gd name="T13" fmla="*/ 1 h 61"/>
                  <a:gd name="T14" fmla="*/ 0 w 70"/>
                  <a:gd name="T15" fmla="*/ 12 h 61"/>
                  <a:gd name="T16" fmla="*/ 14 w 70"/>
                  <a:gd name="T17" fmla="*/ 2 h 61"/>
                  <a:gd name="T18" fmla="*/ 30 w 70"/>
                  <a:gd name="T19" fmla="*/ 12 h 61"/>
                  <a:gd name="T20" fmla="*/ 48 w 70"/>
                  <a:gd name="T21" fmla="*/ 41 h 61"/>
                  <a:gd name="T22" fmla="*/ 48 w 70"/>
                  <a:gd name="T23" fmla="*/ 41 h 61"/>
                  <a:gd name="T24" fmla="*/ 48 w 70"/>
                  <a:gd name="T25" fmla="*/ 4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61">
                    <a:moveTo>
                      <a:pt x="48" y="41"/>
                    </a:moveTo>
                    <a:cubicBezTo>
                      <a:pt x="53" y="47"/>
                      <a:pt x="70" y="61"/>
                      <a:pt x="67" y="58"/>
                    </a:cubicBezTo>
                    <a:cubicBezTo>
                      <a:pt x="67" y="57"/>
                      <a:pt x="62" y="54"/>
                      <a:pt x="59" y="43"/>
                    </a:cubicBezTo>
                    <a:cubicBezTo>
                      <a:pt x="57" y="39"/>
                      <a:pt x="54" y="30"/>
                      <a:pt x="53" y="27"/>
                    </a:cubicBezTo>
                    <a:cubicBezTo>
                      <a:pt x="51" y="23"/>
                      <a:pt x="50" y="22"/>
                      <a:pt x="47" y="19"/>
                    </a:cubicBezTo>
                    <a:cubicBezTo>
                      <a:pt x="41" y="11"/>
                      <a:pt x="33" y="7"/>
                      <a:pt x="27" y="4"/>
                    </a:cubicBezTo>
                    <a:cubicBezTo>
                      <a:pt x="21" y="1"/>
                      <a:pt x="19" y="0"/>
                      <a:pt x="13" y="1"/>
                    </a:cubicBezTo>
                    <a:cubicBezTo>
                      <a:pt x="9" y="1"/>
                      <a:pt x="3" y="3"/>
                      <a:pt x="0" y="12"/>
                    </a:cubicBezTo>
                    <a:cubicBezTo>
                      <a:pt x="2" y="7"/>
                      <a:pt x="5" y="1"/>
                      <a:pt x="14" y="2"/>
                    </a:cubicBezTo>
                    <a:cubicBezTo>
                      <a:pt x="22" y="3"/>
                      <a:pt x="27" y="7"/>
                      <a:pt x="30" y="12"/>
                    </a:cubicBezTo>
                    <a:cubicBezTo>
                      <a:pt x="35" y="22"/>
                      <a:pt x="44" y="35"/>
                      <a:pt x="48" y="41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41"/>
                      <a:pt x="48" y="41"/>
                      <a:pt x="48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0" name="Freeform 379"/>
              <p:cNvSpPr>
                <a:spLocks/>
              </p:cNvSpPr>
              <p:nvPr/>
            </p:nvSpPr>
            <p:spPr bwMode="auto">
              <a:xfrm>
                <a:off x="826" y="1309"/>
                <a:ext cx="123" cy="57"/>
              </a:xfrm>
              <a:custGeom>
                <a:avLst/>
                <a:gdLst>
                  <a:gd name="T0" fmla="*/ 24 w 52"/>
                  <a:gd name="T1" fmla="*/ 9 h 24"/>
                  <a:gd name="T2" fmla="*/ 0 w 52"/>
                  <a:gd name="T3" fmla="*/ 24 h 24"/>
                  <a:gd name="T4" fmla="*/ 0 w 52"/>
                  <a:gd name="T5" fmla="*/ 24 h 24"/>
                  <a:gd name="T6" fmla="*/ 19 w 52"/>
                  <a:gd name="T7" fmla="*/ 12 h 24"/>
                  <a:gd name="T8" fmla="*/ 34 w 52"/>
                  <a:gd name="T9" fmla="*/ 23 h 24"/>
                  <a:gd name="T10" fmla="*/ 50 w 52"/>
                  <a:gd name="T11" fmla="*/ 13 h 24"/>
                  <a:gd name="T12" fmla="*/ 44 w 52"/>
                  <a:gd name="T13" fmla="*/ 15 h 24"/>
                  <a:gd name="T14" fmla="*/ 24 w 52"/>
                  <a:gd name="T15" fmla="*/ 9 h 24"/>
                  <a:gd name="T16" fmla="*/ 24 w 52"/>
                  <a:gd name="T17" fmla="*/ 9 h 24"/>
                  <a:gd name="T18" fmla="*/ 24 w 52"/>
                  <a:gd name="T1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24">
                    <a:moveTo>
                      <a:pt x="24" y="9"/>
                    </a:moveTo>
                    <a:cubicBezTo>
                      <a:pt x="4" y="0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7" y="5"/>
                      <a:pt x="19" y="12"/>
                      <a:pt x="19" y="12"/>
                    </a:cubicBezTo>
                    <a:cubicBezTo>
                      <a:pt x="23" y="20"/>
                      <a:pt x="27" y="24"/>
                      <a:pt x="34" y="23"/>
                    </a:cubicBezTo>
                    <a:cubicBezTo>
                      <a:pt x="41" y="21"/>
                      <a:pt x="50" y="13"/>
                      <a:pt x="50" y="13"/>
                    </a:cubicBezTo>
                    <a:cubicBezTo>
                      <a:pt x="52" y="11"/>
                      <a:pt x="52" y="11"/>
                      <a:pt x="44" y="15"/>
                    </a:cubicBezTo>
                    <a:cubicBezTo>
                      <a:pt x="38" y="18"/>
                      <a:pt x="30" y="13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1" name="Freeform 380"/>
              <p:cNvSpPr>
                <a:spLocks/>
              </p:cNvSpPr>
              <p:nvPr/>
            </p:nvSpPr>
            <p:spPr bwMode="auto">
              <a:xfrm>
                <a:off x="975" y="1210"/>
                <a:ext cx="137" cy="123"/>
              </a:xfrm>
              <a:custGeom>
                <a:avLst/>
                <a:gdLst>
                  <a:gd name="T0" fmla="*/ 4 w 58"/>
                  <a:gd name="T1" fmla="*/ 45 h 52"/>
                  <a:gd name="T2" fmla="*/ 31 w 58"/>
                  <a:gd name="T3" fmla="*/ 36 h 52"/>
                  <a:gd name="T4" fmla="*/ 42 w 58"/>
                  <a:gd name="T5" fmla="*/ 38 h 52"/>
                  <a:gd name="T6" fmla="*/ 33 w 58"/>
                  <a:gd name="T7" fmla="*/ 41 h 52"/>
                  <a:gd name="T8" fmla="*/ 10 w 58"/>
                  <a:gd name="T9" fmla="*/ 46 h 52"/>
                  <a:gd name="T10" fmla="*/ 18 w 58"/>
                  <a:gd name="T11" fmla="*/ 48 h 52"/>
                  <a:gd name="T12" fmla="*/ 43 w 58"/>
                  <a:gd name="T13" fmla="*/ 46 h 52"/>
                  <a:gd name="T14" fmla="*/ 54 w 58"/>
                  <a:gd name="T15" fmla="*/ 28 h 52"/>
                  <a:gd name="T16" fmla="*/ 28 w 58"/>
                  <a:gd name="T17" fmla="*/ 30 h 52"/>
                  <a:gd name="T18" fmla="*/ 4 w 58"/>
                  <a:gd name="T19" fmla="*/ 4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52">
                    <a:moveTo>
                      <a:pt x="4" y="45"/>
                    </a:moveTo>
                    <a:cubicBezTo>
                      <a:pt x="4" y="45"/>
                      <a:pt x="20" y="34"/>
                      <a:pt x="31" y="36"/>
                    </a:cubicBezTo>
                    <a:cubicBezTo>
                      <a:pt x="42" y="38"/>
                      <a:pt x="42" y="38"/>
                      <a:pt x="42" y="38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28" y="42"/>
                      <a:pt x="10" y="46"/>
                      <a:pt x="10" y="46"/>
                    </a:cubicBezTo>
                    <a:cubicBezTo>
                      <a:pt x="0" y="50"/>
                      <a:pt x="8" y="47"/>
                      <a:pt x="18" y="48"/>
                    </a:cubicBezTo>
                    <a:cubicBezTo>
                      <a:pt x="26" y="48"/>
                      <a:pt x="33" y="52"/>
                      <a:pt x="43" y="46"/>
                    </a:cubicBezTo>
                    <a:cubicBezTo>
                      <a:pt x="53" y="40"/>
                      <a:pt x="58" y="0"/>
                      <a:pt x="54" y="28"/>
                    </a:cubicBezTo>
                    <a:cubicBezTo>
                      <a:pt x="53" y="35"/>
                      <a:pt x="45" y="34"/>
                      <a:pt x="28" y="30"/>
                    </a:cubicBezTo>
                    <a:cubicBezTo>
                      <a:pt x="11" y="26"/>
                      <a:pt x="0" y="47"/>
                      <a:pt x="4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2" name="Freeform 381"/>
              <p:cNvSpPr>
                <a:spLocks/>
              </p:cNvSpPr>
              <p:nvPr/>
            </p:nvSpPr>
            <p:spPr bwMode="auto">
              <a:xfrm>
                <a:off x="862" y="1238"/>
                <a:ext cx="73" cy="92"/>
              </a:xfrm>
              <a:custGeom>
                <a:avLst/>
                <a:gdLst>
                  <a:gd name="T0" fmla="*/ 29 w 31"/>
                  <a:gd name="T1" fmla="*/ 36 h 39"/>
                  <a:gd name="T2" fmla="*/ 18 w 31"/>
                  <a:gd name="T3" fmla="*/ 21 h 39"/>
                  <a:gd name="T4" fmla="*/ 5 w 31"/>
                  <a:gd name="T5" fmla="*/ 3 h 39"/>
                  <a:gd name="T6" fmla="*/ 6 w 31"/>
                  <a:gd name="T7" fmla="*/ 24 h 39"/>
                  <a:gd name="T8" fmla="*/ 20 w 31"/>
                  <a:gd name="T9" fmla="*/ 34 h 39"/>
                  <a:gd name="T10" fmla="*/ 25 w 31"/>
                  <a:gd name="T11" fmla="*/ 36 h 39"/>
                  <a:gd name="T12" fmla="*/ 13 w 31"/>
                  <a:gd name="T13" fmla="*/ 25 h 39"/>
                  <a:gd name="T14" fmla="*/ 8 w 31"/>
                  <a:gd name="T15" fmla="*/ 20 h 39"/>
                  <a:gd name="T16" fmla="*/ 14 w 31"/>
                  <a:gd name="T17" fmla="*/ 23 h 39"/>
                  <a:gd name="T18" fmla="*/ 29 w 31"/>
                  <a:gd name="T19" fmla="*/ 37 h 39"/>
                  <a:gd name="T20" fmla="*/ 29 w 31"/>
                  <a:gd name="T21" fmla="*/ 3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9">
                    <a:moveTo>
                      <a:pt x="29" y="36"/>
                    </a:moveTo>
                    <a:cubicBezTo>
                      <a:pt x="31" y="39"/>
                      <a:pt x="28" y="25"/>
                      <a:pt x="18" y="21"/>
                    </a:cubicBezTo>
                    <a:cubicBezTo>
                      <a:pt x="7" y="17"/>
                      <a:pt x="0" y="12"/>
                      <a:pt x="5" y="3"/>
                    </a:cubicBezTo>
                    <a:cubicBezTo>
                      <a:pt x="7" y="0"/>
                      <a:pt x="1" y="18"/>
                      <a:pt x="6" y="24"/>
                    </a:cubicBezTo>
                    <a:cubicBezTo>
                      <a:pt x="10" y="31"/>
                      <a:pt x="14" y="32"/>
                      <a:pt x="20" y="34"/>
                    </a:cubicBezTo>
                    <a:cubicBezTo>
                      <a:pt x="25" y="36"/>
                      <a:pt x="27" y="38"/>
                      <a:pt x="25" y="36"/>
                    </a:cubicBezTo>
                    <a:cubicBezTo>
                      <a:pt x="25" y="36"/>
                      <a:pt x="15" y="27"/>
                      <a:pt x="13" y="25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14" y="23"/>
                    </a:cubicBezTo>
                    <a:cubicBezTo>
                      <a:pt x="21" y="26"/>
                      <a:pt x="29" y="37"/>
                      <a:pt x="29" y="37"/>
                    </a:cubicBezTo>
                    <a:lnTo>
                      <a:pt x="29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3" name="Freeform 382"/>
              <p:cNvSpPr>
                <a:spLocks/>
              </p:cNvSpPr>
              <p:nvPr/>
            </p:nvSpPr>
            <p:spPr bwMode="auto">
              <a:xfrm>
                <a:off x="859" y="1200"/>
                <a:ext cx="95" cy="97"/>
              </a:xfrm>
              <a:custGeom>
                <a:avLst/>
                <a:gdLst>
                  <a:gd name="T0" fmla="*/ 20 w 40"/>
                  <a:gd name="T1" fmla="*/ 5 h 41"/>
                  <a:gd name="T2" fmla="*/ 15 w 40"/>
                  <a:gd name="T3" fmla="*/ 4 h 41"/>
                  <a:gd name="T4" fmla="*/ 16 w 40"/>
                  <a:gd name="T5" fmla="*/ 5 h 41"/>
                  <a:gd name="T6" fmla="*/ 24 w 40"/>
                  <a:gd name="T7" fmla="*/ 9 h 41"/>
                  <a:gd name="T8" fmla="*/ 26 w 40"/>
                  <a:gd name="T9" fmla="*/ 28 h 41"/>
                  <a:gd name="T10" fmla="*/ 38 w 40"/>
                  <a:gd name="T11" fmla="*/ 40 h 41"/>
                  <a:gd name="T12" fmla="*/ 34 w 40"/>
                  <a:gd name="T13" fmla="*/ 35 h 41"/>
                  <a:gd name="T14" fmla="*/ 33 w 40"/>
                  <a:gd name="T15" fmla="*/ 16 h 41"/>
                  <a:gd name="T16" fmla="*/ 27 w 40"/>
                  <a:gd name="T17" fmla="*/ 7 h 41"/>
                  <a:gd name="T18" fmla="*/ 26 w 40"/>
                  <a:gd name="T19" fmla="*/ 6 h 41"/>
                  <a:gd name="T20" fmla="*/ 20 w 40"/>
                  <a:gd name="T21" fmla="*/ 5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41">
                    <a:moveTo>
                      <a:pt x="20" y="5"/>
                    </a:moveTo>
                    <a:cubicBezTo>
                      <a:pt x="18" y="4"/>
                      <a:pt x="15" y="4"/>
                      <a:pt x="15" y="4"/>
                    </a:cubicBezTo>
                    <a:cubicBezTo>
                      <a:pt x="15" y="4"/>
                      <a:pt x="0" y="0"/>
                      <a:pt x="16" y="5"/>
                    </a:cubicBezTo>
                    <a:cubicBezTo>
                      <a:pt x="19" y="5"/>
                      <a:pt x="21" y="6"/>
                      <a:pt x="24" y="9"/>
                    </a:cubicBezTo>
                    <a:cubicBezTo>
                      <a:pt x="27" y="14"/>
                      <a:pt x="22" y="22"/>
                      <a:pt x="26" y="28"/>
                    </a:cubicBezTo>
                    <a:cubicBezTo>
                      <a:pt x="29" y="34"/>
                      <a:pt x="38" y="40"/>
                      <a:pt x="38" y="40"/>
                    </a:cubicBezTo>
                    <a:cubicBezTo>
                      <a:pt x="40" y="41"/>
                      <a:pt x="40" y="41"/>
                      <a:pt x="34" y="35"/>
                    </a:cubicBezTo>
                    <a:cubicBezTo>
                      <a:pt x="30" y="30"/>
                      <a:pt x="32" y="23"/>
                      <a:pt x="33" y="16"/>
                    </a:cubicBezTo>
                    <a:cubicBezTo>
                      <a:pt x="34" y="10"/>
                      <a:pt x="27" y="7"/>
                      <a:pt x="27" y="7"/>
                    </a:cubicBezTo>
                    <a:cubicBezTo>
                      <a:pt x="27" y="7"/>
                      <a:pt x="27" y="6"/>
                      <a:pt x="26" y="6"/>
                    </a:cubicBezTo>
                    <a:cubicBezTo>
                      <a:pt x="22" y="5"/>
                      <a:pt x="22" y="5"/>
                      <a:pt x="2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4" name="Freeform 383"/>
              <p:cNvSpPr>
                <a:spLocks/>
              </p:cNvSpPr>
              <p:nvPr/>
            </p:nvSpPr>
            <p:spPr bwMode="auto">
              <a:xfrm>
                <a:off x="956" y="1167"/>
                <a:ext cx="59" cy="142"/>
              </a:xfrm>
              <a:custGeom>
                <a:avLst/>
                <a:gdLst>
                  <a:gd name="T0" fmla="*/ 6 w 25"/>
                  <a:gd name="T1" fmla="*/ 52 h 60"/>
                  <a:gd name="T2" fmla="*/ 13 w 25"/>
                  <a:gd name="T3" fmla="*/ 32 h 60"/>
                  <a:gd name="T4" fmla="*/ 18 w 25"/>
                  <a:gd name="T5" fmla="*/ 27 h 60"/>
                  <a:gd name="T6" fmla="*/ 16 w 25"/>
                  <a:gd name="T7" fmla="*/ 34 h 60"/>
                  <a:gd name="T8" fmla="*/ 10 w 25"/>
                  <a:gd name="T9" fmla="*/ 48 h 60"/>
                  <a:gd name="T10" fmla="*/ 14 w 25"/>
                  <a:gd name="T11" fmla="*/ 45 h 60"/>
                  <a:gd name="T12" fmla="*/ 23 w 25"/>
                  <a:gd name="T13" fmla="*/ 31 h 60"/>
                  <a:gd name="T14" fmla="*/ 19 w 25"/>
                  <a:gd name="T15" fmla="*/ 16 h 60"/>
                  <a:gd name="T16" fmla="*/ 9 w 25"/>
                  <a:gd name="T17" fmla="*/ 31 h 60"/>
                  <a:gd name="T18" fmla="*/ 6 w 25"/>
                  <a:gd name="T19" fmla="*/ 52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60">
                    <a:moveTo>
                      <a:pt x="6" y="52"/>
                    </a:moveTo>
                    <a:cubicBezTo>
                      <a:pt x="6" y="52"/>
                      <a:pt x="8" y="37"/>
                      <a:pt x="13" y="32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5" y="37"/>
                      <a:pt x="10" y="48"/>
                      <a:pt x="10" y="48"/>
                    </a:cubicBezTo>
                    <a:cubicBezTo>
                      <a:pt x="7" y="60"/>
                      <a:pt x="10" y="49"/>
                      <a:pt x="14" y="45"/>
                    </a:cubicBezTo>
                    <a:cubicBezTo>
                      <a:pt x="18" y="41"/>
                      <a:pt x="25" y="39"/>
                      <a:pt x="23" y="31"/>
                    </a:cubicBezTo>
                    <a:cubicBezTo>
                      <a:pt x="18" y="11"/>
                      <a:pt x="19" y="0"/>
                      <a:pt x="19" y="16"/>
                    </a:cubicBezTo>
                    <a:cubicBezTo>
                      <a:pt x="19" y="21"/>
                      <a:pt x="19" y="23"/>
                      <a:pt x="9" y="31"/>
                    </a:cubicBezTo>
                    <a:cubicBezTo>
                      <a:pt x="0" y="38"/>
                      <a:pt x="5" y="55"/>
                      <a:pt x="6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" name="Freeform 384"/>
              <p:cNvSpPr>
                <a:spLocks/>
              </p:cNvSpPr>
              <p:nvPr/>
            </p:nvSpPr>
            <p:spPr bwMode="auto">
              <a:xfrm>
                <a:off x="836" y="1344"/>
                <a:ext cx="207" cy="600"/>
              </a:xfrm>
              <a:custGeom>
                <a:avLst/>
                <a:gdLst>
                  <a:gd name="T0" fmla="*/ 8 w 88"/>
                  <a:gd name="T1" fmla="*/ 184 h 254"/>
                  <a:gd name="T2" fmla="*/ 12 w 88"/>
                  <a:gd name="T3" fmla="*/ 254 h 254"/>
                  <a:gd name="T4" fmla="*/ 12 w 88"/>
                  <a:gd name="T5" fmla="*/ 254 h 254"/>
                  <a:gd name="T6" fmla="*/ 0 w 88"/>
                  <a:gd name="T7" fmla="*/ 204 h 254"/>
                  <a:gd name="T8" fmla="*/ 32 w 88"/>
                  <a:gd name="T9" fmla="*/ 146 h 254"/>
                  <a:gd name="T10" fmla="*/ 78 w 88"/>
                  <a:gd name="T11" fmla="*/ 98 h 254"/>
                  <a:gd name="T12" fmla="*/ 63 w 88"/>
                  <a:gd name="T13" fmla="*/ 32 h 254"/>
                  <a:gd name="T14" fmla="*/ 58 w 88"/>
                  <a:gd name="T15" fmla="*/ 0 h 254"/>
                  <a:gd name="T16" fmla="*/ 64 w 88"/>
                  <a:gd name="T17" fmla="*/ 31 h 254"/>
                  <a:gd name="T18" fmla="*/ 81 w 88"/>
                  <a:gd name="T19" fmla="*/ 95 h 254"/>
                  <a:gd name="T20" fmla="*/ 46 w 88"/>
                  <a:gd name="T21" fmla="*/ 140 h 254"/>
                  <a:gd name="T22" fmla="*/ 8 w 88"/>
                  <a:gd name="T23" fmla="*/ 18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" h="254">
                    <a:moveTo>
                      <a:pt x="8" y="184"/>
                    </a:moveTo>
                    <a:cubicBezTo>
                      <a:pt x="3" y="200"/>
                      <a:pt x="2" y="222"/>
                      <a:pt x="12" y="254"/>
                    </a:cubicBezTo>
                    <a:cubicBezTo>
                      <a:pt x="12" y="254"/>
                      <a:pt x="12" y="254"/>
                      <a:pt x="12" y="254"/>
                    </a:cubicBezTo>
                    <a:cubicBezTo>
                      <a:pt x="4" y="242"/>
                      <a:pt x="0" y="219"/>
                      <a:pt x="0" y="204"/>
                    </a:cubicBezTo>
                    <a:cubicBezTo>
                      <a:pt x="0" y="180"/>
                      <a:pt x="14" y="162"/>
                      <a:pt x="32" y="146"/>
                    </a:cubicBezTo>
                    <a:cubicBezTo>
                      <a:pt x="54" y="129"/>
                      <a:pt x="68" y="122"/>
                      <a:pt x="78" y="98"/>
                    </a:cubicBezTo>
                    <a:cubicBezTo>
                      <a:pt x="85" y="82"/>
                      <a:pt x="87" y="56"/>
                      <a:pt x="63" y="32"/>
                    </a:cubicBezTo>
                    <a:cubicBezTo>
                      <a:pt x="60" y="28"/>
                      <a:pt x="49" y="16"/>
                      <a:pt x="58" y="0"/>
                    </a:cubicBezTo>
                    <a:cubicBezTo>
                      <a:pt x="51" y="18"/>
                      <a:pt x="62" y="29"/>
                      <a:pt x="64" y="31"/>
                    </a:cubicBezTo>
                    <a:cubicBezTo>
                      <a:pt x="84" y="52"/>
                      <a:pt x="88" y="72"/>
                      <a:pt x="81" y="95"/>
                    </a:cubicBezTo>
                    <a:cubicBezTo>
                      <a:pt x="77" y="110"/>
                      <a:pt x="64" y="125"/>
                      <a:pt x="46" y="140"/>
                    </a:cubicBezTo>
                    <a:cubicBezTo>
                      <a:pt x="32" y="151"/>
                      <a:pt x="14" y="166"/>
                      <a:pt x="8" y="1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" name="Freeform 385"/>
              <p:cNvSpPr>
                <a:spLocks/>
              </p:cNvSpPr>
              <p:nvPr/>
            </p:nvSpPr>
            <p:spPr bwMode="auto">
              <a:xfrm>
                <a:off x="791" y="676"/>
                <a:ext cx="1351" cy="1434"/>
              </a:xfrm>
              <a:custGeom>
                <a:avLst/>
                <a:gdLst>
                  <a:gd name="T0" fmla="*/ 131 w 572"/>
                  <a:gd name="T1" fmla="*/ 453 h 607"/>
                  <a:gd name="T2" fmla="*/ 107 w 572"/>
                  <a:gd name="T3" fmla="*/ 456 h 607"/>
                  <a:gd name="T4" fmla="*/ 106 w 572"/>
                  <a:gd name="T5" fmla="*/ 483 h 607"/>
                  <a:gd name="T6" fmla="*/ 156 w 572"/>
                  <a:gd name="T7" fmla="*/ 494 h 607"/>
                  <a:gd name="T8" fmla="*/ 174 w 572"/>
                  <a:gd name="T9" fmla="*/ 439 h 607"/>
                  <a:gd name="T10" fmla="*/ 129 w 572"/>
                  <a:gd name="T11" fmla="*/ 390 h 607"/>
                  <a:gd name="T12" fmla="*/ 59 w 572"/>
                  <a:gd name="T13" fmla="*/ 392 h 607"/>
                  <a:gd name="T14" fmla="*/ 18 w 572"/>
                  <a:gd name="T15" fmla="*/ 441 h 607"/>
                  <a:gd name="T16" fmla="*/ 73 w 572"/>
                  <a:gd name="T17" fmla="*/ 582 h 607"/>
                  <a:gd name="T18" fmla="*/ 208 w 572"/>
                  <a:gd name="T19" fmla="*/ 560 h 607"/>
                  <a:gd name="T20" fmla="*/ 262 w 572"/>
                  <a:gd name="T21" fmla="*/ 428 h 607"/>
                  <a:gd name="T22" fmla="*/ 240 w 572"/>
                  <a:gd name="T23" fmla="*/ 274 h 607"/>
                  <a:gd name="T24" fmla="*/ 236 w 572"/>
                  <a:gd name="T25" fmla="*/ 197 h 607"/>
                  <a:gd name="T26" fmla="*/ 263 w 572"/>
                  <a:gd name="T27" fmla="*/ 103 h 607"/>
                  <a:gd name="T28" fmla="*/ 329 w 572"/>
                  <a:gd name="T29" fmla="*/ 32 h 607"/>
                  <a:gd name="T30" fmla="*/ 420 w 572"/>
                  <a:gd name="T31" fmla="*/ 14 h 607"/>
                  <a:gd name="T32" fmla="*/ 550 w 572"/>
                  <a:gd name="T33" fmla="*/ 111 h 607"/>
                  <a:gd name="T34" fmla="*/ 513 w 572"/>
                  <a:gd name="T35" fmla="*/ 262 h 607"/>
                  <a:gd name="T36" fmla="*/ 431 w 572"/>
                  <a:gd name="T37" fmla="*/ 281 h 607"/>
                  <a:gd name="T38" fmla="*/ 385 w 572"/>
                  <a:gd name="T39" fmla="*/ 246 h 607"/>
                  <a:gd name="T40" fmla="*/ 377 w 572"/>
                  <a:gd name="T41" fmla="*/ 234 h 607"/>
                  <a:gd name="T42" fmla="*/ 374 w 572"/>
                  <a:gd name="T43" fmla="*/ 236 h 607"/>
                  <a:gd name="T44" fmla="*/ 374 w 572"/>
                  <a:gd name="T45" fmla="*/ 236 h 607"/>
                  <a:gd name="T46" fmla="*/ 378 w 572"/>
                  <a:gd name="T47" fmla="*/ 234 h 607"/>
                  <a:gd name="T48" fmla="*/ 403 w 572"/>
                  <a:gd name="T49" fmla="*/ 168 h 607"/>
                  <a:gd name="T50" fmla="*/ 437 w 572"/>
                  <a:gd name="T51" fmla="*/ 184 h 607"/>
                  <a:gd name="T52" fmla="*/ 428 w 572"/>
                  <a:gd name="T53" fmla="*/ 207 h 607"/>
                  <a:gd name="T54" fmla="*/ 405 w 572"/>
                  <a:gd name="T55" fmla="*/ 199 h 607"/>
                  <a:gd name="T56" fmla="*/ 405 w 572"/>
                  <a:gd name="T57" fmla="*/ 200 h 607"/>
                  <a:gd name="T58" fmla="*/ 421 w 572"/>
                  <a:gd name="T59" fmla="*/ 214 h 607"/>
                  <a:gd name="T60" fmla="*/ 440 w 572"/>
                  <a:gd name="T61" fmla="*/ 199 h 607"/>
                  <a:gd name="T62" fmla="*/ 414 w 572"/>
                  <a:gd name="T63" fmla="*/ 163 h 607"/>
                  <a:gd name="T64" fmla="*/ 377 w 572"/>
                  <a:gd name="T65" fmla="*/ 183 h 607"/>
                  <a:gd name="T66" fmla="*/ 374 w 572"/>
                  <a:gd name="T67" fmla="*/ 236 h 607"/>
                  <a:gd name="T68" fmla="*/ 378 w 572"/>
                  <a:gd name="T69" fmla="*/ 234 h 607"/>
                  <a:gd name="T70" fmla="*/ 378 w 572"/>
                  <a:gd name="T71" fmla="*/ 235 h 607"/>
                  <a:gd name="T72" fmla="*/ 375 w 572"/>
                  <a:gd name="T73" fmla="*/ 236 h 607"/>
                  <a:gd name="T74" fmla="*/ 376 w 572"/>
                  <a:gd name="T75" fmla="*/ 238 h 607"/>
                  <a:gd name="T76" fmla="*/ 380 w 572"/>
                  <a:gd name="T77" fmla="*/ 245 h 607"/>
                  <a:gd name="T78" fmla="*/ 394 w 572"/>
                  <a:gd name="T79" fmla="*/ 262 h 607"/>
                  <a:gd name="T80" fmla="*/ 449 w 572"/>
                  <a:gd name="T81" fmla="*/ 287 h 607"/>
                  <a:gd name="T82" fmla="*/ 523 w 572"/>
                  <a:gd name="T83" fmla="*/ 258 h 607"/>
                  <a:gd name="T84" fmla="*/ 560 w 572"/>
                  <a:gd name="T85" fmla="*/ 192 h 607"/>
                  <a:gd name="T86" fmla="*/ 510 w 572"/>
                  <a:gd name="T87" fmla="*/ 50 h 607"/>
                  <a:gd name="T88" fmla="*/ 354 w 572"/>
                  <a:gd name="T89" fmla="*/ 17 h 607"/>
                  <a:gd name="T90" fmla="*/ 239 w 572"/>
                  <a:gd name="T91" fmla="*/ 154 h 607"/>
                  <a:gd name="T92" fmla="*/ 243 w 572"/>
                  <a:gd name="T93" fmla="*/ 312 h 607"/>
                  <a:gd name="T94" fmla="*/ 256 w 572"/>
                  <a:gd name="T95" fmla="*/ 468 h 607"/>
                  <a:gd name="T96" fmla="*/ 162 w 572"/>
                  <a:gd name="T97" fmla="*/ 583 h 607"/>
                  <a:gd name="T98" fmla="*/ 87 w 572"/>
                  <a:gd name="T99" fmla="*/ 584 h 607"/>
                  <a:gd name="T100" fmla="*/ 22 w 572"/>
                  <a:gd name="T101" fmla="*/ 516 h 607"/>
                  <a:gd name="T102" fmla="*/ 73 w 572"/>
                  <a:gd name="T103" fmla="*/ 390 h 607"/>
                  <a:gd name="T104" fmla="*/ 172 w 572"/>
                  <a:gd name="T105" fmla="*/ 464 h 607"/>
                  <a:gd name="T106" fmla="*/ 129 w 572"/>
                  <a:gd name="T107" fmla="*/ 497 h 607"/>
                  <a:gd name="T108" fmla="*/ 106 w 572"/>
                  <a:gd name="T109" fmla="*/ 471 h 607"/>
                  <a:gd name="T110" fmla="*/ 129 w 572"/>
                  <a:gd name="T111" fmla="*/ 456 h 607"/>
                  <a:gd name="T112" fmla="*/ 131 w 572"/>
                  <a:gd name="T113" fmla="*/ 453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72" h="607">
                    <a:moveTo>
                      <a:pt x="131" y="453"/>
                    </a:moveTo>
                    <a:cubicBezTo>
                      <a:pt x="123" y="448"/>
                      <a:pt x="113" y="449"/>
                      <a:pt x="107" y="456"/>
                    </a:cubicBezTo>
                    <a:cubicBezTo>
                      <a:pt x="101" y="464"/>
                      <a:pt x="101" y="475"/>
                      <a:pt x="106" y="483"/>
                    </a:cubicBezTo>
                    <a:cubicBezTo>
                      <a:pt x="115" y="503"/>
                      <a:pt x="140" y="506"/>
                      <a:pt x="156" y="494"/>
                    </a:cubicBezTo>
                    <a:cubicBezTo>
                      <a:pt x="175" y="481"/>
                      <a:pt x="179" y="459"/>
                      <a:pt x="174" y="439"/>
                    </a:cubicBezTo>
                    <a:cubicBezTo>
                      <a:pt x="168" y="416"/>
                      <a:pt x="150" y="399"/>
                      <a:pt x="129" y="390"/>
                    </a:cubicBezTo>
                    <a:cubicBezTo>
                      <a:pt x="107" y="381"/>
                      <a:pt x="81" y="381"/>
                      <a:pt x="59" y="392"/>
                    </a:cubicBezTo>
                    <a:cubicBezTo>
                      <a:pt x="39" y="402"/>
                      <a:pt x="25" y="420"/>
                      <a:pt x="18" y="441"/>
                    </a:cubicBezTo>
                    <a:cubicBezTo>
                      <a:pt x="0" y="495"/>
                      <a:pt x="24" y="554"/>
                      <a:pt x="73" y="582"/>
                    </a:cubicBezTo>
                    <a:cubicBezTo>
                      <a:pt x="117" y="607"/>
                      <a:pt x="172" y="590"/>
                      <a:pt x="208" y="560"/>
                    </a:cubicBezTo>
                    <a:cubicBezTo>
                      <a:pt x="247" y="527"/>
                      <a:pt x="263" y="477"/>
                      <a:pt x="262" y="428"/>
                    </a:cubicBezTo>
                    <a:cubicBezTo>
                      <a:pt x="262" y="376"/>
                      <a:pt x="248" y="325"/>
                      <a:pt x="240" y="274"/>
                    </a:cubicBezTo>
                    <a:cubicBezTo>
                      <a:pt x="236" y="249"/>
                      <a:pt x="234" y="223"/>
                      <a:pt x="236" y="197"/>
                    </a:cubicBezTo>
                    <a:cubicBezTo>
                      <a:pt x="238" y="164"/>
                      <a:pt x="248" y="132"/>
                      <a:pt x="263" y="103"/>
                    </a:cubicBezTo>
                    <a:cubicBezTo>
                      <a:pt x="278" y="74"/>
                      <a:pt x="300" y="48"/>
                      <a:pt x="329" y="32"/>
                    </a:cubicBezTo>
                    <a:cubicBezTo>
                      <a:pt x="356" y="16"/>
                      <a:pt x="389" y="11"/>
                      <a:pt x="420" y="14"/>
                    </a:cubicBezTo>
                    <a:cubicBezTo>
                      <a:pt x="476" y="20"/>
                      <a:pt x="528" y="58"/>
                      <a:pt x="550" y="111"/>
                    </a:cubicBezTo>
                    <a:cubicBezTo>
                      <a:pt x="570" y="163"/>
                      <a:pt x="558" y="227"/>
                      <a:pt x="513" y="262"/>
                    </a:cubicBezTo>
                    <a:cubicBezTo>
                      <a:pt x="490" y="278"/>
                      <a:pt x="459" y="289"/>
                      <a:pt x="431" y="281"/>
                    </a:cubicBezTo>
                    <a:cubicBezTo>
                      <a:pt x="412" y="276"/>
                      <a:pt x="397" y="262"/>
                      <a:pt x="385" y="246"/>
                    </a:cubicBezTo>
                    <a:cubicBezTo>
                      <a:pt x="382" y="242"/>
                      <a:pt x="380" y="238"/>
                      <a:pt x="377" y="234"/>
                    </a:cubicBezTo>
                    <a:cubicBezTo>
                      <a:pt x="376" y="232"/>
                      <a:pt x="374" y="234"/>
                      <a:pt x="374" y="236"/>
                    </a:cubicBezTo>
                    <a:cubicBezTo>
                      <a:pt x="374" y="236"/>
                      <a:pt x="374" y="236"/>
                      <a:pt x="374" y="236"/>
                    </a:cubicBezTo>
                    <a:cubicBezTo>
                      <a:pt x="375" y="238"/>
                      <a:pt x="379" y="236"/>
                      <a:pt x="378" y="234"/>
                    </a:cubicBezTo>
                    <a:cubicBezTo>
                      <a:pt x="367" y="210"/>
                      <a:pt x="374" y="175"/>
                      <a:pt x="403" y="168"/>
                    </a:cubicBezTo>
                    <a:cubicBezTo>
                      <a:pt x="416" y="164"/>
                      <a:pt x="433" y="170"/>
                      <a:pt x="437" y="184"/>
                    </a:cubicBezTo>
                    <a:cubicBezTo>
                      <a:pt x="439" y="193"/>
                      <a:pt x="436" y="202"/>
                      <a:pt x="428" y="207"/>
                    </a:cubicBezTo>
                    <a:cubicBezTo>
                      <a:pt x="420" y="213"/>
                      <a:pt x="408" y="208"/>
                      <a:pt x="405" y="199"/>
                    </a:cubicBezTo>
                    <a:cubicBezTo>
                      <a:pt x="405" y="196"/>
                      <a:pt x="405" y="198"/>
                      <a:pt x="405" y="200"/>
                    </a:cubicBezTo>
                    <a:cubicBezTo>
                      <a:pt x="407" y="208"/>
                      <a:pt x="412" y="213"/>
                      <a:pt x="421" y="214"/>
                    </a:cubicBezTo>
                    <a:cubicBezTo>
                      <a:pt x="430" y="214"/>
                      <a:pt x="437" y="206"/>
                      <a:pt x="440" y="199"/>
                    </a:cubicBezTo>
                    <a:cubicBezTo>
                      <a:pt x="446" y="180"/>
                      <a:pt x="431" y="165"/>
                      <a:pt x="414" y="163"/>
                    </a:cubicBezTo>
                    <a:cubicBezTo>
                      <a:pt x="398" y="162"/>
                      <a:pt x="385" y="171"/>
                      <a:pt x="377" y="183"/>
                    </a:cubicBezTo>
                    <a:cubicBezTo>
                      <a:pt x="366" y="199"/>
                      <a:pt x="367" y="219"/>
                      <a:pt x="374" y="236"/>
                    </a:cubicBezTo>
                    <a:cubicBezTo>
                      <a:pt x="375" y="235"/>
                      <a:pt x="377" y="235"/>
                      <a:pt x="378" y="234"/>
                    </a:cubicBezTo>
                    <a:cubicBezTo>
                      <a:pt x="378" y="234"/>
                      <a:pt x="378" y="235"/>
                      <a:pt x="378" y="235"/>
                    </a:cubicBezTo>
                    <a:cubicBezTo>
                      <a:pt x="377" y="235"/>
                      <a:pt x="376" y="236"/>
                      <a:pt x="375" y="236"/>
                    </a:cubicBezTo>
                    <a:cubicBezTo>
                      <a:pt x="374" y="236"/>
                      <a:pt x="375" y="238"/>
                      <a:pt x="376" y="238"/>
                    </a:cubicBezTo>
                    <a:cubicBezTo>
                      <a:pt x="377" y="241"/>
                      <a:pt x="378" y="243"/>
                      <a:pt x="380" y="245"/>
                    </a:cubicBezTo>
                    <a:cubicBezTo>
                      <a:pt x="384" y="251"/>
                      <a:pt x="389" y="257"/>
                      <a:pt x="394" y="262"/>
                    </a:cubicBezTo>
                    <a:cubicBezTo>
                      <a:pt x="409" y="277"/>
                      <a:pt x="428" y="287"/>
                      <a:pt x="449" y="287"/>
                    </a:cubicBezTo>
                    <a:cubicBezTo>
                      <a:pt x="475" y="288"/>
                      <a:pt x="503" y="275"/>
                      <a:pt x="523" y="258"/>
                    </a:cubicBezTo>
                    <a:cubicBezTo>
                      <a:pt x="542" y="241"/>
                      <a:pt x="555" y="217"/>
                      <a:pt x="560" y="192"/>
                    </a:cubicBezTo>
                    <a:cubicBezTo>
                      <a:pt x="572" y="140"/>
                      <a:pt x="550" y="85"/>
                      <a:pt x="510" y="50"/>
                    </a:cubicBezTo>
                    <a:cubicBezTo>
                      <a:pt x="468" y="13"/>
                      <a:pt x="408" y="0"/>
                      <a:pt x="354" y="17"/>
                    </a:cubicBezTo>
                    <a:cubicBezTo>
                      <a:pt x="293" y="36"/>
                      <a:pt x="255" y="95"/>
                      <a:pt x="239" y="154"/>
                    </a:cubicBezTo>
                    <a:cubicBezTo>
                      <a:pt x="226" y="207"/>
                      <a:pt x="233" y="260"/>
                      <a:pt x="243" y="312"/>
                    </a:cubicBezTo>
                    <a:cubicBezTo>
                      <a:pt x="252" y="363"/>
                      <a:pt x="265" y="416"/>
                      <a:pt x="256" y="468"/>
                    </a:cubicBezTo>
                    <a:cubicBezTo>
                      <a:pt x="246" y="520"/>
                      <a:pt x="212" y="564"/>
                      <a:pt x="162" y="583"/>
                    </a:cubicBezTo>
                    <a:cubicBezTo>
                      <a:pt x="138" y="592"/>
                      <a:pt x="111" y="593"/>
                      <a:pt x="87" y="584"/>
                    </a:cubicBezTo>
                    <a:cubicBezTo>
                      <a:pt x="57" y="573"/>
                      <a:pt x="33" y="546"/>
                      <a:pt x="22" y="516"/>
                    </a:cubicBezTo>
                    <a:cubicBezTo>
                      <a:pt x="5" y="469"/>
                      <a:pt x="21" y="406"/>
                      <a:pt x="73" y="390"/>
                    </a:cubicBezTo>
                    <a:cubicBezTo>
                      <a:pt x="121" y="376"/>
                      <a:pt x="178" y="411"/>
                      <a:pt x="172" y="464"/>
                    </a:cubicBezTo>
                    <a:cubicBezTo>
                      <a:pt x="170" y="483"/>
                      <a:pt x="149" y="501"/>
                      <a:pt x="129" y="497"/>
                    </a:cubicBezTo>
                    <a:cubicBezTo>
                      <a:pt x="117" y="495"/>
                      <a:pt x="107" y="484"/>
                      <a:pt x="106" y="471"/>
                    </a:cubicBezTo>
                    <a:cubicBezTo>
                      <a:pt x="105" y="459"/>
                      <a:pt x="117" y="449"/>
                      <a:pt x="129" y="456"/>
                    </a:cubicBezTo>
                    <a:cubicBezTo>
                      <a:pt x="131" y="457"/>
                      <a:pt x="133" y="454"/>
                      <a:pt x="131" y="4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" name="Freeform 386"/>
              <p:cNvSpPr>
                <a:spLocks/>
              </p:cNvSpPr>
              <p:nvPr/>
            </p:nvSpPr>
            <p:spPr bwMode="auto">
              <a:xfrm>
                <a:off x="1702" y="487"/>
                <a:ext cx="343" cy="451"/>
              </a:xfrm>
              <a:custGeom>
                <a:avLst/>
                <a:gdLst>
                  <a:gd name="T0" fmla="*/ 145 w 145"/>
                  <a:gd name="T1" fmla="*/ 13 h 191"/>
                  <a:gd name="T2" fmla="*/ 95 w 145"/>
                  <a:gd name="T3" fmla="*/ 26 h 191"/>
                  <a:gd name="T4" fmla="*/ 67 w 145"/>
                  <a:gd name="T5" fmla="*/ 87 h 191"/>
                  <a:gd name="T6" fmla="*/ 4 w 145"/>
                  <a:gd name="T7" fmla="*/ 191 h 191"/>
                  <a:gd name="T8" fmla="*/ 0 w 145"/>
                  <a:gd name="T9" fmla="*/ 187 h 191"/>
                  <a:gd name="T10" fmla="*/ 63 w 145"/>
                  <a:gd name="T11" fmla="*/ 88 h 191"/>
                  <a:gd name="T12" fmla="*/ 89 w 145"/>
                  <a:gd name="T13" fmla="*/ 25 h 191"/>
                  <a:gd name="T14" fmla="*/ 142 w 145"/>
                  <a:gd name="T15" fmla="*/ 10 h 191"/>
                  <a:gd name="T16" fmla="*/ 145 w 145"/>
                  <a:gd name="T17" fmla="*/ 1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5" h="191">
                    <a:moveTo>
                      <a:pt x="145" y="13"/>
                    </a:moveTo>
                    <a:cubicBezTo>
                      <a:pt x="127" y="3"/>
                      <a:pt x="109" y="13"/>
                      <a:pt x="95" y="26"/>
                    </a:cubicBezTo>
                    <a:cubicBezTo>
                      <a:pt x="78" y="42"/>
                      <a:pt x="71" y="64"/>
                      <a:pt x="67" y="87"/>
                    </a:cubicBezTo>
                    <a:cubicBezTo>
                      <a:pt x="60" y="124"/>
                      <a:pt x="50" y="182"/>
                      <a:pt x="4" y="191"/>
                    </a:cubicBezTo>
                    <a:cubicBezTo>
                      <a:pt x="3" y="191"/>
                      <a:pt x="1" y="187"/>
                      <a:pt x="0" y="187"/>
                    </a:cubicBezTo>
                    <a:cubicBezTo>
                      <a:pt x="44" y="179"/>
                      <a:pt x="56" y="124"/>
                      <a:pt x="63" y="88"/>
                    </a:cubicBezTo>
                    <a:cubicBezTo>
                      <a:pt x="67" y="65"/>
                      <a:pt x="73" y="43"/>
                      <a:pt x="89" y="25"/>
                    </a:cubicBezTo>
                    <a:cubicBezTo>
                      <a:pt x="103" y="11"/>
                      <a:pt x="123" y="0"/>
                      <a:pt x="142" y="10"/>
                    </a:cubicBezTo>
                    <a:cubicBezTo>
                      <a:pt x="143" y="10"/>
                      <a:pt x="144" y="12"/>
                      <a:pt x="14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" name="Freeform 387"/>
              <p:cNvSpPr>
                <a:spLocks/>
              </p:cNvSpPr>
              <p:nvPr/>
            </p:nvSpPr>
            <p:spPr bwMode="auto">
              <a:xfrm>
                <a:off x="2177" y="574"/>
                <a:ext cx="71" cy="52"/>
              </a:xfrm>
              <a:custGeom>
                <a:avLst/>
                <a:gdLst>
                  <a:gd name="T0" fmla="*/ 30 w 30"/>
                  <a:gd name="T1" fmla="*/ 20 h 22"/>
                  <a:gd name="T2" fmla="*/ 26 w 30"/>
                  <a:gd name="T3" fmla="*/ 21 h 22"/>
                  <a:gd name="T4" fmla="*/ 19 w 30"/>
                  <a:gd name="T5" fmla="*/ 20 h 22"/>
                  <a:gd name="T6" fmla="*/ 11 w 30"/>
                  <a:gd name="T7" fmla="*/ 9 h 22"/>
                  <a:gd name="T8" fmla="*/ 9 w 30"/>
                  <a:gd name="T9" fmla="*/ 5 h 22"/>
                  <a:gd name="T10" fmla="*/ 7 w 30"/>
                  <a:gd name="T11" fmla="*/ 2 h 22"/>
                  <a:gd name="T12" fmla="*/ 2 w 30"/>
                  <a:gd name="T13" fmla="*/ 1 h 22"/>
                  <a:gd name="T14" fmla="*/ 0 w 30"/>
                  <a:gd name="T15" fmla="*/ 1 h 22"/>
                  <a:gd name="T16" fmla="*/ 2 w 30"/>
                  <a:gd name="T17" fmla="*/ 1 h 22"/>
                  <a:gd name="T18" fmla="*/ 8 w 30"/>
                  <a:gd name="T19" fmla="*/ 3 h 22"/>
                  <a:gd name="T20" fmla="*/ 15 w 30"/>
                  <a:gd name="T21" fmla="*/ 15 h 22"/>
                  <a:gd name="T22" fmla="*/ 20 w 30"/>
                  <a:gd name="T23" fmla="*/ 20 h 22"/>
                  <a:gd name="T24" fmla="*/ 25 w 30"/>
                  <a:gd name="T25" fmla="*/ 21 h 22"/>
                  <a:gd name="T26" fmla="*/ 30 w 30"/>
                  <a:gd name="T27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2">
                    <a:moveTo>
                      <a:pt x="30" y="20"/>
                    </a:moveTo>
                    <a:cubicBezTo>
                      <a:pt x="30" y="19"/>
                      <a:pt x="29" y="20"/>
                      <a:pt x="26" y="21"/>
                    </a:cubicBezTo>
                    <a:cubicBezTo>
                      <a:pt x="24" y="21"/>
                      <a:pt x="22" y="22"/>
                      <a:pt x="19" y="20"/>
                    </a:cubicBezTo>
                    <a:cubicBezTo>
                      <a:pt x="16" y="18"/>
                      <a:pt x="14" y="14"/>
                      <a:pt x="11" y="9"/>
                    </a:cubicBezTo>
                    <a:cubicBezTo>
                      <a:pt x="11" y="7"/>
                      <a:pt x="10" y="6"/>
                      <a:pt x="9" y="5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2" y="1"/>
                    </a:cubicBezTo>
                    <a:cubicBezTo>
                      <a:pt x="4" y="0"/>
                      <a:pt x="6" y="0"/>
                      <a:pt x="8" y="3"/>
                    </a:cubicBezTo>
                    <a:cubicBezTo>
                      <a:pt x="11" y="5"/>
                      <a:pt x="12" y="10"/>
                      <a:pt x="15" y="15"/>
                    </a:cubicBezTo>
                    <a:cubicBezTo>
                      <a:pt x="17" y="18"/>
                      <a:pt x="19" y="19"/>
                      <a:pt x="20" y="20"/>
                    </a:cubicBezTo>
                    <a:cubicBezTo>
                      <a:pt x="21" y="21"/>
                      <a:pt x="22" y="21"/>
                      <a:pt x="25" y="21"/>
                    </a:cubicBezTo>
                    <a:cubicBezTo>
                      <a:pt x="26" y="21"/>
                      <a:pt x="28" y="20"/>
                      <a:pt x="3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" name="Freeform 388"/>
              <p:cNvSpPr>
                <a:spLocks/>
              </p:cNvSpPr>
              <p:nvPr/>
            </p:nvSpPr>
            <p:spPr bwMode="auto">
              <a:xfrm>
                <a:off x="2177" y="574"/>
                <a:ext cx="71" cy="52"/>
              </a:xfrm>
              <a:custGeom>
                <a:avLst/>
                <a:gdLst>
                  <a:gd name="T0" fmla="*/ 30 w 30"/>
                  <a:gd name="T1" fmla="*/ 20 h 22"/>
                  <a:gd name="T2" fmla="*/ 30 w 30"/>
                  <a:gd name="T3" fmla="*/ 20 h 22"/>
                  <a:gd name="T4" fmla="*/ 29 w 30"/>
                  <a:gd name="T5" fmla="*/ 20 h 22"/>
                  <a:gd name="T6" fmla="*/ 19 w 30"/>
                  <a:gd name="T7" fmla="*/ 20 h 22"/>
                  <a:gd name="T8" fmla="*/ 11 w 30"/>
                  <a:gd name="T9" fmla="*/ 9 h 22"/>
                  <a:gd name="T10" fmla="*/ 7 w 30"/>
                  <a:gd name="T11" fmla="*/ 2 h 22"/>
                  <a:gd name="T12" fmla="*/ 2 w 30"/>
                  <a:gd name="T13" fmla="*/ 1 h 22"/>
                  <a:gd name="T14" fmla="*/ 0 w 30"/>
                  <a:gd name="T15" fmla="*/ 1 h 22"/>
                  <a:gd name="T16" fmla="*/ 0 w 30"/>
                  <a:gd name="T17" fmla="*/ 1 h 22"/>
                  <a:gd name="T18" fmla="*/ 0 w 30"/>
                  <a:gd name="T19" fmla="*/ 1 h 22"/>
                  <a:gd name="T20" fmla="*/ 0 w 30"/>
                  <a:gd name="T21" fmla="*/ 1 h 22"/>
                  <a:gd name="T22" fmla="*/ 0 w 30"/>
                  <a:gd name="T23" fmla="*/ 1 h 22"/>
                  <a:gd name="T24" fmla="*/ 0 w 30"/>
                  <a:gd name="T25" fmla="*/ 1 h 22"/>
                  <a:gd name="T26" fmla="*/ 0 w 30"/>
                  <a:gd name="T27" fmla="*/ 1 h 22"/>
                  <a:gd name="T28" fmla="*/ 0 w 30"/>
                  <a:gd name="T29" fmla="*/ 1 h 22"/>
                  <a:gd name="T30" fmla="*/ 0 w 30"/>
                  <a:gd name="T31" fmla="*/ 1 h 22"/>
                  <a:gd name="T32" fmla="*/ 0 w 30"/>
                  <a:gd name="T33" fmla="*/ 1 h 22"/>
                  <a:gd name="T34" fmla="*/ 0 w 30"/>
                  <a:gd name="T35" fmla="*/ 1 h 22"/>
                  <a:gd name="T36" fmla="*/ 0 w 30"/>
                  <a:gd name="T37" fmla="*/ 1 h 22"/>
                  <a:gd name="T38" fmla="*/ 0 w 30"/>
                  <a:gd name="T39" fmla="*/ 1 h 22"/>
                  <a:gd name="T40" fmla="*/ 0 w 30"/>
                  <a:gd name="T41" fmla="*/ 1 h 22"/>
                  <a:gd name="T42" fmla="*/ 0 w 30"/>
                  <a:gd name="T43" fmla="*/ 1 h 22"/>
                  <a:gd name="T44" fmla="*/ 0 w 30"/>
                  <a:gd name="T45" fmla="*/ 1 h 22"/>
                  <a:gd name="T46" fmla="*/ 0 w 30"/>
                  <a:gd name="T47" fmla="*/ 1 h 22"/>
                  <a:gd name="T48" fmla="*/ 0 w 30"/>
                  <a:gd name="T49" fmla="*/ 1 h 22"/>
                  <a:gd name="T50" fmla="*/ 0 w 30"/>
                  <a:gd name="T51" fmla="*/ 1 h 22"/>
                  <a:gd name="T52" fmla="*/ 0 w 30"/>
                  <a:gd name="T53" fmla="*/ 1 h 22"/>
                  <a:gd name="T54" fmla="*/ 0 w 30"/>
                  <a:gd name="T55" fmla="*/ 1 h 22"/>
                  <a:gd name="T56" fmla="*/ 0 w 30"/>
                  <a:gd name="T57" fmla="*/ 1 h 22"/>
                  <a:gd name="T58" fmla="*/ 7 w 30"/>
                  <a:gd name="T59" fmla="*/ 1 h 22"/>
                  <a:gd name="T60" fmla="*/ 15 w 30"/>
                  <a:gd name="T61" fmla="*/ 15 h 22"/>
                  <a:gd name="T62" fmla="*/ 20 w 30"/>
                  <a:gd name="T63" fmla="*/ 20 h 22"/>
                  <a:gd name="T64" fmla="*/ 20 w 30"/>
                  <a:gd name="T65" fmla="*/ 20 h 22"/>
                  <a:gd name="T66" fmla="*/ 30 w 30"/>
                  <a:gd name="T67" fmla="*/ 20 h 22"/>
                  <a:gd name="T68" fmla="*/ 30 w 30"/>
                  <a:gd name="T69" fmla="*/ 20 h 22"/>
                  <a:gd name="T70" fmla="*/ 30 w 30"/>
                  <a:gd name="T71" fmla="*/ 20 h 22"/>
                  <a:gd name="T72" fmla="*/ 20 w 30"/>
                  <a:gd name="T73" fmla="*/ 20 h 22"/>
                  <a:gd name="T74" fmla="*/ 20 w 30"/>
                  <a:gd name="T75" fmla="*/ 20 h 22"/>
                  <a:gd name="T76" fmla="*/ 15 w 30"/>
                  <a:gd name="T77" fmla="*/ 15 h 22"/>
                  <a:gd name="T78" fmla="*/ 7 w 30"/>
                  <a:gd name="T79" fmla="*/ 1 h 22"/>
                  <a:gd name="T80" fmla="*/ 1 w 30"/>
                  <a:gd name="T81" fmla="*/ 1 h 22"/>
                  <a:gd name="T82" fmla="*/ 0 w 30"/>
                  <a:gd name="T83" fmla="*/ 1 h 22"/>
                  <a:gd name="T84" fmla="*/ 0 w 30"/>
                  <a:gd name="T85" fmla="*/ 1 h 22"/>
                  <a:gd name="T86" fmla="*/ 0 w 30"/>
                  <a:gd name="T87" fmla="*/ 1 h 22"/>
                  <a:gd name="T88" fmla="*/ 0 w 30"/>
                  <a:gd name="T89" fmla="*/ 1 h 22"/>
                  <a:gd name="T90" fmla="*/ 0 w 30"/>
                  <a:gd name="T91" fmla="*/ 1 h 22"/>
                  <a:gd name="T92" fmla="*/ 2 w 30"/>
                  <a:gd name="T93" fmla="*/ 1 h 22"/>
                  <a:gd name="T94" fmla="*/ 7 w 30"/>
                  <a:gd name="T95" fmla="*/ 2 h 22"/>
                  <a:gd name="T96" fmla="*/ 11 w 30"/>
                  <a:gd name="T97" fmla="*/ 9 h 22"/>
                  <a:gd name="T98" fmla="*/ 19 w 30"/>
                  <a:gd name="T99" fmla="*/ 20 h 22"/>
                  <a:gd name="T100" fmla="*/ 29 w 30"/>
                  <a:gd name="T101" fmla="*/ 20 h 22"/>
                  <a:gd name="T102" fmla="*/ 30 w 30"/>
                  <a:gd name="T103" fmla="*/ 20 h 22"/>
                  <a:gd name="T104" fmla="*/ 30 w 30"/>
                  <a:gd name="T105" fmla="*/ 20 h 22"/>
                  <a:gd name="T106" fmla="*/ 30 w 30"/>
                  <a:gd name="T107" fmla="*/ 20 h 22"/>
                  <a:gd name="T108" fmla="*/ 30 w 30"/>
                  <a:gd name="T109" fmla="*/ 20 h 22"/>
                  <a:gd name="T110" fmla="*/ 30 w 30"/>
                  <a:gd name="T111" fmla="*/ 20 h 22"/>
                  <a:gd name="T112" fmla="*/ 30 w 30"/>
                  <a:gd name="T113" fmla="*/ 20 h 22"/>
                  <a:gd name="T114" fmla="*/ 30 w 30"/>
                  <a:gd name="T115" fmla="*/ 20 h 22"/>
                  <a:gd name="T116" fmla="*/ 30 w 30"/>
                  <a:gd name="T117" fmla="*/ 20 h 22"/>
                  <a:gd name="T118" fmla="*/ 30 w 30"/>
                  <a:gd name="T119" fmla="*/ 20 h 22"/>
                  <a:gd name="T120" fmla="*/ 30 w 30"/>
                  <a:gd name="T121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0" h="22">
                    <a:moveTo>
                      <a:pt x="30" y="20"/>
                    </a:move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29" y="20"/>
                      <a:pt x="29" y="20"/>
                    </a:cubicBezTo>
                    <a:cubicBezTo>
                      <a:pt x="28" y="20"/>
                      <a:pt x="27" y="21"/>
                      <a:pt x="26" y="21"/>
                    </a:cubicBezTo>
                    <a:cubicBezTo>
                      <a:pt x="24" y="21"/>
                      <a:pt x="22" y="22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6" y="18"/>
                      <a:pt x="14" y="14"/>
                      <a:pt x="11" y="9"/>
                    </a:cubicBezTo>
                    <a:cubicBezTo>
                      <a:pt x="11" y="7"/>
                      <a:pt x="10" y="6"/>
                      <a:pt x="9" y="5"/>
                    </a:cubicBezTo>
                    <a:cubicBezTo>
                      <a:pt x="8" y="3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0"/>
                      <a:pt x="5" y="0"/>
                      <a:pt x="7" y="1"/>
                    </a:cubicBezTo>
                    <a:cubicBezTo>
                      <a:pt x="7" y="2"/>
                      <a:pt x="8" y="2"/>
                      <a:pt x="8" y="3"/>
                    </a:cubicBezTo>
                    <a:cubicBezTo>
                      <a:pt x="11" y="5"/>
                      <a:pt x="12" y="10"/>
                      <a:pt x="15" y="15"/>
                    </a:cubicBezTo>
                    <a:cubicBezTo>
                      <a:pt x="17" y="18"/>
                      <a:pt x="18" y="19"/>
                      <a:pt x="19" y="20"/>
                    </a:cubicBezTo>
                    <a:cubicBezTo>
                      <a:pt x="19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1" y="21"/>
                      <a:pt x="22" y="21"/>
                      <a:pt x="25" y="21"/>
                    </a:cubicBezTo>
                    <a:cubicBezTo>
                      <a:pt x="26" y="21"/>
                      <a:pt x="28" y="21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8" y="20"/>
                      <a:pt x="26" y="21"/>
                      <a:pt x="25" y="21"/>
                    </a:cubicBezTo>
                    <a:cubicBezTo>
                      <a:pt x="22" y="21"/>
                      <a:pt x="21" y="21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19" y="20"/>
                    </a:cubicBezTo>
                    <a:cubicBezTo>
                      <a:pt x="18" y="19"/>
                      <a:pt x="17" y="18"/>
                      <a:pt x="15" y="15"/>
                    </a:cubicBezTo>
                    <a:cubicBezTo>
                      <a:pt x="12" y="10"/>
                      <a:pt x="11" y="5"/>
                      <a:pt x="8" y="3"/>
                    </a:cubicBezTo>
                    <a:cubicBezTo>
                      <a:pt x="8" y="2"/>
                      <a:pt x="7" y="2"/>
                      <a:pt x="7" y="1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1"/>
                      <a:pt x="5" y="1"/>
                      <a:pt x="6" y="2"/>
                    </a:cubicBezTo>
                    <a:cubicBezTo>
                      <a:pt x="6" y="2"/>
                      <a:pt x="6" y="2"/>
                      <a:pt x="7" y="2"/>
                    </a:cubicBezTo>
                    <a:cubicBezTo>
                      <a:pt x="7" y="2"/>
                      <a:pt x="8" y="3"/>
                      <a:pt x="9" y="5"/>
                    </a:cubicBezTo>
                    <a:cubicBezTo>
                      <a:pt x="10" y="6"/>
                      <a:pt x="11" y="7"/>
                      <a:pt x="11" y="9"/>
                    </a:cubicBezTo>
                    <a:cubicBezTo>
                      <a:pt x="14" y="14"/>
                      <a:pt x="16" y="18"/>
                      <a:pt x="19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2" y="22"/>
                      <a:pt x="24" y="22"/>
                      <a:pt x="26" y="21"/>
                    </a:cubicBezTo>
                    <a:cubicBezTo>
                      <a:pt x="28" y="21"/>
                      <a:pt x="29" y="20"/>
                      <a:pt x="29" y="20"/>
                    </a:cubicBezTo>
                    <a:cubicBezTo>
                      <a:pt x="29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20"/>
                      <a:pt x="30" y="20"/>
                      <a:pt x="30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" name="Freeform 389"/>
              <p:cNvSpPr>
                <a:spLocks/>
              </p:cNvSpPr>
              <p:nvPr/>
            </p:nvSpPr>
            <p:spPr bwMode="auto">
              <a:xfrm>
                <a:off x="2212" y="603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1 h 3"/>
                  <a:gd name="T4" fmla="*/ 1 w 2"/>
                  <a:gd name="T5" fmla="*/ 1 h 3"/>
                  <a:gd name="T6" fmla="*/ 2 w 2"/>
                  <a:gd name="T7" fmla="*/ 2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" name="Freeform 390"/>
              <p:cNvSpPr>
                <a:spLocks/>
              </p:cNvSpPr>
              <p:nvPr/>
            </p:nvSpPr>
            <p:spPr bwMode="auto">
              <a:xfrm>
                <a:off x="2212" y="603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1 h 3"/>
                  <a:gd name="T8" fmla="*/ 1 w 2"/>
                  <a:gd name="T9" fmla="*/ 1 h 3"/>
                  <a:gd name="T10" fmla="*/ 1 w 2"/>
                  <a:gd name="T11" fmla="*/ 1 h 3"/>
                  <a:gd name="T12" fmla="*/ 2 w 2"/>
                  <a:gd name="T13" fmla="*/ 1 h 3"/>
                  <a:gd name="T14" fmla="*/ 2 w 2"/>
                  <a:gd name="T15" fmla="*/ 2 h 3"/>
                  <a:gd name="T16" fmla="*/ 2 w 2"/>
                  <a:gd name="T17" fmla="*/ 3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3 h 3"/>
                  <a:gd name="T26" fmla="*/ 2 w 2"/>
                  <a:gd name="T27" fmla="*/ 2 h 3"/>
                  <a:gd name="T28" fmla="*/ 2 w 2"/>
                  <a:gd name="T29" fmla="*/ 1 h 3"/>
                  <a:gd name="T30" fmla="*/ 1 w 2"/>
                  <a:gd name="T31" fmla="*/ 1 h 3"/>
                  <a:gd name="T32" fmla="*/ 1 w 2"/>
                  <a:gd name="T33" fmla="*/ 1 h 3"/>
                  <a:gd name="T34" fmla="*/ 0 w 2"/>
                  <a:gd name="T35" fmla="*/ 1 h 3"/>
                  <a:gd name="T36" fmla="*/ 0 w 2"/>
                  <a:gd name="T37" fmla="*/ 2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" name="Freeform 391"/>
              <p:cNvSpPr>
                <a:spLocks/>
              </p:cNvSpPr>
              <p:nvPr/>
            </p:nvSpPr>
            <p:spPr bwMode="auto">
              <a:xfrm>
                <a:off x="2217" y="610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" name="Freeform 392"/>
              <p:cNvSpPr>
                <a:spLocks/>
              </p:cNvSpPr>
              <p:nvPr/>
            </p:nvSpPr>
            <p:spPr bwMode="auto">
              <a:xfrm>
                <a:off x="2217" y="610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1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" name="Freeform 393"/>
              <p:cNvSpPr>
                <a:spLocks/>
              </p:cNvSpPr>
              <p:nvPr/>
            </p:nvSpPr>
            <p:spPr bwMode="auto">
              <a:xfrm>
                <a:off x="2227" y="617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" name="Freeform 394"/>
              <p:cNvSpPr>
                <a:spLocks/>
              </p:cNvSpPr>
              <p:nvPr/>
            </p:nvSpPr>
            <p:spPr bwMode="auto">
              <a:xfrm>
                <a:off x="2227" y="617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1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" name="Freeform 395"/>
              <p:cNvSpPr>
                <a:spLocks/>
              </p:cNvSpPr>
              <p:nvPr/>
            </p:nvSpPr>
            <p:spPr bwMode="auto">
              <a:xfrm>
                <a:off x="2222" y="615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" name="Freeform 396"/>
              <p:cNvSpPr>
                <a:spLocks/>
              </p:cNvSpPr>
              <p:nvPr/>
            </p:nvSpPr>
            <p:spPr bwMode="auto">
              <a:xfrm>
                <a:off x="2222" y="615"/>
                <a:ext cx="5" cy="4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  <a:gd name="T10" fmla="*/ 1 w 2"/>
                  <a:gd name="T11" fmla="*/ 0 h 2"/>
                  <a:gd name="T12" fmla="*/ 2 w 2"/>
                  <a:gd name="T13" fmla="*/ 0 h 2"/>
                  <a:gd name="T14" fmla="*/ 2 w 2"/>
                  <a:gd name="T15" fmla="*/ 1 h 2"/>
                  <a:gd name="T16" fmla="*/ 1 w 2"/>
                  <a:gd name="T17" fmla="*/ 2 h 2"/>
                  <a:gd name="T18" fmla="*/ 1 w 2"/>
                  <a:gd name="T19" fmla="*/ 2 h 2"/>
                  <a:gd name="T20" fmla="*/ 1 w 2"/>
                  <a:gd name="T21" fmla="*/ 2 h 2"/>
                  <a:gd name="T22" fmla="*/ 1 w 2"/>
                  <a:gd name="T23" fmla="*/ 2 h 2"/>
                  <a:gd name="T24" fmla="*/ 1 w 2"/>
                  <a:gd name="T25" fmla="*/ 2 h 2"/>
                  <a:gd name="T26" fmla="*/ 2 w 2"/>
                  <a:gd name="T27" fmla="*/ 1 h 2"/>
                  <a:gd name="T28" fmla="*/ 2 w 2"/>
                  <a:gd name="T29" fmla="*/ 0 h 2"/>
                  <a:gd name="T30" fmla="*/ 1 w 2"/>
                  <a:gd name="T31" fmla="*/ 0 h 2"/>
                  <a:gd name="T32" fmla="*/ 1 w 2"/>
                  <a:gd name="T33" fmla="*/ 0 h 2"/>
                  <a:gd name="T34" fmla="*/ 0 w 2"/>
                  <a:gd name="T35" fmla="*/ 1 h 2"/>
                  <a:gd name="T36" fmla="*/ 0 w 2"/>
                  <a:gd name="T37" fmla="*/ 2 h 2"/>
                  <a:gd name="T38" fmla="*/ 1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" name="Freeform 397"/>
              <p:cNvSpPr>
                <a:spLocks/>
              </p:cNvSpPr>
              <p:nvPr/>
            </p:nvSpPr>
            <p:spPr bwMode="auto">
              <a:xfrm>
                <a:off x="2234" y="61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" name="Freeform 398"/>
              <p:cNvSpPr>
                <a:spLocks/>
              </p:cNvSpPr>
              <p:nvPr/>
            </p:nvSpPr>
            <p:spPr bwMode="auto">
              <a:xfrm>
                <a:off x="2234" y="619"/>
                <a:ext cx="2" cy="3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1 w 1"/>
                  <a:gd name="T27" fmla="*/ 1 h 1"/>
                  <a:gd name="T28" fmla="*/ 1 w 1"/>
                  <a:gd name="T29" fmla="*/ 0 h 1"/>
                  <a:gd name="T30" fmla="*/ 0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Freeform 399"/>
              <p:cNvSpPr>
                <a:spLocks/>
              </p:cNvSpPr>
              <p:nvPr/>
            </p:nvSpPr>
            <p:spPr bwMode="auto">
              <a:xfrm>
                <a:off x="2236" y="619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Freeform 400"/>
              <p:cNvSpPr>
                <a:spLocks/>
              </p:cNvSpPr>
              <p:nvPr/>
            </p:nvSpPr>
            <p:spPr bwMode="auto">
              <a:xfrm>
                <a:off x="2236" y="619"/>
                <a:ext cx="2" cy="3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1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Freeform 401"/>
              <p:cNvSpPr>
                <a:spLocks/>
              </p:cNvSpPr>
              <p:nvPr/>
            </p:nvSpPr>
            <p:spPr bwMode="auto">
              <a:xfrm>
                <a:off x="2241" y="61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Freeform 402"/>
              <p:cNvSpPr>
                <a:spLocks/>
              </p:cNvSpPr>
              <p:nvPr/>
            </p:nvSpPr>
            <p:spPr bwMode="auto">
              <a:xfrm>
                <a:off x="2241" y="617"/>
                <a:ext cx="2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1 w 1"/>
                  <a:gd name="T25" fmla="*/ 1 h 1"/>
                  <a:gd name="T26" fmla="*/ 1 w 1"/>
                  <a:gd name="T27" fmla="*/ 1 h 1"/>
                  <a:gd name="T28" fmla="*/ 1 w 1"/>
                  <a:gd name="T29" fmla="*/ 1 h 1"/>
                  <a:gd name="T30" fmla="*/ 0 w 1"/>
                  <a:gd name="T31" fmla="*/ 0 h 1"/>
                  <a:gd name="T32" fmla="*/ 0 w 1"/>
                  <a:gd name="T33" fmla="*/ 1 h 1"/>
                  <a:gd name="T34" fmla="*/ 0 w 1"/>
                  <a:gd name="T35" fmla="*/ 1 h 1"/>
                  <a:gd name="T36" fmla="*/ 0 w 1"/>
                  <a:gd name="T37" fmla="*/ 1 h 1"/>
                  <a:gd name="T38" fmla="*/ 0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Freeform 403"/>
              <p:cNvSpPr>
                <a:spLocks/>
              </p:cNvSpPr>
              <p:nvPr/>
            </p:nvSpPr>
            <p:spPr bwMode="auto">
              <a:xfrm>
                <a:off x="2208" y="598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1 h 2"/>
                  <a:gd name="T4" fmla="*/ 2 w 3"/>
                  <a:gd name="T5" fmla="*/ 0 h 2"/>
                  <a:gd name="T6" fmla="*/ 2 w 3"/>
                  <a:gd name="T7" fmla="*/ 1 h 2"/>
                  <a:gd name="T8" fmla="*/ 1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Freeform 404"/>
              <p:cNvSpPr>
                <a:spLocks/>
              </p:cNvSpPr>
              <p:nvPr/>
            </p:nvSpPr>
            <p:spPr bwMode="auto">
              <a:xfrm>
                <a:off x="2210" y="598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0 w 2"/>
                  <a:gd name="T7" fmla="*/ 1 h 2"/>
                  <a:gd name="T8" fmla="*/ 0 w 2"/>
                  <a:gd name="T9" fmla="*/ 0 h 2"/>
                  <a:gd name="T10" fmla="*/ 1 w 2"/>
                  <a:gd name="T11" fmla="*/ 0 h 2"/>
                  <a:gd name="T12" fmla="*/ 1 w 2"/>
                  <a:gd name="T13" fmla="*/ 1 h 2"/>
                  <a:gd name="T14" fmla="*/ 1 w 2"/>
                  <a:gd name="T15" fmla="*/ 1 h 2"/>
                  <a:gd name="T16" fmla="*/ 1 w 2"/>
                  <a:gd name="T17" fmla="*/ 2 h 2"/>
                  <a:gd name="T18" fmla="*/ 0 w 2"/>
                  <a:gd name="T19" fmla="*/ 2 h 2"/>
                  <a:gd name="T20" fmla="*/ 0 w 2"/>
                  <a:gd name="T21" fmla="*/ 2 h 2"/>
                  <a:gd name="T22" fmla="*/ 0 w 2"/>
                  <a:gd name="T23" fmla="*/ 2 h 2"/>
                  <a:gd name="T24" fmla="*/ 1 w 2"/>
                  <a:gd name="T25" fmla="*/ 2 h 2"/>
                  <a:gd name="T26" fmla="*/ 1 w 2"/>
                  <a:gd name="T27" fmla="*/ 1 h 2"/>
                  <a:gd name="T28" fmla="*/ 1 w 2"/>
                  <a:gd name="T29" fmla="*/ 1 h 2"/>
                  <a:gd name="T30" fmla="*/ 1 w 2"/>
                  <a:gd name="T31" fmla="*/ 0 h 2"/>
                  <a:gd name="T32" fmla="*/ 0 w 2"/>
                  <a:gd name="T33" fmla="*/ 0 h 2"/>
                  <a:gd name="T34" fmla="*/ 0 w 2"/>
                  <a:gd name="T35" fmla="*/ 1 h 2"/>
                  <a:gd name="T36" fmla="*/ 0 w 2"/>
                  <a:gd name="T37" fmla="*/ 1 h 2"/>
                  <a:gd name="T38" fmla="*/ 0 w 2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Freeform 405"/>
              <p:cNvSpPr>
                <a:spLocks/>
              </p:cNvSpPr>
              <p:nvPr/>
            </p:nvSpPr>
            <p:spPr bwMode="auto">
              <a:xfrm>
                <a:off x="2243" y="617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" name="Freeform 406"/>
              <p:cNvSpPr>
                <a:spLocks/>
              </p:cNvSpPr>
              <p:nvPr/>
            </p:nvSpPr>
            <p:spPr bwMode="auto">
              <a:xfrm>
                <a:off x="2243" y="617"/>
                <a:ext cx="3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  <a:gd name="T24" fmla="*/ 1 w 1"/>
                  <a:gd name="T25" fmla="*/ 1 h 1"/>
                  <a:gd name="T26" fmla="*/ 1 w 1"/>
                  <a:gd name="T27" fmla="*/ 0 h 1"/>
                  <a:gd name="T28" fmla="*/ 1 w 1"/>
                  <a:gd name="T29" fmla="*/ 0 h 1"/>
                  <a:gd name="T30" fmla="*/ 1 w 1"/>
                  <a:gd name="T31" fmla="*/ 0 h 1"/>
                  <a:gd name="T32" fmla="*/ 0 w 1"/>
                  <a:gd name="T33" fmla="*/ 0 h 1"/>
                  <a:gd name="T34" fmla="*/ 0 w 1"/>
                  <a:gd name="T35" fmla="*/ 0 h 1"/>
                  <a:gd name="T36" fmla="*/ 0 w 1"/>
                  <a:gd name="T37" fmla="*/ 1 h 1"/>
                  <a:gd name="T38" fmla="*/ 1 w 1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" name="Freeform 407"/>
              <p:cNvSpPr>
                <a:spLocks/>
              </p:cNvSpPr>
              <p:nvPr/>
            </p:nvSpPr>
            <p:spPr bwMode="auto">
              <a:xfrm>
                <a:off x="2203" y="584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1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" name="Freeform 408"/>
              <p:cNvSpPr>
                <a:spLocks/>
              </p:cNvSpPr>
              <p:nvPr/>
            </p:nvSpPr>
            <p:spPr bwMode="auto">
              <a:xfrm>
                <a:off x="2203" y="586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1 h 2"/>
                  <a:gd name="T8" fmla="*/ 2 w 2"/>
                  <a:gd name="T9" fmla="*/ 2 h 2"/>
                  <a:gd name="T10" fmla="*/ 1 w 2"/>
                  <a:gd name="T11" fmla="*/ 2 h 2"/>
                  <a:gd name="T12" fmla="*/ 0 w 2"/>
                  <a:gd name="T13" fmla="*/ 1 h 2"/>
                  <a:gd name="T14" fmla="*/ 0 w 2"/>
                  <a:gd name="T15" fmla="*/ 0 h 2"/>
                  <a:gd name="T16" fmla="*/ 1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0 h 2"/>
                  <a:gd name="T26" fmla="*/ 0 w 2"/>
                  <a:gd name="T27" fmla="*/ 0 h 2"/>
                  <a:gd name="T28" fmla="*/ 0 w 2"/>
                  <a:gd name="T29" fmla="*/ 1 h 2"/>
                  <a:gd name="T30" fmla="*/ 1 w 2"/>
                  <a:gd name="T31" fmla="*/ 2 h 2"/>
                  <a:gd name="T32" fmla="*/ 2 w 2"/>
                  <a:gd name="T33" fmla="*/ 2 h 2"/>
                  <a:gd name="T34" fmla="*/ 2 w 2"/>
                  <a:gd name="T35" fmla="*/ 1 h 2"/>
                  <a:gd name="T36" fmla="*/ 2 w 2"/>
                  <a:gd name="T37" fmla="*/ 0 h 2"/>
                  <a:gd name="T38" fmla="*/ 2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" name="Freeform 409"/>
              <p:cNvSpPr>
                <a:spLocks/>
              </p:cNvSpPr>
              <p:nvPr/>
            </p:nvSpPr>
            <p:spPr bwMode="auto">
              <a:xfrm>
                <a:off x="2201" y="579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0"/>
                      <a:pt x="2" y="1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" name="Freeform 410"/>
              <p:cNvSpPr>
                <a:spLocks/>
              </p:cNvSpPr>
              <p:nvPr/>
            </p:nvSpPr>
            <p:spPr bwMode="auto">
              <a:xfrm>
                <a:off x="2201" y="579"/>
                <a:ext cx="4" cy="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1 w 2"/>
                  <a:gd name="T9" fmla="*/ 2 h 2"/>
                  <a:gd name="T10" fmla="*/ 0 w 2"/>
                  <a:gd name="T11" fmla="*/ 2 h 2"/>
                  <a:gd name="T12" fmla="*/ 0 w 2"/>
                  <a:gd name="T13" fmla="*/ 2 h 2"/>
                  <a:gd name="T14" fmla="*/ 0 w 2"/>
                  <a:gd name="T15" fmla="*/ 1 h 2"/>
                  <a:gd name="T16" fmla="*/ 0 w 2"/>
                  <a:gd name="T17" fmla="*/ 0 h 2"/>
                  <a:gd name="T18" fmla="*/ 1 w 2"/>
                  <a:gd name="T19" fmla="*/ 0 h 2"/>
                  <a:gd name="T20" fmla="*/ 1 w 2"/>
                  <a:gd name="T21" fmla="*/ 0 h 2"/>
                  <a:gd name="T22" fmla="*/ 1 w 2"/>
                  <a:gd name="T23" fmla="*/ 0 h 2"/>
                  <a:gd name="T24" fmla="*/ 0 w 2"/>
                  <a:gd name="T25" fmla="*/ 0 h 2"/>
                  <a:gd name="T26" fmla="*/ 0 w 2"/>
                  <a:gd name="T27" fmla="*/ 1 h 2"/>
                  <a:gd name="T28" fmla="*/ 0 w 2"/>
                  <a:gd name="T29" fmla="*/ 2 h 2"/>
                  <a:gd name="T30" fmla="*/ 0 w 2"/>
                  <a:gd name="T31" fmla="*/ 2 h 2"/>
                  <a:gd name="T32" fmla="*/ 1 w 2"/>
                  <a:gd name="T33" fmla="*/ 2 h 2"/>
                  <a:gd name="T34" fmla="*/ 2 w 2"/>
                  <a:gd name="T35" fmla="*/ 2 h 2"/>
                  <a:gd name="T36" fmla="*/ 2 w 2"/>
                  <a:gd name="T37" fmla="*/ 1 h 2"/>
                  <a:gd name="T38" fmla="*/ 1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" name="Freeform 411"/>
              <p:cNvSpPr>
                <a:spLocks/>
              </p:cNvSpPr>
              <p:nvPr/>
            </p:nvSpPr>
            <p:spPr bwMode="auto">
              <a:xfrm>
                <a:off x="2191" y="572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1 h 2"/>
                  <a:gd name="T4" fmla="*/ 1 w 2"/>
                  <a:gd name="T5" fmla="*/ 2 h 2"/>
                  <a:gd name="T6" fmla="*/ 1 w 2"/>
                  <a:gd name="T7" fmla="*/ 1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" name="Freeform 412"/>
              <p:cNvSpPr>
                <a:spLocks/>
              </p:cNvSpPr>
              <p:nvPr/>
            </p:nvSpPr>
            <p:spPr bwMode="auto">
              <a:xfrm>
                <a:off x="2191" y="572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2 w 2"/>
                  <a:gd name="T7" fmla="*/ 1 h 2"/>
                  <a:gd name="T8" fmla="*/ 1 w 2"/>
                  <a:gd name="T9" fmla="*/ 2 h 2"/>
                  <a:gd name="T10" fmla="*/ 1 w 2"/>
                  <a:gd name="T11" fmla="*/ 2 h 2"/>
                  <a:gd name="T12" fmla="*/ 0 w 2"/>
                  <a:gd name="T13" fmla="*/ 1 h 2"/>
                  <a:gd name="T14" fmla="*/ 1 w 2"/>
                  <a:gd name="T15" fmla="*/ 1 h 2"/>
                  <a:gd name="T16" fmla="*/ 1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0 h 2"/>
                  <a:gd name="T26" fmla="*/ 1 w 2"/>
                  <a:gd name="T27" fmla="*/ 1 h 2"/>
                  <a:gd name="T28" fmla="*/ 0 w 2"/>
                  <a:gd name="T29" fmla="*/ 1 h 2"/>
                  <a:gd name="T30" fmla="*/ 1 w 2"/>
                  <a:gd name="T31" fmla="*/ 2 h 2"/>
                  <a:gd name="T32" fmla="*/ 1 w 2"/>
                  <a:gd name="T33" fmla="*/ 2 h 2"/>
                  <a:gd name="T34" fmla="*/ 2 w 2"/>
                  <a:gd name="T35" fmla="*/ 1 h 2"/>
                  <a:gd name="T36" fmla="*/ 2 w 2"/>
                  <a:gd name="T37" fmla="*/ 1 h 2"/>
                  <a:gd name="T38" fmla="*/ 2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" name="Freeform 413"/>
              <p:cNvSpPr>
                <a:spLocks/>
              </p:cNvSpPr>
              <p:nvPr/>
            </p:nvSpPr>
            <p:spPr bwMode="auto">
              <a:xfrm>
                <a:off x="2196" y="574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1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" name="Freeform 414"/>
              <p:cNvSpPr>
                <a:spLocks/>
              </p:cNvSpPr>
              <p:nvPr/>
            </p:nvSpPr>
            <p:spPr bwMode="auto">
              <a:xfrm>
                <a:off x="2196" y="574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2 w 2"/>
                  <a:gd name="T7" fmla="*/ 2 h 2"/>
                  <a:gd name="T8" fmla="*/ 1 w 2"/>
                  <a:gd name="T9" fmla="*/ 2 h 2"/>
                  <a:gd name="T10" fmla="*/ 1 w 2"/>
                  <a:gd name="T11" fmla="*/ 2 h 2"/>
                  <a:gd name="T12" fmla="*/ 0 w 2"/>
                  <a:gd name="T13" fmla="*/ 2 h 2"/>
                  <a:gd name="T14" fmla="*/ 0 w 2"/>
                  <a:gd name="T15" fmla="*/ 1 h 2"/>
                  <a:gd name="T16" fmla="*/ 1 w 2"/>
                  <a:gd name="T17" fmla="*/ 1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1 h 2"/>
                  <a:gd name="T26" fmla="*/ 0 w 2"/>
                  <a:gd name="T27" fmla="*/ 1 h 2"/>
                  <a:gd name="T28" fmla="*/ 0 w 2"/>
                  <a:gd name="T29" fmla="*/ 2 h 2"/>
                  <a:gd name="T30" fmla="*/ 1 w 2"/>
                  <a:gd name="T31" fmla="*/ 2 h 2"/>
                  <a:gd name="T32" fmla="*/ 1 w 2"/>
                  <a:gd name="T33" fmla="*/ 2 h 2"/>
                  <a:gd name="T34" fmla="*/ 2 w 2"/>
                  <a:gd name="T35" fmla="*/ 2 h 2"/>
                  <a:gd name="T36" fmla="*/ 2 w 2"/>
                  <a:gd name="T37" fmla="*/ 1 h 2"/>
                  <a:gd name="T38" fmla="*/ 2 w 2"/>
                  <a:gd name="T3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" name="Freeform 415"/>
              <p:cNvSpPr>
                <a:spLocks/>
              </p:cNvSpPr>
              <p:nvPr/>
            </p:nvSpPr>
            <p:spPr bwMode="auto">
              <a:xfrm>
                <a:off x="2189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" name="Freeform 416"/>
              <p:cNvSpPr>
                <a:spLocks/>
              </p:cNvSpPr>
              <p:nvPr/>
            </p:nvSpPr>
            <p:spPr bwMode="auto">
              <a:xfrm>
                <a:off x="2189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0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" name="Freeform 417"/>
              <p:cNvSpPr>
                <a:spLocks/>
              </p:cNvSpPr>
              <p:nvPr/>
            </p:nvSpPr>
            <p:spPr bwMode="auto">
              <a:xfrm>
                <a:off x="2184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" name="Freeform 418"/>
              <p:cNvSpPr>
                <a:spLocks/>
              </p:cNvSpPr>
              <p:nvPr/>
            </p:nvSpPr>
            <p:spPr bwMode="auto">
              <a:xfrm>
                <a:off x="2184" y="572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  <a:gd name="T20" fmla="*/ 1 w 1"/>
                  <a:gd name="T21" fmla="*/ 0 h 1"/>
                  <a:gd name="T22" fmla="*/ 1 w 1"/>
                  <a:gd name="T23" fmla="*/ 0 h 1"/>
                  <a:gd name="T24" fmla="*/ 1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1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1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" name="Freeform 419"/>
              <p:cNvSpPr>
                <a:spLocks/>
              </p:cNvSpPr>
              <p:nvPr/>
            </p:nvSpPr>
            <p:spPr bwMode="auto">
              <a:xfrm>
                <a:off x="2182" y="57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" name="Freeform 420"/>
              <p:cNvSpPr>
                <a:spLocks/>
              </p:cNvSpPr>
              <p:nvPr/>
            </p:nvSpPr>
            <p:spPr bwMode="auto">
              <a:xfrm>
                <a:off x="2182" y="572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  <a:gd name="T26" fmla="*/ 0 w 1"/>
                  <a:gd name="T27" fmla="*/ 0 h 1"/>
                  <a:gd name="T28" fmla="*/ 0 w 1"/>
                  <a:gd name="T29" fmla="*/ 1 h 1"/>
                  <a:gd name="T30" fmla="*/ 0 w 1"/>
                  <a:gd name="T31" fmla="*/ 1 h 1"/>
                  <a:gd name="T32" fmla="*/ 0 w 1"/>
                  <a:gd name="T33" fmla="*/ 1 h 1"/>
                  <a:gd name="T34" fmla="*/ 1 w 1"/>
                  <a:gd name="T35" fmla="*/ 0 h 1"/>
                  <a:gd name="T36" fmla="*/ 1 w 1"/>
                  <a:gd name="T37" fmla="*/ 0 h 1"/>
                  <a:gd name="T38" fmla="*/ 0 w 1"/>
                  <a:gd name="T3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" name="Freeform 421"/>
              <p:cNvSpPr>
                <a:spLocks/>
              </p:cNvSpPr>
              <p:nvPr/>
            </p:nvSpPr>
            <p:spPr bwMode="auto">
              <a:xfrm>
                <a:off x="2205" y="591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2 h 3"/>
                  <a:gd name="T4" fmla="*/ 1 w 2"/>
                  <a:gd name="T5" fmla="*/ 2 h 3"/>
                  <a:gd name="T6" fmla="*/ 1 w 2"/>
                  <a:gd name="T7" fmla="*/ 1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3"/>
                      <a:pt x="1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" name="Freeform 422"/>
              <p:cNvSpPr>
                <a:spLocks/>
              </p:cNvSpPr>
              <p:nvPr/>
            </p:nvSpPr>
            <p:spPr bwMode="auto">
              <a:xfrm>
                <a:off x="2205" y="591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1 h 3"/>
                  <a:gd name="T4" fmla="*/ 2 w 2"/>
                  <a:gd name="T5" fmla="*/ 1 h 3"/>
                  <a:gd name="T6" fmla="*/ 2 w 2"/>
                  <a:gd name="T7" fmla="*/ 2 h 3"/>
                  <a:gd name="T8" fmla="*/ 1 w 2"/>
                  <a:gd name="T9" fmla="*/ 2 h 3"/>
                  <a:gd name="T10" fmla="*/ 1 w 2"/>
                  <a:gd name="T11" fmla="*/ 2 h 3"/>
                  <a:gd name="T12" fmla="*/ 0 w 2"/>
                  <a:gd name="T13" fmla="*/ 2 h 3"/>
                  <a:gd name="T14" fmla="*/ 1 w 2"/>
                  <a:gd name="T15" fmla="*/ 1 h 3"/>
                  <a:gd name="T16" fmla="*/ 1 w 2"/>
                  <a:gd name="T17" fmla="*/ 0 h 3"/>
                  <a:gd name="T18" fmla="*/ 2 w 2"/>
                  <a:gd name="T19" fmla="*/ 1 h 3"/>
                  <a:gd name="T20" fmla="*/ 2 w 2"/>
                  <a:gd name="T21" fmla="*/ 1 h 3"/>
                  <a:gd name="T22" fmla="*/ 2 w 2"/>
                  <a:gd name="T23" fmla="*/ 1 h 3"/>
                  <a:gd name="T24" fmla="*/ 1 w 2"/>
                  <a:gd name="T25" fmla="*/ 0 h 3"/>
                  <a:gd name="T26" fmla="*/ 1 w 2"/>
                  <a:gd name="T27" fmla="*/ 1 h 3"/>
                  <a:gd name="T28" fmla="*/ 0 w 2"/>
                  <a:gd name="T29" fmla="*/ 2 h 3"/>
                  <a:gd name="T30" fmla="*/ 1 w 2"/>
                  <a:gd name="T31" fmla="*/ 2 h 3"/>
                  <a:gd name="T32" fmla="*/ 1 w 2"/>
                  <a:gd name="T33" fmla="*/ 2 h 3"/>
                  <a:gd name="T34" fmla="*/ 2 w 2"/>
                  <a:gd name="T35" fmla="*/ 2 h 3"/>
                  <a:gd name="T36" fmla="*/ 2 w 2"/>
                  <a:gd name="T37" fmla="*/ 1 h 3"/>
                  <a:gd name="T38" fmla="*/ 2 w 2"/>
                  <a:gd name="T3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" name="Freeform 423"/>
              <p:cNvSpPr>
                <a:spLocks/>
              </p:cNvSpPr>
              <p:nvPr/>
            </p:nvSpPr>
            <p:spPr bwMode="auto">
              <a:xfrm>
                <a:off x="2179" y="572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" name="Freeform 424"/>
              <p:cNvSpPr>
                <a:spLocks/>
              </p:cNvSpPr>
              <p:nvPr/>
            </p:nvSpPr>
            <p:spPr bwMode="auto">
              <a:xfrm>
                <a:off x="2179" y="572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  <a:gd name="T8" fmla="*/ 0 h 1"/>
                  <a:gd name="T9" fmla="*/ 0 h 1"/>
                  <a:gd name="T10" fmla="*/ 0 h 1"/>
                  <a:gd name="T11" fmla="*/ 0 h 1"/>
                  <a:gd name="T12" fmla="*/ 0 h 1"/>
                  <a:gd name="T13" fmla="*/ 1 h 1"/>
                  <a:gd name="T14" fmla="*/ 1 h 1"/>
                  <a:gd name="T15" fmla="*/ 1 h 1"/>
                  <a:gd name="T16" fmla="*/ 1 h 1"/>
                  <a:gd name="T17" fmla="*/ 1 h 1"/>
                  <a:gd name="T18" fmla="*/ 0 h 1"/>
                  <a:gd name="T1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" name="Freeform 425"/>
              <p:cNvSpPr>
                <a:spLocks/>
              </p:cNvSpPr>
              <p:nvPr/>
            </p:nvSpPr>
            <p:spPr bwMode="auto">
              <a:xfrm>
                <a:off x="2045" y="520"/>
                <a:ext cx="139" cy="83"/>
              </a:xfrm>
              <a:custGeom>
                <a:avLst/>
                <a:gdLst>
                  <a:gd name="T0" fmla="*/ 0 w 59"/>
                  <a:gd name="T1" fmla="*/ 1 h 35"/>
                  <a:gd name="T2" fmla="*/ 28 w 59"/>
                  <a:gd name="T3" fmla="*/ 22 h 35"/>
                  <a:gd name="T4" fmla="*/ 1 w 59"/>
                  <a:gd name="T5" fmla="*/ 0 h 35"/>
                  <a:gd name="T6" fmla="*/ 59 w 59"/>
                  <a:gd name="T7" fmla="*/ 24 h 35"/>
                  <a:gd name="T8" fmla="*/ 3 w 59"/>
                  <a:gd name="T9" fmla="*/ 8 h 35"/>
                  <a:gd name="T10" fmla="*/ 0 w 59"/>
                  <a:gd name="T11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35">
                    <a:moveTo>
                      <a:pt x="0" y="1"/>
                    </a:moveTo>
                    <a:cubicBezTo>
                      <a:pt x="8" y="12"/>
                      <a:pt x="15" y="21"/>
                      <a:pt x="28" y="22"/>
                    </a:cubicBezTo>
                    <a:cubicBezTo>
                      <a:pt x="15" y="17"/>
                      <a:pt x="11" y="9"/>
                      <a:pt x="1" y="0"/>
                    </a:cubicBezTo>
                    <a:cubicBezTo>
                      <a:pt x="23" y="7"/>
                      <a:pt x="33" y="24"/>
                      <a:pt x="59" y="24"/>
                    </a:cubicBezTo>
                    <a:cubicBezTo>
                      <a:pt x="48" y="30"/>
                      <a:pt x="14" y="35"/>
                      <a:pt x="3" y="8"/>
                    </a:cubicBezTo>
                    <a:cubicBezTo>
                      <a:pt x="1" y="4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" name="Freeform 426"/>
              <p:cNvSpPr>
                <a:spLocks/>
              </p:cNvSpPr>
              <p:nvPr/>
            </p:nvSpPr>
            <p:spPr bwMode="auto">
              <a:xfrm>
                <a:off x="2047" y="478"/>
                <a:ext cx="113" cy="82"/>
              </a:xfrm>
              <a:custGeom>
                <a:avLst/>
                <a:gdLst>
                  <a:gd name="T0" fmla="*/ 0 w 48"/>
                  <a:gd name="T1" fmla="*/ 16 h 35"/>
                  <a:gd name="T2" fmla="*/ 29 w 48"/>
                  <a:gd name="T3" fmla="*/ 18 h 35"/>
                  <a:gd name="T4" fmla="*/ 0 w 48"/>
                  <a:gd name="T5" fmla="*/ 17 h 35"/>
                  <a:gd name="T6" fmla="*/ 48 w 48"/>
                  <a:gd name="T7" fmla="*/ 35 h 35"/>
                  <a:gd name="T8" fmla="*/ 5 w 48"/>
                  <a:gd name="T9" fmla="*/ 11 h 35"/>
                  <a:gd name="T10" fmla="*/ 0 w 48"/>
                  <a:gd name="T11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35">
                    <a:moveTo>
                      <a:pt x="0" y="16"/>
                    </a:moveTo>
                    <a:cubicBezTo>
                      <a:pt x="11" y="14"/>
                      <a:pt x="20" y="11"/>
                      <a:pt x="29" y="18"/>
                    </a:cubicBezTo>
                    <a:cubicBezTo>
                      <a:pt x="18" y="13"/>
                      <a:pt x="11" y="17"/>
                      <a:pt x="0" y="17"/>
                    </a:cubicBezTo>
                    <a:cubicBezTo>
                      <a:pt x="23" y="27"/>
                      <a:pt x="36" y="21"/>
                      <a:pt x="48" y="35"/>
                    </a:cubicBezTo>
                    <a:cubicBezTo>
                      <a:pt x="40" y="21"/>
                      <a:pt x="25" y="0"/>
                      <a:pt x="5" y="11"/>
                    </a:cubicBezTo>
                    <a:cubicBezTo>
                      <a:pt x="2" y="13"/>
                      <a:pt x="1" y="16"/>
                      <a:pt x="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" name="Freeform 427"/>
              <p:cNvSpPr>
                <a:spLocks/>
              </p:cNvSpPr>
              <p:nvPr/>
            </p:nvSpPr>
            <p:spPr bwMode="auto">
              <a:xfrm>
                <a:off x="2116" y="496"/>
                <a:ext cx="115" cy="78"/>
              </a:xfrm>
              <a:custGeom>
                <a:avLst/>
                <a:gdLst>
                  <a:gd name="T0" fmla="*/ 44 w 49"/>
                  <a:gd name="T1" fmla="*/ 1 h 33"/>
                  <a:gd name="T2" fmla="*/ 48 w 49"/>
                  <a:gd name="T3" fmla="*/ 8 h 33"/>
                  <a:gd name="T4" fmla="*/ 47 w 49"/>
                  <a:gd name="T5" fmla="*/ 15 h 33"/>
                  <a:gd name="T6" fmla="*/ 9 w 49"/>
                  <a:gd name="T7" fmla="*/ 27 h 33"/>
                  <a:gd name="T8" fmla="*/ 1 w 49"/>
                  <a:gd name="T9" fmla="*/ 23 h 33"/>
                  <a:gd name="T10" fmla="*/ 0 w 49"/>
                  <a:gd name="T11" fmla="*/ 22 h 33"/>
                  <a:gd name="T12" fmla="*/ 23 w 49"/>
                  <a:gd name="T13" fmla="*/ 29 h 33"/>
                  <a:gd name="T14" fmla="*/ 42 w 49"/>
                  <a:gd name="T15" fmla="*/ 22 h 33"/>
                  <a:gd name="T16" fmla="*/ 48 w 49"/>
                  <a:gd name="T17" fmla="*/ 13 h 33"/>
                  <a:gd name="T18" fmla="*/ 47 w 49"/>
                  <a:gd name="T19" fmla="*/ 4 h 33"/>
                  <a:gd name="T20" fmla="*/ 44 w 49"/>
                  <a:gd name="T21" fmla="*/ 1 h 33"/>
                  <a:gd name="T22" fmla="*/ 40 w 49"/>
                  <a:gd name="T23" fmla="*/ 2 h 33"/>
                  <a:gd name="T24" fmla="*/ 38 w 49"/>
                  <a:gd name="T25" fmla="*/ 5 h 33"/>
                  <a:gd name="T26" fmla="*/ 38 w 49"/>
                  <a:gd name="T27" fmla="*/ 6 h 33"/>
                  <a:gd name="T28" fmla="*/ 38 w 49"/>
                  <a:gd name="T29" fmla="*/ 6 h 33"/>
                  <a:gd name="T30" fmla="*/ 38 w 49"/>
                  <a:gd name="T31" fmla="*/ 5 h 33"/>
                  <a:gd name="T32" fmla="*/ 40 w 49"/>
                  <a:gd name="T33" fmla="*/ 1 h 33"/>
                  <a:gd name="T34" fmla="*/ 44 w 49"/>
                  <a:gd name="T35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33">
                    <a:moveTo>
                      <a:pt x="44" y="1"/>
                    </a:moveTo>
                    <a:cubicBezTo>
                      <a:pt x="47" y="2"/>
                      <a:pt x="48" y="6"/>
                      <a:pt x="48" y="8"/>
                    </a:cubicBezTo>
                    <a:cubicBezTo>
                      <a:pt x="49" y="11"/>
                      <a:pt x="48" y="13"/>
                      <a:pt x="47" y="15"/>
                    </a:cubicBezTo>
                    <a:cubicBezTo>
                      <a:pt x="42" y="28"/>
                      <a:pt x="25" y="33"/>
                      <a:pt x="9" y="27"/>
                    </a:cubicBezTo>
                    <a:cubicBezTo>
                      <a:pt x="6" y="26"/>
                      <a:pt x="4" y="24"/>
                      <a:pt x="1" y="23"/>
                    </a:cubicBezTo>
                    <a:cubicBezTo>
                      <a:pt x="1" y="22"/>
                      <a:pt x="1" y="22"/>
                      <a:pt x="0" y="22"/>
                    </a:cubicBezTo>
                    <a:cubicBezTo>
                      <a:pt x="7" y="26"/>
                      <a:pt x="15" y="29"/>
                      <a:pt x="23" y="29"/>
                    </a:cubicBezTo>
                    <a:cubicBezTo>
                      <a:pt x="31" y="29"/>
                      <a:pt x="38" y="26"/>
                      <a:pt x="42" y="22"/>
                    </a:cubicBezTo>
                    <a:cubicBezTo>
                      <a:pt x="45" y="19"/>
                      <a:pt x="47" y="17"/>
                      <a:pt x="48" y="13"/>
                    </a:cubicBezTo>
                    <a:cubicBezTo>
                      <a:pt x="49" y="10"/>
                      <a:pt x="49" y="7"/>
                      <a:pt x="47" y="4"/>
                    </a:cubicBezTo>
                    <a:cubicBezTo>
                      <a:pt x="46" y="3"/>
                      <a:pt x="45" y="2"/>
                      <a:pt x="44" y="1"/>
                    </a:cubicBezTo>
                    <a:cubicBezTo>
                      <a:pt x="42" y="1"/>
                      <a:pt x="41" y="1"/>
                      <a:pt x="40" y="2"/>
                    </a:cubicBezTo>
                    <a:cubicBezTo>
                      <a:pt x="39" y="3"/>
                      <a:pt x="38" y="4"/>
                      <a:pt x="38" y="5"/>
                    </a:cubicBezTo>
                    <a:cubicBezTo>
                      <a:pt x="38" y="5"/>
                      <a:pt x="38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8" y="5"/>
                      <a:pt x="38" y="5"/>
                    </a:cubicBezTo>
                    <a:cubicBezTo>
                      <a:pt x="38" y="3"/>
                      <a:pt x="39" y="2"/>
                      <a:pt x="40" y="1"/>
                    </a:cubicBezTo>
                    <a:cubicBezTo>
                      <a:pt x="41" y="0"/>
                      <a:pt x="42" y="0"/>
                      <a:pt x="4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" name="Freeform 428"/>
              <p:cNvSpPr>
                <a:spLocks/>
              </p:cNvSpPr>
              <p:nvPr/>
            </p:nvSpPr>
            <p:spPr bwMode="auto">
              <a:xfrm>
                <a:off x="2179" y="560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3 h 4"/>
                  <a:gd name="T4" fmla="*/ 0 w 3"/>
                  <a:gd name="T5" fmla="*/ 0 h 4"/>
                  <a:gd name="T6" fmla="*/ 3 w 3"/>
                  <a:gd name="T7" fmla="*/ 0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1"/>
                      <a:pt x="3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" name="Freeform 429"/>
              <p:cNvSpPr>
                <a:spLocks/>
              </p:cNvSpPr>
              <p:nvPr/>
            </p:nvSpPr>
            <p:spPr bwMode="auto">
              <a:xfrm>
                <a:off x="2179" y="560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3 w 3"/>
                  <a:gd name="T3" fmla="*/ 3 h 4"/>
                  <a:gd name="T4" fmla="*/ 2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0 w 3"/>
                  <a:gd name="T11" fmla="*/ 0 h 4"/>
                  <a:gd name="T12" fmla="*/ 1 w 3"/>
                  <a:gd name="T13" fmla="*/ 0 h 4"/>
                  <a:gd name="T14" fmla="*/ 3 w 3"/>
                  <a:gd name="T15" fmla="*/ 0 h 4"/>
                  <a:gd name="T16" fmla="*/ 3 w 3"/>
                  <a:gd name="T17" fmla="*/ 2 h 4"/>
                  <a:gd name="T18" fmla="*/ 3 w 3"/>
                  <a:gd name="T19" fmla="*/ 3 h 4"/>
                  <a:gd name="T20" fmla="*/ 3 w 3"/>
                  <a:gd name="T21" fmla="*/ 3 h 4"/>
                  <a:gd name="T22" fmla="*/ 3 w 3"/>
                  <a:gd name="T23" fmla="*/ 3 h 4"/>
                  <a:gd name="T24" fmla="*/ 3 w 3"/>
                  <a:gd name="T25" fmla="*/ 2 h 4"/>
                  <a:gd name="T26" fmla="*/ 3 w 3"/>
                  <a:gd name="T27" fmla="*/ 0 h 4"/>
                  <a:gd name="T28" fmla="*/ 1 w 3"/>
                  <a:gd name="T29" fmla="*/ 0 h 4"/>
                  <a:gd name="T30" fmla="*/ 0 w 3"/>
                  <a:gd name="T31" fmla="*/ 0 h 4"/>
                  <a:gd name="T32" fmla="*/ 0 w 3"/>
                  <a:gd name="T33" fmla="*/ 2 h 4"/>
                  <a:gd name="T34" fmla="*/ 0 w 3"/>
                  <a:gd name="T35" fmla="*/ 3 h 4"/>
                  <a:gd name="T36" fmla="*/ 2 w 3"/>
                  <a:gd name="T37" fmla="*/ 4 h 4"/>
                  <a:gd name="T38" fmla="*/ 3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" name="Freeform 430"/>
              <p:cNvSpPr>
                <a:spLocks/>
              </p:cNvSpPr>
              <p:nvPr/>
            </p:nvSpPr>
            <p:spPr bwMode="auto">
              <a:xfrm>
                <a:off x="2191" y="556"/>
                <a:ext cx="10" cy="11"/>
              </a:xfrm>
              <a:custGeom>
                <a:avLst/>
                <a:gdLst>
                  <a:gd name="T0" fmla="*/ 3 w 4"/>
                  <a:gd name="T1" fmla="*/ 4 h 5"/>
                  <a:gd name="T2" fmla="*/ 1 w 4"/>
                  <a:gd name="T3" fmla="*/ 4 h 5"/>
                  <a:gd name="T4" fmla="*/ 1 w 4"/>
                  <a:gd name="T5" fmla="*/ 1 h 5"/>
                  <a:gd name="T6" fmla="*/ 3 w 4"/>
                  <a:gd name="T7" fmla="*/ 1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2" y="5"/>
                      <a:pt x="1" y="5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2"/>
                      <a:pt x="4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" name="Freeform 431"/>
              <p:cNvSpPr>
                <a:spLocks/>
              </p:cNvSpPr>
              <p:nvPr/>
            </p:nvSpPr>
            <p:spPr bwMode="auto">
              <a:xfrm>
                <a:off x="2191" y="556"/>
                <a:ext cx="7" cy="11"/>
              </a:xfrm>
              <a:custGeom>
                <a:avLst/>
                <a:gdLst>
                  <a:gd name="T0" fmla="*/ 3 w 3"/>
                  <a:gd name="T1" fmla="*/ 4 h 5"/>
                  <a:gd name="T2" fmla="*/ 3 w 3"/>
                  <a:gd name="T3" fmla="*/ 4 h 5"/>
                  <a:gd name="T4" fmla="*/ 2 w 3"/>
                  <a:gd name="T5" fmla="*/ 5 h 5"/>
                  <a:gd name="T6" fmla="*/ 1 w 3"/>
                  <a:gd name="T7" fmla="*/ 4 h 5"/>
                  <a:gd name="T8" fmla="*/ 0 w 3"/>
                  <a:gd name="T9" fmla="*/ 3 h 5"/>
                  <a:gd name="T10" fmla="*/ 1 w 3"/>
                  <a:gd name="T11" fmla="*/ 1 h 5"/>
                  <a:gd name="T12" fmla="*/ 2 w 3"/>
                  <a:gd name="T13" fmla="*/ 1 h 5"/>
                  <a:gd name="T14" fmla="*/ 3 w 3"/>
                  <a:gd name="T15" fmla="*/ 1 h 5"/>
                  <a:gd name="T16" fmla="*/ 3 w 3"/>
                  <a:gd name="T17" fmla="*/ 3 h 5"/>
                  <a:gd name="T18" fmla="*/ 3 w 3"/>
                  <a:gd name="T19" fmla="*/ 4 h 5"/>
                  <a:gd name="T20" fmla="*/ 3 w 3"/>
                  <a:gd name="T21" fmla="*/ 4 h 5"/>
                  <a:gd name="T22" fmla="*/ 3 w 3"/>
                  <a:gd name="T23" fmla="*/ 4 h 5"/>
                  <a:gd name="T24" fmla="*/ 3 w 3"/>
                  <a:gd name="T25" fmla="*/ 3 h 5"/>
                  <a:gd name="T26" fmla="*/ 3 w 3"/>
                  <a:gd name="T27" fmla="*/ 1 h 5"/>
                  <a:gd name="T28" fmla="*/ 2 w 3"/>
                  <a:gd name="T29" fmla="*/ 0 h 5"/>
                  <a:gd name="T30" fmla="*/ 1 w 3"/>
                  <a:gd name="T31" fmla="*/ 1 h 5"/>
                  <a:gd name="T32" fmla="*/ 0 w 3"/>
                  <a:gd name="T33" fmla="*/ 3 h 5"/>
                  <a:gd name="T34" fmla="*/ 1 w 3"/>
                  <a:gd name="T35" fmla="*/ 4 h 5"/>
                  <a:gd name="T36" fmla="*/ 2 w 3"/>
                  <a:gd name="T37" fmla="*/ 5 h 5"/>
                  <a:gd name="T38" fmla="*/ 3 w 3"/>
                  <a:gd name="T3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5"/>
                      <a:pt x="2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3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" name="Freeform 432"/>
              <p:cNvSpPr>
                <a:spLocks/>
              </p:cNvSpPr>
              <p:nvPr/>
            </p:nvSpPr>
            <p:spPr bwMode="auto">
              <a:xfrm>
                <a:off x="2212" y="546"/>
                <a:ext cx="5" cy="10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3 h 4"/>
                  <a:gd name="T4" fmla="*/ 0 w 2"/>
                  <a:gd name="T5" fmla="*/ 1 h 4"/>
                  <a:gd name="T6" fmla="*/ 2 w 2"/>
                  <a:gd name="T7" fmla="*/ 1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1" y="4"/>
                      <a:pt x="1" y="4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" name="Freeform 433"/>
              <p:cNvSpPr>
                <a:spLocks/>
              </p:cNvSpPr>
              <p:nvPr/>
            </p:nvSpPr>
            <p:spPr bwMode="auto">
              <a:xfrm>
                <a:off x="2212" y="546"/>
                <a:ext cx="5" cy="7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1 w 2"/>
                  <a:gd name="T5" fmla="*/ 3 h 3"/>
                  <a:gd name="T6" fmla="*/ 0 w 2"/>
                  <a:gd name="T7" fmla="*/ 3 h 3"/>
                  <a:gd name="T8" fmla="*/ 0 w 2"/>
                  <a:gd name="T9" fmla="*/ 2 h 3"/>
                  <a:gd name="T10" fmla="*/ 0 w 2"/>
                  <a:gd name="T11" fmla="*/ 1 h 3"/>
                  <a:gd name="T12" fmla="*/ 1 w 2"/>
                  <a:gd name="T13" fmla="*/ 0 h 3"/>
                  <a:gd name="T14" fmla="*/ 2 w 2"/>
                  <a:gd name="T15" fmla="*/ 1 h 3"/>
                  <a:gd name="T16" fmla="*/ 2 w 2"/>
                  <a:gd name="T17" fmla="*/ 2 h 3"/>
                  <a:gd name="T18" fmla="*/ 2 w 2"/>
                  <a:gd name="T19" fmla="*/ 3 h 3"/>
                  <a:gd name="T20" fmla="*/ 2 w 2"/>
                  <a:gd name="T21" fmla="*/ 3 h 3"/>
                  <a:gd name="T22" fmla="*/ 2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1 w 2"/>
                  <a:gd name="T29" fmla="*/ 0 h 3"/>
                  <a:gd name="T30" fmla="*/ 0 w 2"/>
                  <a:gd name="T31" fmla="*/ 1 h 3"/>
                  <a:gd name="T32" fmla="*/ 0 w 2"/>
                  <a:gd name="T33" fmla="*/ 2 h 3"/>
                  <a:gd name="T34" fmla="*/ 0 w 2"/>
                  <a:gd name="T35" fmla="*/ 3 h 3"/>
                  <a:gd name="T36" fmla="*/ 1 w 2"/>
                  <a:gd name="T37" fmla="*/ 3 h 3"/>
                  <a:gd name="T38" fmla="*/ 2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" name="Freeform 434"/>
              <p:cNvSpPr>
                <a:spLocks/>
              </p:cNvSpPr>
              <p:nvPr/>
            </p:nvSpPr>
            <p:spPr bwMode="auto">
              <a:xfrm>
                <a:off x="2203" y="553"/>
                <a:ext cx="7" cy="10"/>
              </a:xfrm>
              <a:custGeom>
                <a:avLst/>
                <a:gdLst>
                  <a:gd name="T0" fmla="*/ 2 w 3"/>
                  <a:gd name="T1" fmla="*/ 3 h 4"/>
                  <a:gd name="T2" fmla="*/ 0 w 3"/>
                  <a:gd name="T3" fmla="*/ 3 h 4"/>
                  <a:gd name="T4" fmla="*/ 0 w 3"/>
                  <a:gd name="T5" fmla="*/ 0 h 4"/>
                  <a:gd name="T6" fmla="*/ 2 w 3"/>
                  <a:gd name="T7" fmla="*/ 0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" name="Freeform 435"/>
              <p:cNvSpPr>
                <a:spLocks/>
              </p:cNvSpPr>
              <p:nvPr/>
            </p:nvSpPr>
            <p:spPr bwMode="auto">
              <a:xfrm>
                <a:off x="2203" y="553"/>
                <a:ext cx="7" cy="10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3 h 4"/>
                  <a:gd name="T4" fmla="*/ 1 w 3"/>
                  <a:gd name="T5" fmla="*/ 3 h 4"/>
                  <a:gd name="T6" fmla="*/ 0 w 3"/>
                  <a:gd name="T7" fmla="*/ 3 h 4"/>
                  <a:gd name="T8" fmla="*/ 0 w 3"/>
                  <a:gd name="T9" fmla="*/ 2 h 4"/>
                  <a:gd name="T10" fmla="*/ 0 w 3"/>
                  <a:gd name="T11" fmla="*/ 0 h 4"/>
                  <a:gd name="T12" fmla="*/ 1 w 3"/>
                  <a:gd name="T13" fmla="*/ 0 h 4"/>
                  <a:gd name="T14" fmla="*/ 2 w 3"/>
                  <a:gd name="T15" fmla="*/ 0 h 4"/>
                  <a:gd name="T16" fmla="*/ 3 w 3"/>
                  <a:gd name="T17" fmla="*/ 2 h 4"/>
                  <a:gd name="T18" fmla="*/ 2 w 3"/>
                  <a:gd name="T19" fmla="*/ 3 h 4"/>
                  <a:gd name="T20" fmla="*/ 2 w 3"/>
                  <a:gd name="T21" fmla="*/ 3 h 4"/>
                  <a:gd name="T22" fmla="*/ 2 w 3"/>
                  <a:gd name="T23" fmla="*/ 3 h 4"/>
                  <a:gd name="T24" fmla="*/ 3 w 3"/>
                  <a:gd name="T25" fmla="*/ 2 h 4"/>
                  <a:gd name="T26" fmla="*/ 2 w 3"/>
                  <a:gd name="T27" fmla="*/ 0 h 4"/>
                  <a:gd name="T28" fmla="*/ 1 w 3"/>
                  <a:gd name="T29" fmla="*/ 0 h 4"/>
                  <a:gd name="T30" fmla="*/ 0 w 3"/>
                  <a:gd name="T31" fmla="*/ 0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3 h 4"/>
                  <a:gd name="T38" fmla="*/ 2 w 3"/>
                  <a:gd name="T3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4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" name="Freeform 436"/>
              <p:cNvSpPr>
                <a:spLocks/>
              </p:cNvSpPr>
              <p:nvPr/>
            </p:nvSpPr>
            <p:spPr bwMode="auto">
              <a:xfrm>
                <a:off x="2220" y="539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3 h 3"/>
                  <a:gd name="T4" fmla="*/ 0 w 2"/>
                  <a:gd name="T5" fmla="*/ 1 h 3"/>
                  <a:gd name="T6" fmla="*/ 1 w 2"/>
                  <a:gd name="T7" fmla="*/ 1 h 3"/>
                  <a:gd name="T8" fmla="*/ 1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2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" name="Freeform 437"/>
              <p:cNvSpPr>
                <a:spLocks/>
              </p:cNvSpPr>
              <p:nvPr/>
            </p:nvSpPr>
            <p:spPr bwMode="auto">
              <a:xfrm>
                <a:off x="2220" y="539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3 h 3"/>
                  <a:gd name="T4" fmla="*/ 1 w 2"/>
                  <a:gd name="T5" fmla="*/ 3 h 3"/>
                  <a:gd name="T6" fmla="*/ 0 w 2"/>
                  <a:gd name="T7" fmla="*/ 3 h 3"/>
                  <a:gd name="T8" fmla="*/ 0 w 2"/>
                  <a:gd name="T9" fmla="*/ 2 h 3"/>
                  <a:gd name="T10" fmla="*/ 0 w 2"/>
                  <a:gd name="T11" fmla="*/ 1 h 3"/>
                  <a:gd name="T12" fmla="*/ 1 w 2"/>
                  <a:gd name="T13" fmla="*/ 0 h 3"/>
                  <a:gd name="T14" fmla="*/ 1 w 2"/>
                  <a:gd name="T15" fmla="*/ 1 h 3"/>
                  <a:gd name="T16" fmla="*/ 2 w 2"/>
                  <a:gd name="T17" fmla="*/ 2 h 3"/>
                  <a:gd name="T18" fmla="*/ 1 w 2"/>
                  <a:gd name="T19" fmla="*/ 3 h 3"/>
                  <a:gd name="T20" fmla="*/ 1 w 2"/>
                  <a:gd name="T21" fmla="*/ 3 h 3"/>
                  <a:gd name="T22" fmla="*/ 1 w 2"/>
                  <a:gd name="T23" fmla="*/ 3 h 3"/>
                  <a:gd name="T24" fmla="*/ 2 w 2"/>
                  <a:gd name="T25" fmla="*/ 2 h 3"/>
                  <a:gd name="T26" fmla="*/ 1 w 2"/>
                  <a:gd name="T27" fmla="*/ 1 h 3"/>
                  <a:gd name="T28" fmla="*/ 1 w 2"/>
                  <a:gd name="T29" fmla="*/ 0 h 3"/>
                  <a:gd name="T30" fmla="*/ 0 w 2"/>
                  <a:gd name="T31" fmla="*/ 1 h 3"/>
                  <a:gd name="T32" fmla="*/ 0 w 2"/>
                  <a:gd name="T33" fmla="*/ 2 h 3"/>
                  <a:gd name="T34" fmla="*/ 0 w 2"/>
                  <a:gd name="T35" fmla="*/ 3 h 3"/>
                  <a:gd name="T36" fmla="*/ 1 w 2"/>
                  <a:gd name="T37" fmla="*/ 3 h 3"/>
                  <a:gd name="T38" fmla="*/ 1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" name="Freeform 438"/>
              <p:cNvSpPr>
                <a:spLocks/>
              </p:cNvSpPr>
              <p:nvPr/>
            </p:nvSpPr>
            <p:spPr bwMode="auto">
              <a:xfrm>
                <a:off x="2224" y="534"/>
                <a:ext cx="3" cy="5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" name="Freeform 439"/>
              <p:cNvSpPr>
                <a:spLocks/>
              </p:cNvSpPr>
              <p:nvPr/>
            </p:nvSpPr>
            <p:spPr bwMode="auto">
              <a:xfrm>
                <a:off x="2224" y="534"/>
                <a:ext cx="3" cy="5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  <a:gd name="T6" fmla="*/ 0 w 1"/>
                  <a:gd name="T7" fmla="*/ 2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0 h 2"/>
                  <a:gd name="T16" fmla="*/ 1 w 1"/>
                  <a:gd name="T17" fmla="*/ 1 h 2"/>
                  <a:gd name="T18" fmla="*/ 1 w 1"/>
                  <a:gd name="T19" fmla="*/ 2 h 2"/>
                  <a:gd name="T20" fmla="*/ 1 w 1"/>
                  <a:gd name="T21" fmla="*/ 2 h 2"/>
                  <a:gd name="T22" fmla="*/ 1 w 1"/>
                  <a:gd name="T23" fmla="*/ 2 h 2"/>
                  <a:gd name="T24" fmla="*/ 1 w 1"/>
                  <a:gd name="T25" fmla="*/ 1 h 2"/>
                  <a:gd name="T26" fmla="*/ 1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2 h 2"/>
                  <a:gd name="T36" fmla="*/ 0 w 1"/>
                  <a:gd name="T37" fmla="*/ 2 h 2"/>
                  <a:gd name="T38" fmla="*/ 1 w 1"/>
                  <a:gd name="T3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Freeform 440"/>
              <p:cNvSpPr>
                <a:spLocks/>
              </p:cNvSpPr>
              <p:nvPr/>
            </p:nvSpPr>
            <p:spPr bwMode="auto">
              <a:xfrm>
                <a:off x="2227" y="527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Freeform 441"/>
              <p:cNvSpPr>
                <a:spLocks/>
              </p:cNvSpPr>
              <p:nvPr/>
            </p:nvSpPr>
            <p:spPr bwMode="auto">
              <a:xfrm>
                <a:off x="2227" y="527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0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1 h 2"/>
                  <a:gd name="T36" fmla="*/ 1 w 1"/>
                  <a:gd name="T37" fmla="*/ 2 h 2"/>
                  <a:gd name="T38" fmla="*/ 1 w 1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Freeform 442"/>
              <p:cNvSpPr>
                <a:spLocks/>
              </p:cNvSpPr>
              <p:nvPr/>
            </p:nvSpPr>
            <p:spPr bwMode="auto">
              <a:xfrm>
                <a:off x="2168" y="560"/>
                <a:ext cx="9" cy="12"/>
              </a:xfrm>
              <a:custGeom>
                <a:avLst/>
                <a:gdLst>
                  <a:gd name="T0" fmla="*/ 3 w 4"/>
                  <a:gd name="T1" fmla="*/ 4 h 5"/>
                  <a:gd name="T2" fmla="*/ 0 w 4"/>
                  <a:gd name="T3" fmla="*/ 3 h 5"/>
                  <a:gd name="T4" fmla="*/ 1 w 4"/>
                  <a:gd name="T5" fmla="*/ 1 h 5"/>
                  <a:gd name="T6" fmla="*/ 3 w 4"/>
                  <a:gd name="T7" fmla="*/ 1 h 5"/>
                  <a:gd name="T8" fmla="*/ 3 w 4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2" y="5"/>
                      <a:pt x="1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2"/>
                      <a:pt x="3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Freeform 443"/>
              <p:cNvSpPr>
                <a:spLocks/>
              </p:cNvSpPr>
              <p:nvPr/>
            </p:nvSpPr>
            <p:spPr bwMode="auto">
              <a:xfrm>
                <a:off x="2168" y="560"/>
                <a:ext cx="7" cy="10"/>
              </a:xfrm>
              <a:custGeom>
                <a:avLst/>
                <a:gdLst>
                  <a:gd name="T0" fmla="*/ 3 w 3"/>
                  <a:gd name="T1" fmla="*/ 4 h 4"/>
                  <a:gd name="T2" fmla="*/ 3 w 3"/>
                  <a:gd name="T3" fmla="*/ 4 h 4"/>
                  <a:gd name="T4" fmla="*/ 1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1 w 3"/>
                  <a:gd name="T11" fmla="*/ 1 h 4"/>
                  <a:gd name="T12" fmla="*/ 2 w 3"/>
                  <a:gd name="T13" fmla="*/ 0 h 4"/>
                  <a:gd name="T14" fmla="*/ 3 w 3"/>
                  <a:gd name="T15" fmla="*/ 1 h 4"/>
                  <a:gd name="T16" fmla="*/ 3 w 3"/>
                  <a:gd name="T17" fmla="*/ 3 h 4"/>
                  <a:gd name="T18" fmla="*/ 3 w 3"/>
                  <a:gd name="T19" fmla="*/ 4 h 4"/>
                  <a:gd name="T20" fmla="*/ 3 w 3"/>
                  <a:gd name="T21" fmla="*/ 4 h 4"/>
                  <a:gd name="T22" fmla="*/ 3 w 3"/>
                  <a:gd name="T23" fmla="*/ 4 h 4"/>
                  <a:gd name="T24" fmla="*/ 3 w 3"/>
                  <a:gd name="T25" fmla="*/ 3 h 4"/>
                  <a:gd name="T26" fmla="*/ 3 w 3"/>
                  <a:gd name="T27" fmla="*/ 1 h 4"/>
                  <a:gd name="T28" fmla="*/ 2 w 3"/>
                  <a:gd name="T29" fmla="*/ 0 h 4"/>
                  <a:gd name="T30" fmla="*/ 1 w 3"/>
                  <a:gd name="T31" fmla="*/ 1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4 h 4"/>
                  <a:gd name="T38" fmla="*/ 3 w 3"/>
                  <a:gd name="T3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4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Freeform 444"/>
              <p:cNvSpPr>
                <a:spLocks/>
              </p:cNvSpPr>
              <p:nvPr/>
            </p:nvSpPr>
            <p:spPr bwMode="auto">
              <a:xfrm>
                <a:off x="2229" y="520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Freeform 445"/>
              <p:cNvSpPr>
                <a:spLocks/>
              </p:cNvSpPr>
              <p:nvPr/>
            </p:nvSpPr>
            <p:spPr bwMode="auto">
              <a:xfrm>
                <a:off x="2229" y="520"/>
                <a:ext cx="2" cy="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0 h 2"/>
                  <a:gd name="T12" fmla="*/ 0 w 1"/>
                  <a:gd name="T13" fmla="*/ 0 h 2"/>
                  <a:gd name="T14" fmla="*/ 1 w 1"/>
                  <a:gd name="T15" fmla="*/ 0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1 h 2"/>
                  <a:gd name="T34" fmla="*/ 0 w 1"/>
                  <a:gd name="T35" fmla="*/ 1 h 2"/>
                  <a:gd name="T36" fmla="*/ 0 w 1"/>
                  <a:gd name="T37" fmla="*/ 2 h 2"/>
                  <a:gd name="T38" fmla="*/ 1 w 1"/>
                  <a:gd name="T3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Freeform 446"/>
              <p:cNvSpPr>
                <a:spLocks/>
              </p:cNvSpPr>
              <p:nvPr/>
            </p:nvSpPr>
            <p:spPr bwMode="auto">
              <a:xfrm>
                <a:off x="2156" y="560"/>
                <a:ext cx="7" cy="10"/>
              </a:xfrm>
              <a:custGeom>
                <a:avLst/>
                <a:gdLst>
                  <a:gd name="T0" fmla="*/ 2 w 3"/>
                  <a:gd name="T1" fmla="*/ 4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1 h 4"/>
                  <a:gd name="T8" fmla="*/ 2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1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2"/>
                      <a:pt x="3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Freeform 447"/>
              <p:cNvSpPr>
                <a:spLocks/>
              </p:cNvSpPr>
              <p:nvPr/>
            </p:nvSpPr>
            <p:spPr bwMode="auto">
              <a:xfrm>
                <a:off x="2156" y="560"/>
                <a:ext cx="7" cy="10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4 h 4"/>
                  <a:gd name="T4" fmla="*/ 1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0 w 3"/>
                  <a:gd name="T11" fmla="*/ 1 h 4"/>
                  <a:gd name="T12" fmla="*/ 2 w 3"/>
                  <a:gd name="T13" fmla="*/ 0 h 4"/>
                  <a:gd name="T14" fmla="*/ 2 w 3"/>
                  <a:gd name="T15" fmla="*/ 1 h 4"/>
                  <a:gd name="T16" fmla="*/ 3 w 3"/>
                  <a:gd name="T17" fmla="*/ 2 h 4"/>
                  <a:gd name="T18" fmla="*/ 2 w 3"/>
                  <a:gd name="T19" fmla="*/ 4 h 4"/>
                  <a:gd name="T20" fmla="*/ 2 w 3"/>
                  <a:gd name="T21" fmla="*/ 4 h 4"/>
                  <a:gd name="T22" fmla="*/ 2 w 3"/>
                  <a:gd name="T23" fmla="*/ 4 h 4"/>
                  <a:gd name="T24" fmla="*/ 3 w 3"/>
                  <a:gd name="T25" fmla="*/ 2 h 4"/>
                  <a:gd name="T26" fmla="*/ 3 w 3"/>
                  <a:gd name="T27" fmla="*/ 1 h 4"/>
                  <a:gd name="T28" fmla="*/ 2 w 3"/>
                  <a:gd name="T29" fmla="*/ 0 h 4"/>
                  <a:gd name="T30" fmla="*/ 0 w 3"/>
                  <a:gd name="T31" fmla="*/ 1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4 h 4"/>
                  <a:gd name="T38" fmla="*/ 2 w 3"/>
                  <a:gd name="T3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3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Freeform 448"/>
              <p:cNvSpPr>
                <a:spLocks/>
              </p:cNvSpPr>
              <p:nvPr/>
            </p:nvSpPr>
            <p:spPr bwMode="auto">
              <a:xfrm>
                <a:off x="2144" y="558"/>
                <a:ext cx="7" cy="9"/>
              </a:xfrm>
              <a:custGeom>
                <a:avLst/>
                <a:gdLst>
                  <a:gd name="T0" fmla="*/ 2 w 3"/>
                  <a:gd name="T1" fmla="*/ 3 h 4"/>
                  <a:gd name="T2" fmla="*/ 0 w 3"/>
                  <a:gd name="T3" fmla="*/ 3 h 4"/>
                  <a:gd name="T4" fmla="*/ 1 w 3"/>
                  <a:gd name="T5" fmla="*/ 1 h 4"/>
                  <a:gd name="T6" fmla="*/ 2 w 3"/>
                  <a:gd name="T7" fmla="*/ 1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1" y="4"/>
                      <a:pt x="0" y="4"/>
                      <a:pt x="0" y="3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2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Freeform 449"/>
              <p:cNvSpPr>
                <a:spLocks/>
              </p:cNvSpPr>
              <p:nvPr/>
            </p:nvSpPr>
            <p:spPr bwMode="auto">
              <a:xfrm>
                <a:off x="2144" y="558"/>
                <a:ext cx="7" cy="9"/>
              </a:xfrm>
              <a:custGeom>
                <a:avLst/>
                <a:gdLst>
                  <a:gd name="T0" fmla="*/ 2 w 3"/>
                  <a:gd name="T1" fmla="*/ 3 h 4"/>
                  <a:gd name="T2" fmla="*/ 2 w 3"/>
                  <a:gd name="T3" fmla="*/ 3 h 4"/>
                  <a:gd name="T4" fmla="*/ 1 w 3"/>
                  <a:gd name="T5" fmla="*/ 4 h 4"/>
                  <a:gd name="T6" fmla="*/ 0 w 3"/>
                  <a:gd name="T7" fmla="*/ 3 h 4"/>
                  <a:gd name="T8" fmla="*/ 0 w 3"/>
                  <a:gd name="T9" fmla="*/ 2 h 4"/>
                  <a:gd name="T10" fmla="*/ 1 w 3"/>
                  <a:gd name="T11" fmla="*/ 1 h 4"/>
                  <a:gd name="T12" fmla="*/ 2 w 3"/>
                  <a:gd name="T13" fmla="*/ 1 h 4"/>
                  <a:gd name="T14" fmla="*/ 2 w 3"/>
                  <a:gd name="T15" fmla="*/ 1 h 4"/>
                  <a:gd name="T16" fmla="*/ 2 w 3"/>
                  <a:gd name="T17" fmla="*/ 2 h 4"/>
                  <a:gd name="T18" fmla="*/ 2 w 3"/>
                  <a:gd name="T19" fmla="*/ 3 h 4"/>
                  <a:gd name="T20" fmla="*/ 2 w 3"/>
                  <a:gd name="T21" fmla="*/ 3 h 4"/>
                  <a:gd name="T22" fmla="*/ 2 w 3"/>
                  <a:gd name="T23" fmla="*/ 4 h 4"/>
                  <a:gd name="T24" fmla="*/ 3 w 3"/>
                  <a:gd name="T25" fmla="*/ 2 h 4"/>
                  <a:gd name="T26" fmla="*/ 2 w 3"/>
                  <a:gd name="T27" fmla="*/ 1 h 4"/>
                  <a:gd name="T28" fmla="*/ 2 w 3"/>
                  <a:gd name="T29" fmla="*/ 1 h 4"/>
                  <a:gd name="T30" fmla="*/ 1 w 3"/>
                  <a:gd name="T31" fmla="*/ 1 h 4"/>
                  <a:gd name="T32" fmla="*/ 0 w 3"/>
                  <a:gd name="T33" fmla="*/ 2 h 4"/>
                  <a:gd name="T34" fmla="*/ 0 w 3"/>
                  <a:gd name="T35" fmla="*/ 3 h 4"/>
                  <a:gd name="T36" fmla="*/ 1 w 3"/>
                  <a:gd name="T37" fmla="*/ 4 h 4"/>
                  <a:gd name="T38" fmla="*/ 2 w 3"/>
                  <a:gd name="T39" fmla="*/ 4 h 4"/>
                  <a:gd name="T40" fmla="*/ 2 w 3"/>
                  <a:gd name="T4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3" y="2"/>
                      <a:pt x="3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Freeform 450"/>
              <p:cNvSpPr>
                <a:spLocks/>
              </p:cNvSpPr>
              <p:nvPr/>
            </p:nvSpPr>
            <p:spPr bwMode="auto">
              <a:xfrm>
                <a:off x="2135" y="556"/>
                <a:ext cx="4" cy="7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2 h 3"/>
                  <a:gd name="T4" fmla="*/ 1 w 2"/>
                  <a:gd name="T5" fmla="*/ 1 h 3"/>
                  <a:gd name="T6" fmla="*/ 2 w 2"/>
                  <a:gd name="T7" fmla="*/ 1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2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Freeform 451"/>
              <p:cNvSpPr>
                <a:spLocks/>
              </p:cNvSpPr>
              <p:nvPr/>
            </p:nvSpPr>
            <p:spPr bwMode="auto">
              <a:xfrm>
                <a:off x="2135" y="556"/>
                <a:ext cx="4" cy="7"/>
              </a:xfrm>
              <a:custGeom>
                <a:avLst/>
                <a:gdLst>
                  <a:gd name="T0" fmla="*/ 2 w 2"/>
                  <a:gd name="T1" fmla="*/ 3 h 3"/>
                  <a:gd name="T2" fmla="*/ 2 w 2"/>
                  <a:gd name="T3" fmla="*/ 3 h 3"/>
                  <a:gd name="T4" fmla="*/ 1 w 2"/>
                  <a:gd name="T5" fmla="*/ 3 h 3"/>
                  <a:gd name="T6" fmla="*/ 0 w 2"/>
                  <a:gd name="T7" fmla="*/ 2 h 3"/>
                  <a:gd name="T8" fmla="*/ 0 w 2"/>
                  <a:gd name="T9" fmla="*/ 1 h 3"/>
                  <a:gd name="T10" fmla="*/ 1 w 2"/>
                  <a:gd name="T11" fmla="*/ 1 h 3"/>
                  <a:gd name="T12" fmla="*/ 1 w 2"/>
                  <a:gd name="T13" fmla="*/ 0 h 3"/>
                  <a:gd name="T14" fmla="*/ 2 w 2"/>
                  <a:gd name="T15" fmla="*/ 1 h 3"/>
                  <a:gd name="T16" fmla="*/ 2 w 2"/>
                  <a:gd name="T17" fmla="*/ 2 h 3"/>
                  <a:gd name="T18" fmla="*/ 2 w 2"/>
                  <a:gd name="T19" fmla="*/ 3 h 3"/>
                  <a:gd name="T20" fmla="*/ 2 w 2"/>
                  <a:gd name="T21" fmla="*/ 3 h 3"/>
                  <a:gd name="T22" fmla="*/ 2 w 2"/>
                  <a:gd name="T23" fmla="*/ 3 h 3"/>
                  <a:gd name="T24" fmla="*/ 2 w 2"/>
                  <a:gd name="T25" fmla="*/ 2 h 3"/>
                  <a:gd name="T26" fmla="*/ 2 w 2"/>
                  <a:gd name="T27" fmla="*/ 1 h 3"/>
                  <a:gd name="T28" fmla="*/ 1 w 2"/>
                  <a:gd name="T29" fmla="*/ 0 h 3"/>
                  <a:gd name="T30" fmla="*/ 1 w 2"/>
                  <a:gd name="T31" fmla="*/ 1 h 3"/>
                  <a:gd name="T32" fmla="*/ 0 w 2"/>
                  <a:gd name="T33" fmla="*/ 1 h 3"/>
                  <a:gd name="T34" fmla="*/ 0 w 2"/>
                  <a:gd name="T35" fmla="*/ 2 h 3"/>
                  <a:gd name="T36" fmla="*/ 1 w 2"/>
                  <a:gd name="T37" fmla="*/ 3 h 3"/>
                  <a:gd name="T38" fmla="*/ 2 w 2"/>
                  <a:gd name="T3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Freeform 452"/>
              <p:cNvSpPr>
                <a:spLocks/>
              </p:cNvSpPr>
              <p:nvPr/>
            </p:nvSpPr>
            <p:spPr bwMode="auto">
              <a:xfrm>
                <a:off x="1513" y="1108"/>
                <a:ext cx="93" cy="73"/>
              </a:xfrm>
              <a:custGeom>
                <a:avLst/>
                <a:gdLst>
                  <a:gd name="T0" fmla="*/ 35 w 39"/>
                  <a:gd name="T1" fmla="*/ 25 h 31"/>
                  <a:gd name="T2" fmla="*/ 27 w 39"/>
                  <a:gd name="T3" fmla="*/ 10 h 31"/>
                  <a:gd name="T4" fmla="*/ 2 w 39"/>
                  <a:gd name="T5" fmla="*/ 5 h 31"/>
                  <a:gd name="T6" fmla="*/ 0 w 39"/>
                  <a:gd name="T7" fmla="*/ 7 h 31"/>
                  <a:gd name="T8" fmla="*/ 1 w 39"/>
                  <a:gd name="T9" fmla="*/ 8 h 31"/>
                  <a:gd name="T10" fmla="*/ 1 w 39"/>
                  <a:gd name="T11" fmla="*/ 8 h 31"/>
                  <a:gd name="T12" fmla="*/ 15 w 39"/>
                  <a:gd name="T13" fmla="*/ 7 h 31"/>
                  <a:gd name="T14" fmla="*/ 21 w 39"/>
                  <a:gd name="T15" fmla="*/ 16 h 31"/>
                  <a:gd name="T16" fmla="*/ 24 w 39"/>
                  <a:gd name="T17" fmla="*/ 15 h 31"/>
                  <a:gd name="T18" fmla="*/ 27 w 39"/>
                  <a:gd name="T19" fmla="*/ 21 h 31"/>
                  <a:gd name="T20" fmla="*/ 35 w 39"/>
                  <a:gd name="T21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1">
                    <a:moveTo>
                      <a:pt x="35" y="25"/>
                    </a:moveTo>
                    <a:cubicBezTo>
                      <a:pt x="39" y="20"/>
                      <a:pt x="29" y="12"/>
                      <a:pt x="27" y="10"/>
                    </a:cubicBezTo>
                    <a:cubicBezTo>
                      <a:pt x="25" y="9"/>
                      <a:pt x="11" y="0"/>
                      <a:pt x="2" y="5"/>
                    </a:cubicBezTo>
                    <a:cubicBezTo>
                      <a:pt x="1" y="5"/>
                      <a:pt x="0" y="6"/>
                      <a:pt x="0" y="7"/>
                    </a:cubicBezTo>
                    <a:cubicBezTo>
                      <a:pt x="0" y="7"/>
                      <a:pt x="0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3" y="5"/>
                      <a:pt x="8" y="5"/>
                      <a:pt x="15" y="7"/>
                    </a:cubicBezTo>
                    <a:cubicBezTo>
                      <a:pt x="21" y="10"/>
                      <a:pt x="21" y="16"/>
                      <a:pt x="21" y="16"/>
                    </a:cubicBezTo>
                    <a:cubicBezTo>
                      <a:pt x="21" y="16"/>
                      <a:pt x="22" y="15"/>
                      <a:pt x="24" y="15"/>
                    </a:cubicBezTo>
                    <a:cubicBezTo>
                      <a:pt x="26" y="15"/>
                      <a:pt x="30" y="19"/>
                      <a:pt x="27" y="21"/>
                    </a:cubicBezTo>
                    <a:cubicBezTo>
                      <a:pt x="23" y="25"/>
                      <a:pt x="32" y="31"/>
                      <a:pt x="3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Freeform 453"/>
              <p:cNvSpPr>
                <a:spLocks/>
              </p:cNvSpPr>
              <p:nvPr/>
            </p:nvSpPr>
            <p:spPr bwMode="auto">
              <a:xfrm>
                <a:off x="1853" y="584"/>
                <a:ext cx="154" cy="127"/>
              </a:xfrm>
              <a:custGeom>
                <a:avLst/>
                <a:gdLst>
                  <a:gd name="T0" fmla="*/ 1 w 65"/>
                  <a:gd name="T1" fmla="*/ 42 h 54"/>
                  <a:gd name="T2" fmla="*/ 17 w 65"/>
                  <a:gd name="T3" fmla="*/ 9 h 54"/>
                  <a:gd name="T4" fmla="*/ 56 w 65"/>
                  <a:gd name="T5" fmla="*/ 15 h 54"/>
                  <a:gd name="T6" fmla="*/ 59 w 65"/>
                  <a:gd name="T7" fmla="*/ 38 h 54"/>
                  <a:gd name="T8" fmla="*/ 49 w 65"/>
                  <a:gd name="T9" fmla="*/ 50 h 54"/>
                  <a:gd name="T10" fmla="*/ 29 w 65"/>
                  <a:gd name="T11" fmla="*/ 50 h 54"/>
                  <a:gd name="T12" fmla="*/ 24 w 65"/>
                  <a:gd name="T13" fmla="*/ 29 h 54"/>
                  <a:gd name="T14" fmla="*/ 44 w 65"/>
                  <a:gd name="T15" fmla="*/ 24 h 54"/>
                  <a:gd name="T16" fmla="*/ 38 w 65"/>
                  <a:gd name="T17" fmla="*/ 42 h 54"/>
                  <a:gd name="T18" fmla="*/ 39 w 65"/>
                  <a:gd name="T19" fmla="*/ 41 h 54"/>
                  <a:gd name="T20" fmla="*/ 40 w 65"/>
                  <a:gd name="T21" fmla="*/ 23 h 54"/>
                  <a:gd name="T22" fmla="*/ 23 w 65"/>
                  <a:gd name="T23" fmla="*/ 35 h 54"/>
                  <a:gd name="T24" fmla="*/ 36 w 65"/>
                  <a:gd name="T25" fmla="*/ 52 h 54"/>
                  <a:gd name="T26" fmla="*/ 57 w 65"/>
                  <a:gd name="T27" fmla="*/ 41 h 54"/>
                  <a:gd name="T28" fmla="*/ 38 w 65"/>
                  <a:gd name="T29" fmla="*/ 4 h 54"/>
                  <a:gd name="T30" fmla="*/ 2 w 65"/>
                  <a:gd name="T31" fmla="*/ 32 h 54"/>
                  <a:gd name="T32" fmla="*/ 2 w 65"/>
                  <a:gd name="T33" fmla="*/ 42 h 54"/>
                  <a:gd name="T34" fmla="*/ 1 w 65"/>
                  <a:gd name="T35" fmla="*/ 4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5" h="54">
                    <a:moveTo>
                      <a:pt x="1" y="42"/>
                    </a:moveTo>
                    <a:cubicBezTo>
                      <a:pt x="0" y="29"/>
                      <a:pt x="6" y="16"/>
                      <a:pt x="17" y="9"/>
                    </a:cubicBezTo>
                    <a:cubicBezTo>
                      <a:pt x="30" y="0"/>
                      <a:pt x="47" y="1"/>
                      <a:pt x="56" y="15"/>
                    </a:cubicBezTo>
                    <a:cubicBezTo>
                      <a:pt x="61" y="22"/>
                      <a:pt x="62" y="31"/>
                      <a:pt x="59" y="38"/>
                    </a:cubicBezTo>
                    <a:cubicBezTo>
                      <a:pt x="57" y="43"/>
                      <a:pt x="54" y="47"/>
                      <a:pt x="49" y="50"/>
                    </a:cubicBezTo>
                    <a:cubicBezTo>
                      <a:pt x="43" y="54"/>
                      <a:pt x="35" y="54"/>
                      <a:pt x="29" y="50"/>
                    </a:cubicBezTo>
                    <a:cubicBezTo>
                      <a:pt x="23" y="46"/>
                      <a:pt x="20" y="36"/>
                      <a:pt x="24" y="29"/>
                    </a:cubicBezTo>
                    <a:cubicBezTo>
                      <a:pt x="27" y="22"/>
                      <a:pt x="37" y="18"/>
                      <a:pt x="44" y="24"/>
                    </a:cubicBezTo>
                    <a:cubicBezTo>
                      <a:pt x="51" y="30"/>
                      <a:pt x="46" y="40"/>
                      <a:pt x="38" y="42"/>
                    </a:cubicBezTo>
                    <a:cubicBezTo>
                      <a:pt x="39" y="42"/>
                      <a:pt x="39" y="41"/>
                      <a:pt x="39" y="41"/>
                    </a:cubicBezTo>
                    <a:cubicBezTo>
                      <a:pt x="49" y="39"/>
                      <a:pt x="47" y="27"/>
                      <a:pt x="40" y="23"/>
                    </a:cubicBezTo>
                    <a:cubicBezTo>
                      <a:pt x="32" y="18"/>
                      <a:pt x="24" y="26"/>
                      <a:pt x="23" y="35"/>
                    </a:cubicBezTo>
                    <a:cubicBezTo>
                      <a:pt x="22" y="43"/>
                      <a:pt x="29" y="50"/>
                      <a:pt x="36" y="52"/>
                    </a:cubicBezTo>
                    <a:cubicBezTo>
                      <a:pt x="45" y="54"/>
                      <a:pt x="53" y="49"/>
                      <a:pt x="57" y="41"/>
                    </a:cubicBezTo>
                    <a:cubicBezTo>
                      <a:pt x="65" y="25"/>
                      <a:pt x="53" y="7"/>
                      <a:pt x="38" y="4"/>
                    </a:cubicBezTo>
                    <a:cubicBezTo>
                      <a:pt x="21" y="1"/>
                      <a:pt x="6" y="15"/>
                      <a:pt x="2" y="32"/>
                    </a:cubicBezTo>
                    <a:cubicBezTo>
                      <a:pt x="2" y="35"/>
                      <a:pt x="2" y="38"/>
                      <a:pt x="2" y="42"/>
                    </a:cubicBezTo>
                    <a:cubicBezTo>
                      <a:pt x="2" y="42"/>
                      <a:pt x="1" y="42"/>
                      <a:pt x="1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Freeform 454"/>
              <p:cNvSpPr>
                <a:spLocks/>
              </p:cNvSpPr>
              <p:nvPr/>
            </p:nvSpPr>
            <p:spPr bwMode="auto">
              <a:xfrm>
                <a:off x="1929" y="858"/>
                <a:ext cx="109" cy="111"/>
              </a:xfrm>
              <a:custGeom>
                <a:avLst/>
                <a:gdLst>
                  <a:gd name="T0" fmla="*/ 0 w 46"/>
                  <a:gd name="T1" fmla="*/ 8 h 47"/>
                  <a:gd name="T2" fmla="*/ 29 w 46"/>
                  <a:gd name="T3" fmla="*/ 5 h 47"/>
                  <a:gd name="T4" fmla="*/ 41 w 46"/>
                  <a:gd name="T5" fmla="*/ 35 h 47"/>
                  <a:gd name="T6" fmla="*/ 26 w 46"/>
                  <a:gd name="T7" fmla="*/ 46 h 47"/>
                  <a:gd name="T8" fmla="*/ 14 w 46"/>
                  <a:gd name="T9" fmla="*/ 44 h 47"/>
                  <a:gd name="T10" fmla="*/ 6 w 46"/>
                  <a:gd name="T11" fmla="*/ 30 h 47"/>
                  <a:gd name="T12" fmla="*/ 18 w 46"/>
                  <a:gd name="T13" fmla="*/ 18 h 47"/>
                  <a:gd name="T14" fmla="*/ 30 w 46"/>
                  <a:gd name="T15" fmla="*/ 29 h 47"/>
                  <a:gd name="T16" fmla="*/ 15 w 46"/>
                  <a:gd name="T17" fmla="*/ 33 h 47"/>
                  <a:gd name="T18" fmla="*/ 16 w 46"/>
                  <a:gd name="T19" fmla="*/ 34 h 47"/>
                  <a:gd name="T20" fmla="*/ 29 w 46"/>
                  <a:gd name="T21" fmla="*/ 27 h 47"/>
                  <a:gd name="T22" fmla="*/ 14 w 46"/>
                  <a:gd name="T23" fmla="*/ 20 h 47"/>
                  <a:gd name="T24" fmla="*/ 8 w 46"/>
                  <a:gd name="T25" fmla="*/ 36 h 47"/>
                  <a:gd name="T26" fmla="*/ 24 w 46"/>
                  <a:gd name="T27" fmla="*/ 46 h 47"/>
                  <a:gd name="T28" fmla="*/ 41 w 46"/>
                  <a:gd name="T29" fmla="*/ 18 h 47"/>
                  <a:gd name="T30" fmla="*/ 8 w 46"/>
                  <a:gd name="T31" fmla="*/ 5 h 47"/>
                  <a:gd name="T32" fmla="*/ 1 w 46"/>
                  <a:gd name="T33" fmla="*/ 8 h 47"/>
                  <a:gd name="T34" fmla="*/ 0 w 46"/>
                  <a:gd name="T35" fmla="*/ 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47">
                    <a:moveTo>
                      <a:pt x="0" y="8"/>
                    </a:moveTo>
                    <a:cubicBezTo>
                      <a:pt x="8" y="2"/>
                      <a:pt x="20" y="1"/>
                      <a:pt x="29" y="5"/>
                    </a:cubicBezTo>
                    <a:cubicBezTo>
                      <a:pt x="40" y="11"/>
                      <a:pt x="46" y="23"/>
                      <a:pt x="41" y="35"/>
                    </a:cubicBezTo>
                    <a:cubicBezTo>
                      <a:pt x="38" y="40"/>
                      <a:pt x="33" y="45"/>
                      <a:pt x="26" y="46"/>
                    </a:cubicBezTo>
                    <a:cubicBezTo>
                      <a:pt x="22" y="47"/>
                      <a:pt x="18" y="46"/>
                      <a:pt x="14" y="44"/>
                    </a:cubicBezTo>
                    <a:cubicBezTo>
                      <a:pt x="9" y="41"/>
                      <a:pt x="6" y="36"/>
                      <a:pt x="6" y="30"/>
                    </a:cubicBezTo>
                    <a:cubicBezTo>
                      <a:pt x="6" y="24"/>
                      <a:pt x="12" y="18"/>
                      <a:pt x="18" y="18"/>
                    </a:cubicBezTo>
                    <a:cubicBezTo>
                      <a:pt x="25" y="18"/>
                      <a:pt x="31" y="23"/>
                      <a:pt x="30" y="29"/>
                    </a:cubicBezTo>
                    <a:cubicBezTo>
                      <a:pt x="29" y="37"/>
                      <a:pt x="20" y="38"/>
                      <a:pt x="15" y="33"/>
                    </a:cubicBezTo>
                    <a:cubicBezTo>
                      <a:pt x="16" y="33"/>
                      <a:pt x="16" y="33"/>
                      <a:pt x="16" y="34"/>
                    </a:cubicBezTo>
                    <a:cubicBezTo>
                      <a:pt x="21" y="39"/>
                      <a:pt x="29" y="33"/>
                      <a:pt x="29" y="27"/>
                    </a:cubicBezTo>
                    <a:cubicBezTo>
                      <a:pt x="29" y="19"/>
                      <a:pt x="20" y="17"/>
                      <a:pt x="14" y="20"/>
                    </a:cubicBezTo>
                    <a:cubicBezTo>
                      <a:pt x="8" y="23"/>
                      <a:pt x="6" y="30"/>
                      <a:pt x="8" y="36"/>
                    </a:cubicBezTo>
                    <a:cubicBezTo>
                      <a:pt x="9" y="42"/>
                      <a:pt x="17" y="46"/>
                      <a:pt x="24" y="46"/>
                    </a:cubicBezTo>
                    <a:cubicBezTo>
                      <a:pt x="37" y="45"/>
                      <a:pt x="45" y="29"/>
                      <a:pt x="41" y="18"/>
                    </a:cubicBezTo>
                    <a:cubicBezTo>
                      <a:pt x="36" y="5"/>
                      <a:pt x="20" y="0"/>
                      <a:pt x="8" y="5"/>
                    </a:cubicBezTo>
                    <a:cubicBezTo>
                      <a:pt x="5" y="6"/>
                      <a:pt x="3" y="7"/>
                      <a:pt x="1" y="8"/>
                    </a:cubicBezTo>
                    <a:cubicBezTo>
                      <a:pt x="1" y="8"/>
                      <a:pt x="0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Freeform 455"/>
              <p:cNvSpPr>
                <a:spLocks/>
              </p:cNvSpPr>
              <p:nvPr/>
            </p:nvSpPr>
            <p:spPr bwMode="auto">
              <a:xfrm>
                <a:off x="1398" y="1545"/>
                <a:ext cx="30" cy="24"/>
              </a:xfrm>
              <a:custGeom>
                <a:avLst/>
                <a:gdLst>
                  <a:gd name="T0" fmla="*/ 5 w 13"/>
                  <a:gd name="T1" fmla="*/ 9 h 10"/>
                  <a:gd name="T2" fmla="*/ 1 w 13"/>
                  <a:gd name="T3" fmla="*/ 3 h 10"/>
                  <a:gd name="T4" fmla="*/ 8 w 13"/>
                  <a:gd name="T5" fmla="*/ 1 h 10"/>
                  <a:gd name="T6" fmla="*/ 12 w 13"/>
                  <a:gd name="T7" fmla="*/ 7 h 10"/>
                  <a:gd name="T8" fmla="*/ 5 w 13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2" y="8"/>
                      <a:pt x="0" y="5"/>
                      <a:pt x="1" y="3"/>
                    </a:cubicBezTo>
                    <a:cubicBezTo>
                      <a:pt x="2" y="1"/>
                      <a:pt x="5" y="0"/>
                      <a:pt x="8" y="1"/>
                    </a:cubicBezTo>
                    <a:cubicBezTo>
                      <a:pt x="11" y="2"/>
                      <a:pt x="13" y="5"/>
                      <a:pt x="12" y="7"/>
                    </a:cubicBezTo>
                    <a:cubicBezTo>
                      <a:pt x="11" y="9"/>
                      <a:pt x="8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Freeform 456"/>
              <p:cNvSpPr>
                <a:spLocks/>
              </p:cNvSpPr>
              <p:nvPr/>
            </p:nvSpPr>
            <p:spPr bwMode="auto">
              <a:xfrm>
                <a:off x="1398" y="1545"/>
                <a:ext cx="30" cy="24"/>
              </a:xfrm>
              <a:custGeom>
                <a:avLst/>
                <a:gdLst>
                  <a:gd name="T0" fmla="*/ 5 w 13"/>
                  <a:gd name="T1" fmla="*/ 9 h 10"/>
                  <a:gd name="T2" fmla="*/ 5 w 13"/>
                  <a:gd name="T3" fmla="*/ 8 h 10"/>
                  <a:gd name="T4" fmla="*/ 2 w 13"/>
                  <a:gd name="T5" fmla="*/ 6 h 10"/>
                  <a:gd name="T6" fmla="*/ 2 w 13"/>
                  <a:gd name="T7" fmla="*/ 3 h 10"/>
                  <a:gd name="T8" fmla="*/ 2 w 13"/>
                  <a:gd name="T9" fmla="*/ 3 h 10"/>
                  <a:gd name="T10" fmla="*/ 4 w 13"/>
                  <a:gd name="T11" fmla="*/ 1 h 10"/>
                  <a:gd name="T12" fmla="*/ 8 w 13"/>
                  <a:gd name="T13" fmla="*/ 2 h 10"/>
                  <a:gd name="T14" fmla="*/ 8 w 13"/>
                  <a:gd name="T15" fmla="*/ 2 h 10"/>
                  <a:gd name="T16" fmla="*/ 11 w 13"/>
                  <a:gd name="T17" fmla="*/ 4 h 10"/>
                  <a:gd name="T18" fmla="*/ 12 w 13"/>
                  <a:gd name="T19" fmla="*/ 7 h 10"/>
                  <a:gd name="T20" fmla="*/ 12 w 13"/>
                  <a:gd name="T21" fmla="*/ 7 h 10"/>
                  <a:gd name="T22" fmla="*/ 9 w 13"/>
                  <a:gd name="T23" fmla="*/ 9 h 10"/>
                  <a:gd name="T24" fmla="*/ 6 w 13"/>
                  <a:gd name="T25" fmla="*/ 9 h 10"/>
                  <a:gd name="T26" fmla="*/ 5 w 13"/>
                  <a:gd name="T27" fmla="*/ 8 h 10"/>
                  <a:gd name="T28" fmla="*/ 5 w 13"/>
                  <a:gd name="T29" fmla="*/ 9 h 10"/>
                  <a:gd name="T30" fmla="*/ 5 w 13"/>
                  <a:gd name="T31" fmla="*/ 9 h 10"/>
                  <a:gd name="T32" fmla="*/ 5 w 13"/>
                  <a:gd name="T33" fmla="*/ 10 h 10"/>
                  <a:gd name="T34" fmla="*/ 10 w 13"/>
                  <a:gd name="T35" fmla="*/ 10 h 10"/>
                  <a:gd name="T36" fmla="*/ 13 w 13"/>
                  <a:gd name="T37" fmla="*/ 8 h 10"/>
                  <a:gd name="T38" fmla="*/ 13 w 13"/>
                  <a:gd name="T39" fmla="*/ 7 h 10"/>
                  <a:gd name="T40" fmla="*/ 12 w 13"/>
                  <a:gd name="T41" fmla="*/ 4 h 10"/>
                  <a:gd name="T42" fmla="*/ 8 w 13"/>
                  <a:gd name="T43" fmla="*/ 1 h 10"/>
                  <a:gd name="T44" fmla="*/ 8 w 13"/>
                  <a:gd name="T45" fmla="*/ 1 h 10"/>
                  <a:gd name="T46" fmla="*/ 4 w 13"/>
                  <a:gd name="T47" fmla="*/ 0 h 10"/>
                  <a:gd name="T48" fmla="*/ 1 w 13"/>
                  <a:gd name="T49" fmla="*/ 3 h 10"/>
                  <a:gd name="T50" fmla="*/ 1 w 13"/>
                  <a:gd name="T51" fmla="*/ 3 h 10"/>
                  <a:gd name="T52" fmla="*/ 1 w 13"/>
                  <a:gd name="T53" fmla="*/ 7 h 10"/>
                  <a:gd name="T54" fmla="*/ 5 w 13"/>
                  <a:gd name="T55" fmla="*/ 9 h 10"/>
                  <a:gd name="T56" fmla="*/ 5 w 13"/>
                  <a:gd name="T5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3" y="7"/>
                      <a:pt x="2" y="6"/>
                    </a:cubicBezTo>
                    <a:cubicBezTo>
                      <a:pt x="1" y="5"/>
                      <a:pt x="1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3" y="2"/>
                      <a:pt x="4" y="1"/>
                    </a:cubicBezTo>
                    <a:cubicBezTo>
                      <a:pt x="5" y="1"/>
                      <a:pt x="6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10" y="3"/>
                      <a:pt x="11" y="4"/>
                    </a:cubicBezTo>
                    <a:cubicBezTo>
                      <a:pt x="12" y="5"/>
                      <a:pt x="12" y="6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8" y="9"/>
                      <a:pt x="7" y="9"/>
                      <a:pt x="6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10"/>
                      <a:pt x="5" y="10"/>
                    </a:cubicBezTo>
                    <a:cubicBezTo>
                      <a:pt x="7" y="10"/>
                      <a:pt x="8" y="10"/>
                      <a:pt x="10" y="10"/>
                    </a:cubicBezTo>
                    <a:cubicBezTo>
                      <a:pt x="11" y="10"/>
                      <a:pt x="12" y="9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6"/>
                      <a:pt x="13" y="5"/>
                      <a:pt x="12" y="4"/>
                    </a:cubicBezTo>
                    <a:cubicBezTo>
                      <a:pt x="11" y="2"/>
                      <a:pt x="10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2" y="1"/>
                      <a:pt x="1" y="1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5"/>
                      <a:pt x="1" y="7"/>
                    </a:cubicBezTo>
                    <a:cubicBezTo>
                      <a:pt x="2" y="8"/>
                      <a:pt x="3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Freeform 457"/>
              <p:cNvSpPr>
                <a:spLocks/>
              </p:cNvSpPr>
              <p:nvPr/>
            </p:nvSpPr>
            <p:spPr bwMode="auto">
              <a:xfrm>
                <a:off x="1414" y="1566"/>
                <a:ext cx="31" cy="24"/>
              </a:xfrm>
              <a:custGeom>
                <a:avLst/>
                <a:gdLst>
                  <a:gd name="T0" fmla="*/ 5 w 13"/>
                  <a:gd name="T1" fmla="*/ 9 h 10"/>
                  <a:gd name="T2" fmla="*/ 1 w 13"/>
                  <a:gd name="T3" fmla="*/ 3 h 10"/>
                  <a:gd name="T4" fmla="*/ 8 w 13"/>
                  <a:gd name="T5" fmla="*/ 2 h 10"/>
                  <a:gd name="T6" fmla="*/ 12 w 13"/>
                  <a:gd name="T7" fmla="*/ 8 h 10"/>
                  <a:gd name="T8" fmla="*/ 5 w 13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2" y="8"/>
                      <a:pt x="0" y="5"/>
                      <a:pt x="1" y="3"/>
                    </a:cubicBezTo>
                    <a:cubicBezTo>
                      <a:pt x="2" y="1"/>
                      <a:pt x="5" y="0"/>
                      <a:pt x="8" y="2"/>
                    </a:cubicBezTo>
                    <a:cubicBezTo>
                      <a:pt x="11" y="3"/>
                      <a:pt x="13" y="5"/>
                      <a:pt x="12" y="8"/>
                    </a:cubicBezTo>
                    <a:cubicBezTo>
                      <a:pt x="11" y="10"/>
                      <a:pt x="8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" name="Freeform 458"/>
              <p:cNvSpPr>
                <a:spLocks/>
              </p:cNvSpPr>
              <p:nvPr/>
            </p:nvSpPr>
            <p:spPr bwMode="auto">
              <a:xfrm>
                <a:off x="1414" y="1566"/>
                <a:ext cx="31" cy="26"/>
              </a:xfrm>
              <a:custGeom>
                <a:avLst/>
                <a:gdLst>
                  <a:gd name="T0" fmla="*/ 5 w 13"/>
                  <a:gd name="T1" fmla="*/ 9 h 11"/>
                  <a:gd name="T2" fmla="*/ 5 w 13"/>
                  <a:gd name="T3" fmla="*/ 9 h 11"/>
                  <a:gd name="T4" fmla="*/ 2 w 13"/>
                  <a:gd name="T5" fmla="*/ 6 h 11"/>
                  <a:gd name="T6" fmla="*/ 1 w 13"/>
                  <a:gd name="T7" fmla="*/ 3 h 11"/>
                  <a:gd name="T8" fmla="*/ 1 w 13"/>
                  <a:gd name="T9" fmla="*/ 3 h 11"/>
                  <a:gd name="T10" fmla="*/ 3 w 13"/>
                  <a:gd name="T11" fmla="*/ 2 h 11"/>
                  <a:gd name="T12" fmla="*/ 7 w 13"/>
                  <a:gd name="T13" fmla="*/ 2 h 11"/>
                  <a:gd name="T14" fmla="*/ 8 w 13"/>
                  <a:gd name="T15" fmla="*/ 2 h 11"/>
                  <a:gd name="T16" fmla="*/ 11 w 13"/>
                  <a:gd name="T17" fmla="*/ 4 h 11"/>
                  <a:gd name="T18" fmla="*/ 11 w 13"/>
                  <a:gd name="T19" fmla="*/ 7 h 11"/>
                  <a:gd name="T20" fmla="*/ 11 w 13"/>
                  <a:gd name="T21" fmla="*/ 7 h 11"/>
                  <a:gd name="T22" fmla="*/ 9 w 13"/>
                  <a:gd name="T23" fmla="*/ 9 h 11"/>
                  <a:gd name="T24" fmla="*/ 5 w 13"/>
                  <a:gd name="T25" fmla="*/ 9 h 11"/>
                  <a:gd name="T26" fmla="*/ 5 w 13"/>
                  <a:gd name="T27" fmla="*/ 9 h 11"/>
                  <a:gd name="T28" fmla="*/ 5 w 13"/>
                  <a:gd name="T29" fmla="*/ 9 h 11"/>
                  <a:gd name="T30" fmla="*/ 4 w 13"/>
                  <a:gd name="T31" fmla="*/ 10 h 11"/>
                  <a:gd name="T32" fmla="*/ 5 w 13"/>
                  <a:gd name="T33" fmla="*/ 10 h 11"/>
                  <a:gd name="T34" fmla="*/ 9 w 13"/>
                  <a:gd name="T35" fmla="*/ 10 h 11"/>
                  <a:gd name="T36" fmla="*/ 12 w 13"/>
                  <a:gd name="T37" fmla="*/ 8 h 11"/>
                  <a:gd name="T38" fmla="*/ 12 w 13"/>
                  <a:gd name="T39" fmla="*/ 8 h 11"/>
                  <a:gd name="T40" fmla="*/ 12 w 13"/>
                  <a:gd name="T41" fmla="*/ 4 h 11"/>
                  <a:gd name="T42" fmla="*/ 8 w 13"/>
                  <a:gd name="T43" fmla="*/ 1 h 11"/>
                  <a:gd name="T44" fmla="*/ 8 w 13"/>
                  <a:gd name="T45" fmla="*/ 1 h 11"/>
                  <a:gd name="T46" fmla="*/ 3 w 13"/>
                  <a:gd name="T47" fmla="*/ 1 h 11"/>
                  <a:gd name="T48" fmla="*/ 0 w 13"/>
                  <a:gd name="T49" fmla="*/ 3 h 11"/>
                  <a:gd name="T50" fmla="*/ 0 w 13"/>
                  <a:gd name="T51" fmla="*/ 3 h 11"/>
                  <a:gd name="T52" fmla="*/ 1 w 13"/>
                  <a:gd name="T53" fmla="*/ 7 h 11"/>
                  <a:gd name="T54" fmla="*/ 4 w 13"/>
                  <a:gd name="T55" fmla="*/ 10 h 11"/>
                  <a:gd name="T56" fmla="*/ 5 w 13"/>
                  <a:gd name="T5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1">
                    <a:moveTo>
                      <a:pt x="5" y="9"/>
                    </a:moveTo>
                    <a:cubicBezTo>
                      <a:pt x="5" y="9"/>
                      <a:pt x="5" y="9"/>
                      <a:pt x="5" y="9"/>
                    </a:cubicBezTo>
                    <a:cubicBezTo>
                      <a:pt x="3" y="8"/>
                      <a:pt x="2" y="7"/>
                      <a:pt x="2" y="6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5" y="1"/>
                      <a:pt x="6" y="1"/>
                      <a:pt x="7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9" y="3"/>
                      <a:pt x="10" y="3"/>
                      <a:pt x="11" y="4"/>
                    </a:cubicBezTo>
                    <a:cubicBezTo>
                      <a:pt x="11" y="5"/>
                      <a:pt x="12" y="6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8" y="9"/>
                      <a:pt x="7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8" y="11"/>
                      <a:pt x="9" y="10"/>
                    </a:cubicBezTo>
                    <a:cubicBezTo>
                      <a:pt x="11" y="10"/>
                      <a:pt x="12" y="9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6"/>
                      <a:pt x="12" y="5"/>
                      <a:pt x="12" y="4"/>
                    </a:cubicBezTo>
                    <a:cubicBezTo>
                      <a:pt x="11" y="3"/>
                      <a:pt x="10" y="2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5" y="0"/>
                      <a:pt x="3" y="1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6"/>
                      <a:pt x="1" y="7"/>
                    </a:cubicBezTo>
                    <a:cubicBezTo>
                      <a:pt x="2" y="8"/>
                      <a:pt x="3" y="9"/>
                      <a:pt x="4" y="10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Freeform 459"/>
              <p:cNvSpPr>
                <a:spLocks/>
              </p:cNvSpPr>
              <p:nvPr/>
            </p:nvSpPr>
            <p:spPr bwMode="auto">
              <a:xfrm>
                <a:off x="1492" y="1644"/>
                <a:ext cx="31" cy="24"/>
              </a:xfrm>
              <a:custGeom>
                <a:avLst/>
                <a:gdLst>
                  <a:gd name="T0" fmla="*/ 5 w 13"/>
                  <a:gd name="T1" fmla="*/ 9 h 10"/>
                  <a:gd name="T2" fmla="*/ 1 w 13"/>
                  <a:gd name="T3" fmla="*/ 3 h 10"/>
                  <a:gd name="T4" fmla="*/ 8 w 13"/>
                  <a:gd name="T5" fmla="*/ 1 h 10"/>
                  <a:gd name="T6" fmla="*/ 12 w 13"/>
                  <a:gd name="T7" fmla="*/ 7 h 10"/>
                  <a:gd name="T8" fmla="*/ 5 w 13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2" y="7"/>
                      <a:pt x="0" y="5"/>
                      <a:pt x="1" y="3"/>
                    </a:cubicBezTo>
                    <a:cubicBezTo>
                      <a:pt x="2" y="0"/>
                      <a:pt x="5" y="0"/>
                      <a:pt x="8" y="1"/>
                    </a:cubicBezTo>
                    <a:cubicBezTo>
                      <a:pt x="11" y="2"/>
                      <a:pt x="13" y="5"/>
                      <a:pt x="12" y="7"/>
                    </a:cubicBezTo>
                    <a:cubicBezTo>
                      <a:pt x="11" y="9"/>
                      <a:pt x="8" y="10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Freeform 460"/>
              <p:cNvSpPr>
                <a:spLocks/>
              </p:cNvSpPr>
              <p:nvPr/>
            </p:nvSpPr>
            <p:spPr bwMode="auto">
              <a:xfrm>
                <a:off x="1492" y="1644"/>
                <a:ext cx="31" cy="24"/>
              </a:xfrm>
              <a:custGeom>
                <a:avLst/>
                <a:gdLst>
                  <a:gd name="T0" fmla="*/ 5 w 13"/>
                  <a:gd name="T1" fmla="*/ 9 h 10"/>
                  <a:gd name="T2" fmla="*/ 5 w 13"/>
                  <a:gd name="T3" fmla="*/ 8 h 10"/>
                  <a:gd name="T4" fmla="*/ 2 w 13"/>
                  <a:gd name="T5" fmla="*/ 6 h 10"/>
                  <a:gd name="T6" fmla="*/ 1 w 13"/>
                  <a:gd name="T7" fmla="*/ 3 h 10"/>
                  <a:gd name="T8" fmla="*/ 1 w 13"/>
                  <a:gd name="T9" fmla="*/ 3 h 10"/>
                  <a:gd name="T10" fmla="*/ 4 w 13"/>
                  <a:gd name="T11" fmla="*/ 1 h 10"/>
                  <a:gd name="T12" fmla="*/ 7 w 13"/>
                  <a:gd name="T13" fmla="*/ 1 h 10"/>
                  <a:gd name="T14" fmla="*/ 8 w 13"/>
                  <a:gd name="T15" fmla="*/ 1 h 10"/>
                  <a:gd name="T16" fmla="*/ 11 w 13"/>
                  <a:gd name="T17" fmla="*/ 4 h 10"/>
                  <a:gd name="T18" fmla="*/ 11 w 13"/>
                  <a:gd name="T19" fmla="*/ 7 h 10"/>
                  <a:gd name="T20" fmla="*/ 11 w 13"/>
                  <a:gd name="T21" fmla="*/ 7 h 10"/>
                  <a:gd name="T22" fmla="*/ 9 w 13"/>
                  <a:gd name="T23" fmla="*/ 9 h 10"/>
                  <a:gd name="T24" fmla="*/ 5 w 13"/>
                  <a:gd name="T25" fmla="*/ 8 h 10"/>
                  <a:gd name="T26" fmla="*/ 5 w 13"/>
                  <a:gd name="T27" fmla="*/ 8 h 10"/>
                  <a:gd name="T28" fmla="*/ 5 w 13"/>
                  <a:gd name="T29" fmla="*/ 9 h 10"/>
                  <a:gd name="T30" fmla="*/ 5 w 13"/>
                  <a:gd name="T31" fmla="*/ 9 h 10"/>
                  <a:gd name="T32" fmla="*/ 5 w 13"/>
                  <a:gd name="T33" fmla="*/ 9 h 10"/>
                  <a:gd name="T34" fmla="*/ 9 w 13"/>
                  <a:gd name="T35" fmla="*/ 10 h 10"/>
                  <a:gd name="T36" fmla="*/ 12 w 13"/>
                  <a:gd name="T37" fmla="*/ 7 h 10"/>
                  <a:gd name="T38" fmla="*/ 12 w 13"/>
                  <a:gd name="T39" fmla="*/ 7 h 10"/>
                  <a:gd name="T40" fmla="*/ 12 w 13"/>
                  <a:gd name="T41" fmla="*/ 3 h 10"/>
                  <a:gd name="T42" fmla="*/ 8 w 13"/>
                  <a:gd name="T43" fmla="*/ 0 h 10"/>
                  <a:gd name="T44" fmla="*/ 8 w 13"/>
                  <a:gd name="T45" fmla="*/ 0 h 10"/>
                  <a:gd name="T46" fmla="*/ 3 w 13"/>
                  <a:gd name="T47" fmla="*/ 0 h 10"/>
                  <a:gd name="T48" fmla="*/ 0 w 13"/>
                  <a:gd name="T49" fmla="*/ 2 h 10"/>
                  <a:gd name="T50" fmla="*/ 0 w 13"/>
                  <a:gd name="T51" fmla="*/ 3 h 10"/>
                  <a:gd name="T52" fmla="*/ 1 w 13"/>
                  <a:gd name="T53" fmla="*/ 6 h 10"/>
                  <a:gd name="T54" fmla="*/ 5 w 13"/>
                  <a:gd name="T55" fmla="*/ 9 h 10"/>
                  <a:gd name="T56" fmla="*/ 5 w 13"/>
                  <a:gd name="T5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" h="10">
                    <a:moveTo>
                      <a:pt x="5" y="9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2" y="7"/>
                      <a:pt x="2" y="6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5" y="1"/>
                      <a:pt x="6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10" y="3"/>
                      <a:pt x="11" y="4"/>
                    </a:cubicBezTo>
                    <a:cubicBezTo>
                      <a:pt x="12" y="5"/>
                      <a:pt x="12" y="6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8"/>
                      <a:pt x="10" y="8"/>
                      <a:pt x="9" y="9"/>
                    </a:cubicBezTo>
                    <a:cubicBezTo>
                      <a:pt x="8" y="9"/>
                      <a:pt x="7" y="9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10"/>
                      <a:pt x="8" y="10"/>
                      <a:pt x="9" y="10"/>
                    </a:cubicBezTo>
                    <a:cubicBezTo>
                      <a:pt x="11" y="9"/>
                      <a:pt x="12" y="9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3" y="6"/>
                      <a:pt x="13" y="5"/>
                      <a:pt x="12" y="3"/>
                    </a:cubicBezTo>
                    <a:cubicBezTo>
                      <a:pt x="11" y="2"/>
                      <a:pt x="10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5" y="0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5"/>
                      <a:pt x="1" y="6"/>
                    </a:cubicBezTo>
                    <a:cubicBezTo>
                      <a:pt x="2" y="8"/>
                      <a:pt x="3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" name="Freeform 461"/>
              <p:cNvSpPr>
                <a:spLocks/>
              </p:cNvSpPr>
              <p:nvPr/>
            </p:nvSpPr>
            <p:spPr bwMode="auto">
              <a:xfrm>
                <a:off x="1431" y="1588"/>
                <a:ext cx="28" cy="26"/>
              </a:xfrm>
              <a:custGeom>
                <a:avLst/>
                <a:gdLst>
                  <a:gd name="T0" fmla="*/ 4 w 12"/>
                  <a:gd name="T1" fmla="*/ 9 h 11"/>
                  <a:gd name="T2" fmla="*/ 0 w 12"/>
                  <a:gd name="T3" fmla="*/ 3 h 11"/>
                  <a:gd name="T4" fmla="*/ 7 w 12"/>
                  <a:gd name="T5" fmla="*/ 2 h 11"/>
                  <a:gd name="T6" fmla="*/ 11 w 12"/>
                  <a:gd name="T7" fmla="*/ 8 h 11"/>
                  <a:gd name="T8" fmla="*/ 4 w 12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4" y="9"/>
                    </a:moveTo>
                    <a:cubicBezTo>
                      <a:pt x="1" y="8"/>
                      <a:pt x="0" y="5"/>
                      <a:pt x="0" y="3"/>
                    </a:cubicBezTo>
                    <a:cubicBezTo>
                      <a:pt x="1" y="1"/>
                      <a:pt x="4" y="0"/>
                      <a:pt x="7" y="2"/>
                    </a:cubicBezTo>
                    <a:cubicBezTo>
                      <a:pt x="11" y="3"/>
                      <a:pt x="12" y="6"/>
                      <a:pt x="11" y="8"/>
                    </a:cubicBezTo>
                    <a:cubicBezTo>
                      <a:pt x="10" y="10"/>
                      <a:pt x="7" y="11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25" name="Freeform 463"/>
            <p:cNvSpPr>
              <a:spLocks/>
            </p:cNvSpPr>
            <p:nvPr/>
          </p:nvSpPr>
          <p:spPr bwMode="auto">
            <a:xfrm>
              <a:off x="1428" y="1588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2 w 13"/>
                <a:gd name="T7" fmla="*/ 4 h 11"/>
                <a:gd name="T8" fmla="*/ 2 w 13"/>
                <a:gd name="T9" fmla="*/ 4 h 11"/>
                <a:gd name="T10" fmla="*/ 4 w 13"/>
                <a:gd name="T11" fmla="*/ 2 h 11"/>
                <a:gd name="T12" fmla="*/ 8 w 13"/>
                <a:gd name="T13" fmla="*/ 2 h 11"/>
                <a:gd name="T14" fmla="*/ 8 w 13"/>
                <a:gd name="T15" fmla="*/ 2 h 11"/>
                <a:gd name="T16" fmla="*/ 11 w 13"/>
                <a:gd name="T17" fmla="*/ 5 h 11"/>
                <a:gd name="T18" fmla="*/ 12 w 13"/>
                <a:gd name="T19" fmla="*/ 8 h 11"/>
                <a:gd name="T20" fmla="*/ 12 w 13"/>
                <a:gd name="T21" fmla="*/ 8 h 11"/>
                <a:gd name="T22" fmla="*/ 10 w 13"/>
                <a:gd name="T23" fmla="*/ 9 h 11"/>
                <a:gd name="T24" fmla="*/ 6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10 w 13"/>
                <a:gd name="T35" fmla="*/ 10 h 11"/>
                <a:gd name="T36" fmla="*/ 13 w 13"/>
                <a:gd name="T37" fmla="*/ 8 h 11"/>
                <a:gd name="T38" fmla="*/ 13 w 13"/>
                <a:gd name="T39" fmla="*/ 8 h 11"/>
                <a:gd name="T40" fmla="*/ 12 w 13"/>
                <a:gd name="T41" fmla="*/ 4 h 11"/>
                <a:gd name="T42" fmla="*/ 9 w 13"/>
                <a:gd name="T43" fmla="*/ 1 h 11"/>
                <a:gd name="T44" fmla="*/ 8 w 13"/>
                <a:gd name="T45" fmla="*/ 1 h 11"/>
                <a:gd name="T46" fmla="*/ 4 w 13"/>
                <a:gd name="T47" fmla="*/ 1 h 11"/>
                <a:gd name="T48" fmla="*/ 1 w 13"/>
                <a:gd name="T49" fmla="*/ 3 h 11"/>
                <a:gd name="T50" fmla="*/ 1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2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2" y="6"/>
                    <a:pt x="12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10"/>
                    <a:pt x="7" y="10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1"/>
                    <a:pt x="9" y="11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5"/>
                    <a:pt x="12" y="4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5"/>
                    <a:pt x="1" y="6"/>
                    <a:pt x="1" y="7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464"/>
            <p:cNvSpPr>
              <a:spLocks/>
            </p:cNvSpPr>
            <p:nvPr/>
          </p:nvSpPr>
          <p:spPr bwMode="auto">
            <a:xfrm>
              <a:off x="1450" y="1609"/>
              <a:ext cx="28" cy="24"/>
            </a:xfrm>
            <a:custGeom>
              <a:avLst/>
              <a:gdLst>
                <a:gd name="T0" fmla="*/ 4 w 12"/>
                <a:gd name="T1" fmla="*/ 9 h 10"/>
                <a:gd name="T2" fmla="*/ 1 w 12"/>
                <a:gd name="T3" fmla="*/ 3 h 10"/>
                <a:gd name="T4" fmla="*/ 8 w 12"/>
                <a:gd name="T5" fmla="*/ 1 h 10"/>
                <a:gd name="T6" fmla="*/ 11 w 12"/>
                <a:gd name="T7" fmla="*/ 7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8"/>
                    <a:pt x="0" y="5"/>
                    <a:pt x="1" y="3"/>
                  </a:cubicBezTo>
                  <a:cubicBezTo>
                    <a:pt x="1" y="1"/>
                    <a:pt x="5" y="0"/>
                    <a:pt x="8" y="1"/>
                  </a:cubicBezTo>
                  <a:cubicBezTo>
                    <a:pt x="11" y="3"/>
                    <a:pt x="12" y="5"/>
                    <a:pt x="11" y="7"/>
                  </a:cubicBezTo>
                  <a:cubicBezTo>
                    <a:pt x="11" y="10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465"/>
            <p:cNvSpPr>
              <a:spLocks/>
            </p:cNvSpPr>
            <p:nvPr/>
          </p:nvSpPr>
          <p:spPr bwMode="auto">
            <a:xfrm>
              <a:off x="1450" y="1609"/>
              <a:ext cx="28" cy="24"/>
            </a:xfrm>
            <a:custGeom>
              <a:avLst/>
              <a:gdLst>
                <a:gd name="T0" fmla="*/ 4 w 12"/>
                <a:gd name="T1" fmla="*/ 9 h 10"/>
                <a:gd name="T2" fmla="*/ 5 w 12"/>
                <a:gd name="T3" fmla="*/ 9 h 10"/>
                <a:gd name="T4" fmla="*/ 1 w 12"/>
                <a:gd name="T5" fmla="*/ 6 h 10"/>
                <a:gd name="T6" fmla="*/ 1 w 12"/>
                <a:gd name="T7" fmla="*/ 3 h 10"/>
                <a:gd name="T8" fmla="*/ 1 w 12"/>
                <a:gd name="T9" fmla="*/ 3 h 10"/>
                <a:gd name="T10" fmla="*/ 3 w 12"/>
                <a:gd name="T11" fmla="*/ 1 h 10"/>
                <a:gd name="T12" fmla="*/ 7 w 12"/>
                <a:gd name="T13" fmla="*/ 2 h 10"/>
                <a:gd name="T14" fmla="*/ 7 w 12"/>
                <a:gd name="T15" fmla="*/ 2 h 10"/>
                <a:gd name="T16" fmla="*/ 11 w 12"/>
                <a:gd name="T17" fmla="*/ 4 h 10"/>
                <a:gd name="T18" fmla="*/ 11 w 12"/>
                <a:gd name="T19" fmla="*/ 7 h 10"/>
                <a:gd name="T20" fmla="*/ 11 w 12"/>
                <a:gd name="T21" fmla="*/ 7 h 10"/>
                <a:gd name="T22" fmla="*/ 9 w 12"/>
                <a:gd name="T23" fmla="*/ 9 h 10"/>
                <a:gd name="T24" fmla="*/ 5 w 12"/>
                <a:gd name="T25" fmla="*/ 9 h 10"/>
                <a:gd name="T26" fmla="*/ 5 w 12"/>
                <a:gd name="T27" fmla="*/ 9 h 10"/>
                <a:gd name="T28" fmla="*/ 4 w 12"/>
                <a:gd name="T29" fmla="*/ 9 h 10"/>
                <a:gd name="T30" fmla="*/ 4 w 12"/>
                <a:gd name="T31" fmla="*/ 9 h 10"/>
                <a:gd name="T32" fmla="*/ 5 w 12"/>
                <a:gd name="T33" fmla="*/ 10 h 10"/>
                <a:gd name="T34" fmla="*/ 9 w 12"/>
                <a:gd name="T35" fmla="*/ 10 h 10"/>
                <a:gd name="T36" fmla="*/ 12 w 12"/>
                <a:gd name="T37" fmla="*/ 8 h 10"/>
                <a:gd name="T38" fmla="*/ 12 w 12"/>
                <a:gd name="T39" fmla="*/ 7 h 10"/>
                <a:gd name="T40" fmla="*/ 11 w 12"/>
                <a:gd name="T41" fmla="*/ 4 h 10"/>
                <a:gd name="T42" fmla="*/ 8 w 12"/>
                <a:gd name="T43" fmla="*/ 1 h 10"/>
                <a:gd name="T44" fmla="*/ 7 w 12"/>
                <a:gd name="T45" fmla="*/ 1 h 10"/>
                <a:gd name="T46" fmla="*/ 3 w 12"/>
                <a:gd name="T47" fmla="*/ 0 h 10"/>
                <a:gd name="T48" fmla="*/ 0 w 12"/>
                <a:gd name="T49" fmla="*/ 3 h 10"/>
                <a:gd name="T50" fmla="*/ 0 w 12"/>
                <a:gd name="T51" fmla="*/ 3 h 10"/>
                <a:gd name="T52" fmla="*/ 1 w 12"/>
                <a:gd name="T53" fmla="*/ 7 h 10"/>
                <a:gd name="T54" fmla="*/ 4 w 12"/>
                <a:gd name="T55" fmla="*/ 9 h 10"/>
                <a:gd name="T56" fmla="*/ 4 w 12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4" y="1"/>
                    <a:pt x="6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1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9"/>
                    <a:pt x="9" y="9"/>
                  </a:cubicBezTo>
                  <a:cubicBezTo>
                    <a:pt x="8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4" y="10"/>
                    <a:pt x="5" y="10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0" y="10"/>
                    <a:pt x="11" y="9"/>
                    <a:pt x="12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5"/>
                    <a:pt x="11" y="4"/>
                  </a:cubicBezTo>
                  <a:cubicBezTo>
                    <a:pt x="11" y="2"/>
                    <a:pt x="9" y="1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2" y="1"/>
                    <a:pt x="1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7"/>
                  </a:cubicBezTo>
                  <a:cubicBezTo>
                    <a:pt x="1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466"/>
            <p:cNvSpPr>
              <a:spLocks/>
            </p:cNvSpPr>
            <p:nvPr/>
          </p:nvSpPr>
          <p:spPr bwMode="auto">
            <a:xfrm>
              <a:off x="1471" y="1628"/>
              <a:ext cx="28" cy="23"/>
            </a:xfrm>
            <a:custGeom>
              <a:avLst/>
              <a:gdLst>
                <a:gd name="T0" fmla="*/ 4 w 12"/>
                <a:gd name="T1" fmla="*/ 9 h 10"/>
                <a:gd name="T2" fmla="*/ 0 w 12"/>
                <a:gd name="T3" fmla="*/ 2 h 10"/>
                <a:gd name="T4" fmla="*/ 8 w 12"/>
                <a:gd name="T5" fmla="*/ 1 h 10"/>
                <a:gd name="T6" fmla="*/ 11 w 12"/>
                <a:gd name="T7" fmla="*/ 7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7"/>
                    <a:pt x="0" y="5"/>
                    <a:pt x="0" y="2"/>
                  </a:cubicBezTo>
                  <a:cubicBezTo>
                    <a:pt x="1" y="0"/>
                    <a:pt x="4" y="0"/>
                    <a:pt x="8" y="1"/>
                  </a:cubicBezTo>
                  <a:cubicBezTo>
                    <a:pt x="11" y="2"/>
                    <a:pt x="12" y="5"/>
                    <a:pt x="11" y="7"/>
                  </a:cubicBezTo>
                  <a:cubicBezTo>
                    <a:pt x="10" y="9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467"/>
            <p:cNvSpPr>
              <a:spLocks/>
            </p:cNvSpPr>
            <p:nvPr/>
          </p:nvSpPr>
          <p:spPr bwMode="auto">
            <a:xfrm>
              <a:off x="1469" y="1628"/>
              <a:ext cx="30" cy="23"/>
            </a:xfrm>
            <a:custGeom>
              <a:avLst/>
              <a:gdLst>
                <a:gd name="T0" fmla="*/ 5 w 13"/>
                <a:gd name="T1" fmla="*/ 9 h 10"/>
                <a:gd name="T2" fmla="*/ 6 w 13"/>
                <a:gd name="T3" fmla="*/ 8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1 h 10"/>
                <a:gd name="T12" fmla="*/ 8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10 w 13"/>
                <a:gd name="T23" fmla="*/ 8 h 10"/>
                <a:gd name="T24" fmla="*/ 6 w 13"/>
                <a:gd name="T25" fmla="*/ 8 h 10"/>
                <a:gd name="T26" fmla="*/ 6 w 13"/>
                <a:gd name="T27" fmla="*/ 8 h 10"/>
                <a:gd name="T28" fmla="*/ 5 w 13"/>
                <a:gd name="T29" fmla="*/ 9 h 10"/>
                <a:gd name="T30" fmla="*/ 5 w 13"/>
                <a:gd name="T31" fmla="*/ 9 h 10"/>
                <a:gd name="T32" fmla="*/ 5 w 13"/>
                <a:gd name="T33" fmla="*/ 9 h 10"/>
                <a:gd name="T34" fmla="*/ 10 w 13"/>
                <a:gd name="T35" fmla="*/ 9 h 10"/>
                <a:gd name="T36" fmla="*/ 13 w 13"/>
                <a:gd name="T37" fmla="*/ 7 h 10"/>
                <a:gd name="T38" fmla="*/ 13 w 13"/>
                <a:gd name="T39" fmla="*/ 7 h 10"/>
                <a:gd name="T40" fmla="*/ 12 w 13"/>
                <a:gd name="T41" fmla="*/ 3 h 10"/>
                <a:gd name="T42" fmla="*/ 9 w 13"/>
                <a:gd name="T43" fmla="*/ 0 h 10"/>
                <a:gd name="T44" fmla="*/ 8 w 13"/>
                <a:gd name="T45" fmla="*/ 0 h 10"/>
                <a:gd name="T46" fmla="*/ 4 w 13"/>
                <a:gd name="T47" fmla="*/ 0 h 10"/>
                <a:gd name="T48" fmla="*/ 1 w 13"/>
                <a:gd name="T49" fmla="*/ 2 h 10"/>
                <a:gd name="T50" fmla="*/ 1 w 13"/>
                <a:gd name="T51" fmla="*/ 2 h 10"/>
                <a:gd name="T52" fmla="*/ 2 w 13"/>
                <a:gd name="T53" fmla="*/ 6 h 10"/>
                <a:gd name="T54" fmla="*/ 5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7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8"/>
                    <a:pt x="10" y="8"/>
                  </a:cubicBezTo>
                  <a:cubicBezTo>
                    <a:pt x="9" y="9"/>
                    <a:pt x="7" y="9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10"/>
                    <a:pt x="9" y="10"/>
                    <a:pt x="10" y="9"/>
                  </a:cubicBezTo>
                  <a:cubicBezTo>
                    <a:pt x="11" y="9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4"/>
                    <a:pt x="12" y="3"/>
                  </a:cubicBezTo>
                  <a:cubicBezTo>
                    <a:pt x="12" y="2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3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2" y="7"/>
                    <a:pt x="4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468"/>
            <p:cNvSpPr>
              <a:spLocks/>
            </p:cNvSpPr>
            <p:nvPr/>
          </p:nvSpPr>
          <p:spPr bwMode="auto">
            <a:xfrm>
              <a:off x="1518" y="1659"/>
              <a:ext cx="28" cy="23"/>
            </a:xfrm>
            <a:custGeom>
              <a:avLst/>
              <a:gdLst>
                <a:gd name="T0" fmla="*/ 4 w 12"/>
                <a:gd name="T1" fmla="*/ 9 h 10"/>
                <a:gd name="T2" fmla="*/ 0 w 12"/>
                <a:gd name="T3" fmla="*/ 3 h 10"/>
                <a:gd name="T4" fmla="*/ 7 w 12"/>
                <a:gd name="T5" fmla="*/ 1 h 10"/>
                <a:gd name="T6" fmla="*/ 11 w 12"/>
                <a:gd name="T7" fmla="*/ 8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10" y="3"/>
                    <a:pt x="12" y="5"/>
                    <a:pt x="11" y="8"/>
                  </a:cubicBezTo>
                  <a:cubicBezTo>
                    <a:pt x="10" y="10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469"/>
            <p:cNvSpPr>
              <a:spLocks/>
            </p:cNvSpPr>
            <p:nvPr/>
          </p:nvSpPr>
          <p:spPr bwMode="auto">
            <a:xfrm>
              <a:off x="1516" y="1659"/>
              <a:ext cx="30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2 w 13"/>
                <a:gd name="T7" fmla="*/ 3 h 11"/>
                <a:gd name="T8" fmla="*/ 2 w 13"/>
                <a:gd name="T9" fmla="*/ 3 h 11"/>
                <a:gd name="T10" fmla="*/ 4 w 13"/>
                <a:gd name="T11" fmla="*/ 2 h 11"/>
                <a:gd name="T12" fmla="*/ 8 w 13"/>
                <a:gd name="T13" fmla="*/ 2 h 11"/>
                <a:gd name="T14" fmla="*/ 8 w 13"/>
                <a:gd name="T15" fmla="*/ 2 h 11"/>
                <a:gd name="T16" fmla="*/ 11 w 13"/>
                <a:gd name="T17" fmla="*/ 4 h 11"/>
                <a:gd name="T18" fmla="*/ 12 w 13"/>
                <a:gd name="T19" fmla="*/ 7 h 11"/>
                <a:gd name="T20" fmla="*/ 12 w 13"/>
                <a:gd name="T21" fmla="*/ 7 h 11"/>
                <a:gd name="T22" fmla="*/ 10 w 13"/>
                <a:gd name="T23" fmla="*/ 9 h 11"/>
                <a:gd name="T24" fmla="*/ 6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10 w 13"/>
                <a:gd name="T35" fmla="*/ 10 h 11"/>
                <a:gd name="T36" fmla="*/ 13 w 13"/>
                <a:gd name="T37" fmla="*/ 8 h 11"/>
                <a:gd name="T38" fmla="*/ 13 w 13"/>
                <a:gd name="T39" fmla="*/ 8 h 11"/>
                <a:gd name="T40" fmla="*/ 12 w 13"/>
                <a:gd name="T41" fmla="*/ 4 h 11"/>
                <a:gd name="T42" fmla="*/ 9 w 13"/>
                <a:gd name="T43" fmla="*/ 1 h 11"/>
                <a:gd name="T44" fmla="*/ 8 w 13"/>
                <a:gd name="T45" fmla="*/ 1 h 11"/>
                <a:gd name="T46" fmla="*/ 4 w 13"/>
                <a:gd name="T47" fmla="*/ 1 h 11"/>
                <a:gd name="T48" fmla="*/ 1 w 13"/>
                <a:gd name="T49" fmla="*/ 3 h 11"/>
                <a:gd name="T50" fmla="*/ 1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5" y="1"/>
                    <a:pt x="7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9"/>
                    <a:pt x="7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9" y="11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0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6"/>
                    <a:pt x="1" y="7"/>
                  </a:cubicBezTo>
                  <a:cubicBezTo>
                    <a:pt x="2" y="8"/>
                    <a:pt x="3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470"/>
            <p:cNvSpPr>
              <a:spLocks/>
            </p:cNvSpPr>
            <p:nvPr/>
          </p:nvSpPr>
          <p:spPr bwMode="auto">
            <a:xfrm>
              <a:off x="1544" y="1673"/>
              <a:ext cx="28" cy="26"/>
            </a:xfrm>
            <a:custGeom>
              <a:avLst/>
              <a:gdLst>
                <a:gd name="T0" fmla="*/ 4 w 12"/>
                <a:gd name="T1" fmla="*/ 9 h 11"/>
                <a:gd name="T2" fmla="*/ 0 w 12"/>
                <a:gd name="T3" fmla="*/ 3 h 11"/>
                <a:gd name="T4" fmla="*/ 7 w 12"/>
                <a:gd name="T5" fmla="*/ 2 h 11"/>
                <a:gd name="T6" fmla="*/ 11 w 12"/>
                <a:gd name="T7" fmla="*/ 8 h 11"/>
                <a:gd name="T8" fmla="*/ 4 w 12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4" y="9"/>
                  </a:move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4" y="0"/>
                    <a:pt x="7" y="2"/>
                  </a:cubicBezTo>
                  <a:cubicBezTo>
                    <a:pt x="11" y="3"/>
                    <a:pt x="12" y="6"/>
                    <a:pt x="11" y="8"/>
                  </a:cubicBezTo>
                  <a:cubicBezTo>
                    <a:pt x="10" y="10"/>
                    <a:pt x="7" y="11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471"/>
            <p:cNvSpPr>
              <a:spLocks/>
            </p:cNvSpPr>
            <p:nvPr/>
          </p:nvSpPr>
          <p:spPr bwMode="auto">
            <a:xfrm>
              <a:off x="1542" y="1673"/>
              <a:ext cx="30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2 w 13"/>
                <a:gd name="T7" fmla="*/ 4 h 11"/>
                <a:gd name="T8" fmla="*/ 2 w 13"/>
                <a:gd name="T9" fmla="*/ 3 h 11"/>
                <a:gd name="T10" fmla="*/ 4 w 13"/>
                <a:gd name="T11" fmla="*/ 2 h 11"/>
                <a:gd name="T12" fmla="*/ 8 w 13"/>
                <a:gd name="T13" fmla="*/ 2 h 11"/>
                <a:gd name="T14" fmla="*/ 8 w 13"/>
                <a:gd name="T15" fmla="*/ 2 h 11"/>
                <a:gd name="T16" fmla="*/ 11 w 13"/>
                <a:gd name="T17" fmla="*/ 5 h 11"/>
                <a:gd name="T18" fmla="*/ 12 w 13"/>
                <a:gd name="T19" fmla="*/ 8 h 11"/>
                <a:gd name="T20" fmla="*/ 12 w 13"/>
                <a:gd name="T21" fmla="*/ 8 h 11"/>
                <a:gd name="T22" fmla="*/ 10 w 13"/>
                <a:gd name="T23" fmla="*/ 9 h 11"/>
                <a:gd name="T24" fmla="*/ 6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10 w 13"/>
                <a:gd name="T35" fmla="*/ 10 h 11"/>
                <a:gd name="T36" fmla="*/ 13 w 13"/>
                <a:gd name="T37" fmla="*/ 8 h 11"/>
                <a:gd name="T38" fmla="*/ 13 w 13"/>
                <a:gd name="T39" fmla="*/ 8 h 11"/>
                <a:gd name="T40" fmla="*/ 12 w 13"/>
                <a:gd name="T41" fmla="*/ 4 h 11"/>
                <a:gd name="T42" fmla="*/ 9 w 13"/>
                <a:gd name="T43" fmla="*/ 1 h 11"/>
                <a:gd name="T44" fmla="*/ 8 w 13"/>
                <a:gd name="T45" fmla="*/ 1 h 11"/>
                <a:gd name="T46" fmla="*/ 4 w 13"/>
                <a:gd name="T47" fmla="*/ 1 h 11"/>
                <a:gd name="T48" fmla="*/ 1 w 13"/>
                <a:gd name="T49" fmla="*/ 3 h 11"/>
                <a:gd name="T50" fmla="*/ 1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1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4"/>
                    <a:pt x="11" y="5"/>
                  </a:cubicBezTo>
                  <a:cubicBezTo>
                    <a:pt x="12" y="6"/>
                    <a:pt x="12" y="7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10"/>
                    <a:pt x="7" y="10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1"/>
                    <a:pt x="9" y="11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5"/>
                    <a:pt x="12" y="4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1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6"/>
                    <a:pt x="1" y="7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472"/>
            <p:cNvSpPr>
              <a:spLocks/>
            </p:cNvSpPr>
            <p:nvPr/>
          </p:nvSpPr>
          <p:spPr bwMode="auto">
            <a:xfrm>
              <a:off x="1388" y="1550"/>
              <a:ext cx="29" cy="24"/>
            </a:xfrm>
            <a:custGeom>
              <a:avLst/>
              <a:gdLst>
                <a:gd name="T0" fmla="*/ 4 w 12"/>
                <a:gd name="T1" fmla="*/ 9 h 10"/>
                <a:gd name="T2" fmla="*/ 0 w 12"/>
                <a:gd name="T3" fmla="*/ 3 h 10"/>
                <a:gd name="T4" fmla="*/ 8 w 12"/>
                <a:gd name="T5" fmla="*/ 1 h 10"/>
                <a:gd name="T6" fmla="*/ 11 w 12"/>
                <a:gd name="T7" fmla="*/ 8 h 10"/>
                <a:gd name="T8" fmla="*/ 4 w 1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4" y="9"/>
                  </a:moveTo>
                  <a:cubicBezTo>
                    <a:pt x="1" y="8"/>
                    <a:pt x="0" y="5"/>
                    <a:pt x="0" y="3"/>
                  </a:cubicBezTo>
                  <a:cubicBezTo>
                    <a:pt x="1" y="1"/>
                    <a:pt x="5" y="0"/>
                    <a:pt x="8" y="1"/>
                  </a:cubicBezTo>
                  <a:cubicBezTo>
                    <a:pt x="11" y="3"/>
                    <a:pt x="12" y="5"/>
                    <a:pt x="11" y="8"/>
                  </a:cubicBezTo>
                  <a:cubicBezTo>
                    <a:pt x="11" y="10"/>
                    <a:pt x="7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473"/>
            <p:cNvSpPr>
              <a:spLocks/>
            </p:cNvSpPr>
            <p:nvPr/>
          </p:nvSpPr>
          <p:spPr bwMode="auto">
            <a:xfrm>
              <a:off x="1386" y="1550"/>
              <a:ext cx="31" cy="24"/>
            </a:xfrm>
            <a:custGeom>
              <a:avLst/>
              <a:gdLst>
                <a:gd name="T0" fmla="*/ 5 w 13"/>
                <a:gd name="T1" fmla="*/ 9 h 10"/>
                <a:gd name="T2" fmla="*/ 6 w 13"/>
                <a:gd name="T3" fmla="*/ 9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2 h 10"/>
                <a:gd name="T12" fmla="*/ 8 w 13"/>
                <a:gd name="T13" fmla="*/ 2 h 10"/>
                <a:gd name="T14" fmla="*/ 8 w 13"/>
                <a:gd name="T15" fmla="*/ 2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10 w 13"/>
                <a:gd name="T23" fmla="*/ 9 h 10"/>
                <a:gd name="T24" fmla="*/ 6 w 13"/>
                <a:gd name="T25" fmla="*/ 9 h 10"/>
                <a:gd name="T26" fmla="*/ 6 w 13"/>
                <a:gd name="T27" fmla="*/ 9 h 10"/>
                <a:gd name="T28" fmla="*/ 5 w 13"/>
                <a:gd name="T29" fmla="*/ 9 h 10"/>
                <a:gd name="T30" fmla="*/ 5 w 13"/>
                <a:gd name="T31" fmla="*/ 10 h 10"/>
                <a:gd name="T32" fmla="*/ 6 w 13"/>
                <a:gd name="T33" fmla="*/ 10 h 10"/>
                <a:gd name="T34" fmla="*/ 10 w 13"/>
                <a:gd name="T35" fmla="*/ 10 h 10"/>
                <a:gd name="T36" fmla="*/ 13 w 13"/>
                <a:gd name="T37" fmla="*/ 8 h 10"/>
                <a:gd name="T38" fmla="*/ 13 w 13"/>
                <a:gd name="T39" fmla="*/ 8 h 10"/>
                <a:gd name="T40" fmla="*/ 12 w 13"/>
                <a:gd name="T41" fmla="*/ 4 h 10"/>
                <a:gd name="T42" fmla="*/ 9 w 13"/>
                <a:gd name="T43" fmla="*/ 1 h 10"/>
                <a:gd name="T44" fmla="*/ 8 w 13"/>
                <a:gd name="T45" fmla="*/ 1 h 10"/>
                <a:gd name="T46" fmla="*/ 4 w 13"/>
                <a:gd name="T47" fmla="*/ 1 h 10"/>
                <a:gd name="T48" fmla="*/ 1 w 13"/>
                <a:gd name="T49" fmla="*/ 3 h 10"/>
                <a:gd name="T50" fmla="*/ 1 w 13"/>
                <a:gd name="T51" fmla="*/ 3 h 10"/>
                <a:gd name="T52" fmla="*/ 2 w 13"/>
                <a:gd name="T53" fmla="*/ 7 h 10"/>
                <a:gd name="T54" fmla="*/ 5 w 13"/>
                <a:gd name="T55" fmla="*/ 10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5" y="1"/>
                    <a:pt x="7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9"/>
                    <a:pt x="7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6" y="10"/>
                  </a:cubicBezTo>
                  <a:cubicBezTo>
                    <a:pt x="7" y="10"/>
                    <a:pt x="9" y="10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7" y="0"/>
                    <a:pt x="5" y="0"/>
                    <a:pt x="4" y="1"/>
                  </a:cubicBezTo>
                  <a:cubicBezTo>
                    <a:pt x="3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6"/>
                    <a:pt x="2" y="7"/>
                  </a:cubicBezTo>
                  <a:cubicBezTo>
                    <a:pt x="2" y="8"/>
                    <a:pt x="4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474"/>
            <p:cNvSpPr>
              <a:spLocks/>
            </p:cNvSpPr>
            <p:nvPr/>
          </p:nvSpPr>
          <p:spPr bwMode="auto">
            <a:xfrm>
              <a:off x="1402" y="1574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2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7"/>
                    <a:pt x="0" y="5"/>
                    <a:pt x="1" y="2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475"/>
            <p:cNvSpPr>
              <a:spLocks/>
            </p:cNvSpPr>
            <p:nvPr/>
          </p:nvSpPr>
          <p:spPr bwMode="auto">
            <a:xfrm>
              <a:off x="1402" y="1574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1 h 10"/>
                <a:gd name="T12" fmla="*/ 8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9 w 13"/>
                <a:gd name="T23" fmla="*/ 8 h 10"/>
                <a:gd name="T24" fmla="*/ 6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5 w 13"/>
                <a:gd name="T31" fmla="*/ 9 h 10"/>
                <a:gd name="T32" fmla="*/ 5 w 13"/>
                <a:gd name="T33" fmla="*/ 9 h 10"/>
                <a:gd name="T34" fmla="*/ 10 w 13"/>
                <a:gd name="T35" fmla="*/ 9 h 10"/>
                <a:gd name="T36" fmla="*/ 13 w 13"/>
                <a:gd name="T37" fmla="*/ 7 h 10"/>
                <a:gd name="T38" fmla="*/ 13 w 13"/>
                <a:gd name="T39" fmla="*/ 7 h 10"/>
                <a:gd name="T40" fmla="*/ 12 w 13"/>
                <a:gd name="T41" fmla="*/ 3 h 10"/>
                <a:gd name="T42" fmla="*/ 8 w 13"/>
                <a:gd name="T43" fmla="*/ 0 h 10"/>
                <a:gd name="T44" fmla="*/ 8 w 13"/>
                <a:gd name="T45" fmla="*/ 0 h 10"/>
                <a:gd name="T46" fmla="*/ 4 w 13"/>
                <a:gd name="T47" fmla="*/ 0 h 10"/>
                <a:gd name="T48" fmla="*/ 1 w 13"/>
                <a:gd name="T49" fmla="*/ 2 h 10"/>
                <a:gd name="T50" fmla="*/ 1 w 13"/>
                <a:gd name="T51" fmla="*/ 2 h 10"/>
                <a:gd name="T52" fmla="*/ 1 w 13"/>
                <a:gd name="T53" fmla="*/ 6 h 10"/>
                <a:gd name="T54" fmla="*/ 5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7"/>
                    <a:pt x="3" y="7"/>
                    <a:pt x="2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6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0" y="8"/>
                    <a:pt x="9" y="8"/>
                  </a:cubicBezTo>
                  <a:cubicBezTo>
                    <a:pt x="8" y="9"/>
                    <a:pt x="7" y="9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10"/>
                    <a:pt x="8" y="10"/>
                    <a:pt x="10" y="9"/>
                  </a:cubicBezTo>
                  <a:cubicBezTo>
                    <a:pt x="11" y="9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4"/>
                    <a:pt x="12" y="3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7"/>
                    <a:pt x="3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476"/>
            <p:cNvSpPr>
              <a:spLocks/>
            </p:cNvSpPr>
            <p:nvPr/>
          </p:nvSpPr>
          <p:spPr bwMode="auto">
            <a:xfrm>
              <a:off x="1480" y="1649"/>
              <a:ext cx="31" cy="24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8"/>
                    <a:pt x="0" y="5"/>
                    <a:pt x="1" y="3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10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477"/>
            <p:cNvSpPr>
              <a:spLocks/>
            </p:cNvSpPr>
            <p:nvPr/>
          </p:nvSpPr>
          <p:spPr bwMode="auto">
            <a:xfrm>
              <a:off x="1480" y="1649"/>
              <a:ext cx="31" cy="24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2 w 13"/>
                <a:gd name="T7" fmla="*/ 3 h 10"/>
                <a:gd name="T8" fmla="*/ 2 w 13"/>
                <a:gd name="T9" fmla="*/ 3 h 10"/>
                <a:gd name="T10" fmla="*/ 4 w 13"/>
                <a:gd name="T11" fmla="*/ 1 h 10"/>
                <a:gd name="T12" fmla="*/ 8 w 13"/>
                <a:gd name="T13" fmla="*/ 2 h 10"/>
                <a:gd name="T14" fmla="*/ 8 w 13"/>
                <a:gd name="T15" fmla="*/ 2 h 10"/>
                <a:gd name="T16" fmla="*/ 11 w 13"/>
                <a:gd name="T17" fmla="*/ 4 h 10"/>
                <a:gd name="T18" fmla="*/ 12 w 13"/>
                <a:gd name="T19" fmla="*/ 7 h 10"/>
                <a:gd name="T20" fmla="*/ 12 w 13"/>
                <a:gd name="T21" fmla="*/ 7 h 10"/>
                <a:gd name="T22" fmla="*/ 9 w 13"/>
                <a:gd name="T23" fmla="*/ 9 h 10"/>
                <a:gd name="T24" fmla="*/ 6 w 13"/>
                <a:gd name="T25" fmla="*/ 9 h 10"/>
                <a:gd name="T26" fmla="*/ 5 w 13"/>
                <a:gd name="T27" fmla="*/ 8 h 10"/>
                <a:gd name="T28" fmla="*/ 5 w 13"/>
                <a:gd name="T29" fmla="*/ 9 h 10"/>
                <a:gd name="T30" fmla="*/ 5 w 13"/>
                <a:gd name="T31" fmla="*/ 9 h 10"/>
                <a:gd name="T32" fmla="*/ 5 w 13"/>
                <a:gd name="T33" fmla="*/ 10 h 10"/>
                <a:gd name="T34" fmla="*/ 10 w 13"/>
                <a:gd name="T35" fmla="*/ 10 h 10"/>
                <a:gd name="T36" fmla="*/ 13 w 13"/>
                <a:gd name="T37" fmla="*/ 8 h 10"/>
                <a:gd name="T38" fmla="*/ 13 w 13"/>
                <a:gd name="T39" fmla="*/ 7 h 10"/>
                <a:gd name="T40" fmla="*/ 12 w 13"/>
                <a:gd name="T41" fmla="*/ 4 h 10"/>
                <a:gd name="T42" fmla="*/ 9 w 13"/>
                <a:gd name="T43" fmla="*/ 1 h 10"/>
                <a:gd name="T44" fmla="*/ 8 w 13"/>
                <a:gd name="T45" fmla="*/ 1 h 10"/>
                <a:gd name="T46" fmla="*/ 4 w 13"/>
                <a:gd name="T47" fmla="*/ 0 h 10"/>
                <a:gd name="T48" fmla="*/ 1 w 13"/>
                <a:gd name="T49" fmla="*/ 3 h 10"/>
                <a:gd name="T50" fmla="*/ 1 w 13"/>
                <a:gd name="T51" fmla="*/ 3 h 10"/>
                <a:gd name="T52" fmla="*/ 1 w 13"/>
                <a:gd name="T53" fmla="*/ 7 h 10"/>
                <a:gd name="T54" fmla="*/ 5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2" y="5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5" y="1"/>
                    <a:pt x="6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1" y="9"/>
                    <a:pt x="9" y="9"/>
                  </a:cubicBezTo>
                  <a:cubicBezTo>
                    <a:pt x="8" y="9"/>
                    <a:pt x="7" y="9"/>
                    <a:pt x="6" y="9"/>
                  </a:cubicBezTo>
                  <a:cubicBezTo>
                    <a:pt x="6" y="9"/>
                    <a:pt x="5" y="9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8" y="10"/>
                    <a:pt x="10" y="10"/>
                  </a:cubicBezTo>
                  <a:cubicBezTo>
                    <a:pt x="11" y="10"/>
                    <a:pt x="12" y="9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2"/>
                    <a:pt x="10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5" y="0"/>
                    <a:pt x="4" y="0"/>
                  </a:cubicBezTo>
                  <a:cubicBezTo>
                    <a:pt x="2" y="1"/>
                    <a:pt x="1" y="1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1" y="5"/>
                    <a:pt x="1" y="7"/>
                  </a:cubicBezTo>
                  <a:cubicBezTo>
                    <a:pt x="2" y="8"/>
                    <a:pt x="3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478"/>
            <p:cNvSpPr>
              <a:spLocks/>
            </p:cNvSpPr>
            <p:nvPr/>
          </p:nvSpPr>
          <p:spPr bwMode="auto">
            <a:xfrm>
              <a:off x="1419" y="1595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7"/>
                    <a:pt x="0" y="5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479"/>
            <p:cNvSpPr>
              <a:spLocks/>
            </p:cNvSpPr>
            <p:nvPr/>
          </p:nvSpPr>
          <p:spPr bwMode="auto">
            <a:xfrm>
              <a:off x="1419" y="1595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1 w 13"/>
                <a:gd name="T7" fmla="*/ 3 h 10"/>
                <a:gd name="T8" fmla="*/ 1 w 13"/>
                <a:gd name="T9" fmla="*/ 3 h 10"/>
                <a:gd name="T10" fmla="*/ 4 w 13"/>
                <a:gd name="T11" fmla="*/ 1 h 10"/>
                <a:gd name="T12" fmla="*/ 7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1 w 13"/>
                <a:gd name="T19" fmla="*/ 7 h 10"/>
                <a:gd name="T20" fmla="*/ 11 w 13"/>
                <a:gd name="T21" fmla="*/ 7 h 10"/>
                <a:gd name="T22" fmla="*/ 9 w 13"/>
                <a:gd name="T23" fmla="*/ 9 h 10"/>
                <a:gd name="T24" fmla="*/ 5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4 w 13"/>
                <a:gd name="T31" fmla="*/ 9 h 10"/>
                <a:gd name="T32" fmla="*/ 5 w 13"/>
                <a:gd name="T33" fmla="*/ 9 h 10"/>
                <a:gd name="T34" fmla="*/ 9 w 13"/>
                <a:gd name="T35" fmla="*/ 10 h 10"/>
                <a:gd name="T36" fmla="*/ 12 w 13"/>
                <a:gd name="T37" fmla="*/ 7 h 10"/>
                <a:gd name="T38" fmla="*/ 12 w 13"/>
                <a:gd name="T39" fmla="*/ 7 h 10"/>
                <a:gd name="T40" fmla="*/ 12 w 13"/>
                <a:gd name="T41" fmla="*/ 3 h 10"/>
                <a:gd name="T42" fmla="*/ 8 w 13"/>
                <a:gd name="T43" fmla="*/ 0 h 10"/>
                <a:gd name="T44" fmla="*/ 8 w 13"/>
                <a:gd name="T45" fmla="*/ 0 h 10"/>
                <a:gd name="T46" fmla="*/ 3 w 13"/>
                <a:gd name="T47" fmla="*/ 0 h 10"/>
                <a:gd name="T48" fmla="*/ 0 w 13"/>
                <a:gd name="T49" fmla="*/ 2 h 10"/>
                <a:gd name="T50" fmla="*/ 0 w 13"/>
                <a:gd name="T51" fmla="*/ 3 h 10"/>
                <a:gd name="T52" fmla="*/ 1 w 13"/>
                <a:gd name="T53" fmla="*/ 6 h 10"/>
                <a:gd name="T54" fmla="*/ 4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3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8" y="9"/>
                    <a:pt x="7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1" y="9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2" y="5"/>
                    <a:pt x="12" y="3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480"/>
            <p:cNvSpPr>
              <a:spLocks/>
            </p:cNvSpPr>
            <p:nvPr/>
          </p:nvSpPr>
          <p:spPr bwMode="auto">
            <a:xfrm>
              <a:off x="1438" y="1614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1 w 13"/>
                <a:gd name="T3" fmla="*/ 3 h 11"/>
                <a:gd name="T4" fmla="*/ 8 w 13"/>
                <a:gd name="T5" fmla="*/ 2 h 11"/>
                <a:gd name="T6" fmla="*/ 12 w 13"/>
                <a:gd name="T7" fmla="*/ 8 h 11"/>
                <a:gd name="T8" fmla="*/ 5 w 13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2" y="8"/>
                    <a:pt x="0" y="5"/>
                    <a:pt x="1" y="3"/>
                  </a:cubicBezTo>
                  <a:cubicBezTo>
                    <a:pt x="2" y="1"/>
                    <a:pt x="5" y="0"/>
                    <a:pt x="8" y="2"/>
                  </a:cubicBezTo>
                  <a:cubicBezTo>
                    <a:pt x="11" y="3"/>
                    <a:pt x="13" y="6"/>
                    <a:pt x="12" y="8"/>
                  </a:cubicBezTo>
                  <a:cubicBezTo>
                    <a:pt x="11" y="10"/>
                    <a:pt x="8" y="11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481"/>
            <p:cNvSpPr>
              <a:spLocks/>
            </p:cNvSpPr>
            <p:nvPr/>
          </p:nvSpPr>
          <p:spPr bwMode="auto">
            <a:xfrm>
              <a:off x="1438" y="1614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6 h 11"/>
                <a:gd name="T6" fmla="*/ 1 w 13"/>
                <a:gd name="T7" fmla="*/ 3 h 11"/>
                <a:gd name="T8" fmla="*/ 1 w 13"/>
                <a:gd name="T9" fmla="*/ 3 h 11"/>
                <a:gd name="T10" fmla="*/ 4 w 13"/>
                <a:gd name="T11" fmla="*/ 2 h 11"/>
                <a:gd name="T12" fmla="*/ 7 w 13"/>
                <a:gd name="T13" fmla="*/ 2 h 11"/>
                <a:gd name="T14" fmla="*/ 8 w 13"/>
                <a:gd name="T15" fmla="*/ 2 h 11"/>
                <a:gd name="T16" fmla="*/ 11 w 13"/>
                <a:gd name="T17" fmla="*/ 4 h 11"/>
                <a:gd name="T18" fmla="*/ 11 w 13"/>
                <a:gd name="T19" fmla="*/ 7 h 11"/>
                <a:gd name="T20" fmla="*/ 11 w 13"/>
                <a:gd name="T21" fmla="*/ 7 h 11"/>
                <a:gd name="T22" fmla="*/ 9 w 13"/>
                <a:gd name="T23" fmla="*/ 9 h 11"/>
                <a:gd name="T24" fmla="*/ 5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5 w 13"/>
                <a:gd name="T31" fmla="*/ 10 h 11"/>
                <a:gd name="T32" fmla="*/ 5 w 13"/>
                <a:gd name="T33" fmla="*/ 10 h 11"/>
                <a:gd name="T34" fmla="*/ 9 w 13"/>
                <a:gd name="T35" fmla="*/ 10 h 11"/>
                <a:gd name="T36" fmla="*/ 12 w 13"/>
                <a:gd name="T37" fmla="*/ 8 h 11"/>
                <a:gd name="T38" fmla="*/ 12 w 13"/>
                <a:gd name="T39" fmla="*/ 8 h 11"/>
                <a:gd name="T40" fmla="*/ 12 w 13"/>
                <a:gd name="T41" fmla="*/ 4 h 11"/>
                <a:gd name="T42" fmla="*/ 8 w 13"/>
                <a:gd name="T43" fmla="*/ 1 h 11"/>
                <a:gd name="T44" fmla="*/ 8 w 13"/>
                <a:gd name="T45" fmla="*/ 1 h 11"/>
                <a:gd name="T46" fmla="*/ 3 w 13"/>
                <a:gd name="T47" fmla="*/ 1 h 11"/>
                <a:gd name="T48" fmla="*/ 0 w 13"/>
                <a:gd name="T49" fmla="*/ 3 h 11"/>
                <a:gd name="T50" fmla="*/ 0 w 13"/>
                <a:gd name="T51" fmla="*/ 3 h 11"/>
                <a:gd name="T52" fmla="*/ 1 w 13"/>
                <a:gd name="T53" fmla="*/ 7 h 11"/>
                <a:gd name="T54" fmla="*/ 5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4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1"/>
                    <a:pt x="6" y="1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10" y="4"/>
                    <a:pt x="11" y="4"/>
                  </a:cubicBezTo>
                  <a:cubicBezTo>
                    <a:pt x="12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9"/>
                    <a:pt x="9" y="9"/>
                  </a:cubicBezTo>
                  <a:cubicBezTo>
                    <a:pt x="8" y="9"/>
                    <a:pt x="7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8" y="11"/>
                    <a:pt x="9" y="10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6"/>
                    <a:pt x="13" y="5"/>
                    <a:pt x="12" y="4"/>
                  </a:cubicBezTo>
                  <a:cubicBezTo>
                    <a:pt x="11" y="3"/>
                    <a:pt x="10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0"/>
                    <a:pt x="5" y="0"/>
                    <a:pt x="3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2" y="8"/>
                    <a:pt x="3" y="9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482"/>
            <p:cNvSpPr>
              <a:spLocks/>
            </p:cNvSpPr>
            <p:nvPr/>
          </p:nvSpPr>
          <p:spPr bwMode="auto">
            <a:xfrm>
              <a:off x="1459" y="1633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8"/>
                    <a:pt x="0" y="5"/>
                    <a:pt x="1" y="3"/>
                  </a:cubicBezTo>
                  <a:cubicBezTo>
                    <a:pt x="2" y="1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483"/>
            <p:cNvSpPr>
              <a:spLocks/>
            </p:cNvSpPr>
            <p:nvPr/>
          </p:nvSpPr>
          <p:spPr bwMode="auto">
            <a:xfrm>
              <a:off x="1459" y="1633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1 w 13"/>
                <a:gd name="T7" fmla="*/ 3 h 10"/>
                <a:gd name="T8" fmla="*/ 1 w 13"/>
                <a:gd name="T9" fmla="*/ 3 h 10"/>
                <a:gd name="T10" fmla="*/ 4 w 13"/>
                <a:gd name="T11" fmla="*/ 1 h 10"/>
                <a:gd name="T12" fmla="*/ 7 w 13"/>
                <a:gd name="T13" fmla="*/ 1 h 10"/>
                <a:gd name="T14" fmla="*/ 8 w 13"/>
                <a:gd name="T15" fmla="*/ 2 h 10"/>
                <a:gd name="T16" fmla="*/ 11 w 13"/>
                <a:gd name="T17" fmla="*/ 4 h 10"/>
                <a:gd name="T18" fmla="*/ 11 w 13"/>
                <a:gd name="T19" fmla="*/ 7 h 10"/>
                <a:gd name="T20" fmla="*/ 11 w 13"/>
                <a:gd name="T21" fmla="*/ 7 h 10"/>
                <a:gd name="T22" fmla="*/ 9 w 13"/>
                <a:gd name="T23" fmla="*/ 9 h 10"/>
                <a:gd name="T24" fmla="*/ 5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4 w 13"/>
                <a:gd name="T31" fmla="*/ 9 h 10"/>
                <a:gd name="T32" fmla="*/ 5 w 13"/>
                <a:gd name="T33" fmla="*/ 9 h 10"/>
                <a:gd name="T34" fmla="*/ 9 w 13"/>
                <a:gd name="T35" fmla="*/ 10 h 10"/>
                <a:gd name="T36" fmla="*/ 12 w 13"/>
                <a:gd name="T37" fmla="*/ 7 h 10"/>
                <a:gd name="T38" fmla="*/ 12 w 13"/>
                <a:gd name="T39" fmla="*/ 7 h 10"/>
                <a:gd name="T40" fmla="*/ 12 w 13"/>
                <a:gd name="T41" fmla="*/ 3 h 10"/>
                <a:gd name="T42" fmla="*/ 8 w 13"/>
                <a:gd name="T43" fmla="*/ 1 h 10"/>
                <a:gd name="T44" fmla="*/ 8 w 13"/>
                <a:gd name="T45" fmla="*/ 0 h 10"/>
                <a:gd name="T46" fmla="*/ 3 w 13"/>
                <a:gd name="T47" fmla="*/ 0 h 10"/>
                <a:gd name="T48" fmla="*/ 0 w 13"/>
                <a:gd name="T49" fmla="*/ 2 h 10"/>
                <a:gd name="T50" fmla="*/ 0 w 13"/>
                <a:gd name="T51" fmla="*/ 3 h 10"/>
                <a:gd name="T52" fmla="*/ 1 w 13"/>
                <a:gd name="T53" fmla="*/ 6 h 10"/>
                <a:gd name="T54" fmla="*/ 4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8" y="1"/>
                    <a:pt x="8" y="2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8" y="9"/>
                    <a:pt x="7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1" y="9"/>
                    <a:pt x="12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2" y="5"/>
                    <a:pt x="12" y="3"/>
                  </a:cubicBezTo>
                  <a:cubicBezTo>
                    <a:pt x="11" y="2"/>
                    <a:pt x="10" y="1"/>
                    <a:pt x="8" y="1"/>
                  </a:cubicBezTo>
                  <a:cubicBezTo>
                    <a:pt x="8" y="1"/>
                    <a:pt x="8" y="0"/>
                    <a:pt x="8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484"/>
            <p:cNvSpPr>
              <a:spLocks/>
            </p:cNvSpPr>
            <p:nvPr/>
          </p:nvSpPr>
          <p:spPr bwMode="auto">
            <a:xfrm>
              <a:off x="1506" y="1666"/>
              <a:ext cx="31" cy="23"/>
            </a:xfrm>
            <a:custGeom>
              <a:avLst/>
              <a:gdLst>
                <a:gd name="T0" fmla="*/ 5 w 13"/>
                <a:gd name="T1" fmla="*/ 8 h 10"/>
                <a:gd name="T2" fmla="*/ 1 w 13"/>
                <a:gd name="T3" fmla="*/ 2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8"/>
                  </a:moveTo>
                  <a:cubicBezTo>
                    <a:pt x="2" y="7"/>
                    <a:pt x="0" y="5"/>
                    <a:pt x="1" y="2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485"/>
            <p:cNvSpPr>
              <a:spLocks/>
            </p:cNvSpPr>
            <p:nvPr/>
          </p:nvSpPr>
          <p:spPr bwMode="auto">
            <a:xfrm>
              <a:off x="1506" y="1663"/>
              <a:ext cx="31" cy="26"/>
            </a:xfrm>
            <a:custGeom>
              <a:avLst/>
              <a:gdLst>
                <a:gd name="T0" fmla="*/ 5 w 13"/>
                <a:gd name="T1" fmla="*/ 9 h 11"/>
                <a:gd name="T2" fmla="*/ 5 w 13"/>
                <a:gd name="T3" fmla="*/ 9 h 11"/>
                <a:gd name="T4" fmla="*/ 2 w 13"/>
                <a:gd name="T5" fmla="*/ 7 h 11"/>
                <a:gd name="T6" fmla="*/ 1 w 13"/>
                <a:gd name="T7" fmla="*/ 4 h 11"/>
                <a:gd name="T8" fmla="*/ 1 w 13"/>
                <a:gd name="T9" fmla="*/ 4 h 11"/>
                <a:gd name="T10" fmla="*/ 3 w 13"/>
                <a:gd name="T11" fmla="*/ 2 h 11"/>
                <a:gd name="T12" fmla="*/ 7 w 13"/>
                <a:gd name="T13" fmla="*/ 2 h 11"/>
                <a:gd name="T14" fmla="*/ 8 w 13"/>
                <a:gd name="T15" fmla="*/ 2 h 11"/>
                <a:gd name="T16" fmla="*/ 11 w 13"/>
                <a:gd name="T17" fmla="*/ 5 h 11"/>
                <a:gd name="T18" fmla="*/ 11 w 13"/>
                <a:gd name="T19" fmla="*/ 8 h 11"/>
                <a:gd name="T20" fmla="*/ 11 w 13"/>
                <a:gd name="T21" fmla="*/ 8 h 11"/>
                <a:gd name="T22" fmla="*/ 9 w 13"/>
                <a:gd name="T23" fmla="*/ 9 h 11"/>
                <a:gd name="T24" fmla="*/ 5 w 13"/>
                <a:gd name="T25" fmla="*/ 9 h 11"/>
                <a:gd name="T26" fmla="*/ 5 w 13"/>
                <a:gd name="T27" fmla="*/ 9 h 11"/>
                <a:gd name="T28" fmla="*/ 5 w 13"/>
                <a:gd name="T29" fmla="*/ 9 h 11"/>
                <a:gd name="T30" fmla="*/ 4 w 13"/>
                <a:gd name="T31" fmla="*/ 10 h 11"/>
                <a:gd name="T32" fmla="*/ 5 w 13"/>
                <a:gd name="T33" fmla="*/ 10 h 11"/>
                <a:gd name="T34" fmla="*/ 9 w 13"/>
                <a:gd name="T35" fmla="*/ 10 h 11"/>
                <a:gd name="T36" fmla="*/ 12 w 13"/>
                <a:gd name="T37" fmla="*/ 8 h 11"/>
                <a:gd name="T38" fmla="*/ 12 w 13"/>
                <a:gd name="T39" fmla="*/ 8 h 11"/>
                <a:gd name="T40" fmla="*/ 12 w 13"/>
                <a:gd name="T41" fmla="*/ 4 h 11"/>
                <a:gd name="T42" fmla="*/ 8 w 13"/>
                <a:gd name="T43" fmla="*/ 1 h 11"/>
                <a:gd name="T44" fmla="*/ 8 w 13"/>
                <a:gd name="T45" fmla="*/ 1 h 11"/>
                <a:gd name="T46" fmla="*/ 3 w 13"/>
                <a:gd name="T47" fmla="*/ 1 h 11"/>
                <a:gd name="T48" fmla="*/ 0 w 13"/>
                <a:gd name="T49" fmla="*/ 3 h 11"/>
                <a:gd name="T50" fmla="*/ 0 w 13"/>
                <a:gd name="T51" fmla="*/ 3 h 11"/>
                <a:gd name="T52" fmla="*/ 1 w 13"/>
                <a:gd name="T53" fmla="*/ 7 h 11"/>
                <a:gd name="T54" fmla="*/ 4 w 13"/>
                <a:gd name="T55" fmla="*/ 10 h 11"/>
                <a:gd name="T56" fmla="*/ 5 w 13"/>
                <a:gd name="T5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1">
                  <a:moveTo>
                    <a:pt x="5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3" y="8"/>
                    <a:pt x="2" y="8"/>
                    <a:pt x="2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9" y="3"/>
                    <a:pt x="10" y="4"/>
                    <a:pt x="11" y="5"/>
                  </a:cubicBezTo>
                  <a:cubicBezTo>
                    <a:pt x="11" y="6"/>
                    <a:pt x="12" y="7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0" y="9"/>
                    <a:pt x="9" y="9"/>
                  </a:cubicBezTo>
                  <a:cubicBezTo>
                    <a:pt x="8" y="10"/>
                    <a:pt x="7" y="10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1"/>
                    <a:pt x="8" y="11"/>
                    <a:pt x="9" y="10"/>
                  </a:cubicBezTo>
                  <a:cubicBezTo>
                    <a:pt x="11" y="10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2" y="5"/>
                    <a:pt x="12" y="4"/>
                  </a:cubicBezTo>
                  <a:cubicBezTo>
                    <a:pt x="11" y="3"/>
                    <a:pt x="10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1"/>
                    <a:pt x="5" y="0"/>
                    <a:pt x="3" y="1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0" y="6"/>
                    <a:pt x="1" y="7"/>
                  </a:cubicBezTo>
                  <a:cubicBezTo>
                    <a:pt x="2" y="8"/>
                    <a:pt x="3" y="9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486"/>
            <p:cNvSpPr>
              <a:spLocks/>
            </p:cNvSpPr>
            <p:nvPr/>
          </p:nvSpPr>
          <p:spPr bwMode="auto">
            <a:xfrm>
              <a:off x="1532" y="1680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1 w 13"/>
                <a:gd name="T3" fmla="*/ 3 h 10"/>
                <a:gd name="T4" fmla="*/ 8 w 13"/>
                <a:gd name="T5" fmla="*/ 1 h 10"/>
                <a:gd name="T6" fmla="*/ 12 w 13"/>
                <a:gd name="T7" fmla="*/ 7 h 10"/>
                <a:gd name="T8" fmla="*/ 5 w 13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2" y="7"/>
                    <a:pt x="0" y="5"/>
                    <a:pt x="1" y="3"/>
                  </a:cubicBezTo>
                  <a:cubicBezTo>
                    <a:pt x="2" y="0"/>
                    <a:pt x="5" y="0"/>
                    <a:pt x="8" y="1"/>
                  </a:cubicBezTo>
                  <a:cubicBezTo>
                    <a:pt x="11" y="2"/>
                    <a:pt x="13" y="5"/>
                    <a:pt x="12" y="7"/>
                  </a:cubicBezTo>
                  <a:cubicBezTo>
                    <a:pt x="11" y="9"/>
                    <a:pt x="8" y="10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487"/>
            <p:cNvSpPr>
              <a:spLocks/>
            </p:cNvSpPr>
            <p:nvPr/>
          </p:nvSpPr>
          <p:spPr bwMode="auto">
            <a:xfrm>
              <a:off x="1532" y="1680"/>
              <a:ext cx="31" cy="23"/>
            </a:xfrm>
            <a:custGeom>
              <a:avLst/>
              <a:gdLst>
                <a:gd name="T0" fmla="*/ 5 w 13"/>
                <a:gd name="T1" fmla="*/ 9 h 10"/>
                <a:gd name="T2" fmla="*/ 5 w 13"/>
                <a:gd name="T3" fmla="*/ 8 h 10"/>
                <a:gd name="T4" fmla="*/ 2 w 13"/>
                <a:gd name="T5" fmla="*/ 6 h 10"/>
                <a:gd name="T6" fmla="*/ 1 w 13"/>
                <a:gd name="T7" fmla="*/ 3 h 10"/>
                <a:gd name="T8" fmla="*/ 1 w 13"/>
                <a:gd name="T9" fmla="*/ 3 h 10"/>
                <a:gd name="T10" fmla="*/ 4 w 13"/>
                <a:gd name="T11" fmla="*/ 1 h 10"/>
                <a:gd name="T12" fmla="*/ 7 w 13"/>
                <a:gd name="T13" fmla="*/ 1 h 10"/>
                <a:gd name="T14" fmla="*/ 8 w 13"/>
                <a:gd name="T15" fmla="*/ 1 h 10"/>
                <a:gd name="T16" fmla="*/ 11 w 13"/>
                <a:gd name="T17" fmla="*/ 4 h 10"/>
                <a:gd name="T18" fmla="*/ 11 w 13"/>
                <a:gd name="T19" fmla="*/ 7 h 10"/>
                <a:gd name="T20" fmla="*/ 11 w 13"/>
                <a:gd name="T21" fmla="*/ 7 h 10"/>
                <a:gd name="T22" fmla="*/ 9 w 13"/>
                <a:gd name="T23" fmla="*/ 9 h 10"/>
                <a:gd name="T24" fmla="*/ 5 w 13"/>
                <a:gd name="T25" fmla="*/ 8 h 10"/>
                <a:gd name="T26" fmla="*/ 5 w 13"/>
                <a:gd name="T27" fmla="*/ 8 h 10"/>
                <a:gd name="T28" fmla="*/ 5 w 13"/>
                <a:gd name="T29" fmla="*/ 9 h 10"/>
                <a:gd name="T30" fmla="*/ 4 w 13"/>
                <a:gd name="T31" fmla="*/ 9 h 10"/>
                <a:gd name="T32" fmla="*/ 5 w 13"/>
                <a:gd name="T33" fmla="*/ 9 h 10"/>
                <a:gd name="T34" fmla="*/ 9 w 13"/>
                <a:gd name="T35" fmla="*/ 10 h 10"/>
                <a:gd name="T36" fmla="*/ 12 w 13"/>
                <a:gd name="T37" fmla="*/ 7 h 10"/>
                <a:gd name="T38" fmla="*/ 12 w 13"/>
                <a:gd name="T39" fmla="*/ 7 h 10"/>
                <a:gd name="T40" fmla="*/ 12 w 13"/>
                <a:gd name="T41" fmla="*/ 3 h 10"/>
                <a:gd name="T42" fmla="*/ 8 w 13"/>
                <a:gd name="T43" fmla="*/ 0 h 10"/>
                <a:gd name="T44" fmla="*/ 8 w 13"/>
                <a:gd name="T45" fmla="*/ 0 h 10"/>
                <a:gd name="T46" fmla="*/ 3 w 13"/>
                <a:gd name="T47" fmla="*/ 0 h 10"/>
                <a:gd name="T48" fmla="*/ 0 w 13"/>
                <a:gd name="T49" fmla="*/ 2 h 10"/>
                <a:gd name="T50" fmla="*/ 0 w 13"/>
                <a:gd name="T51" fmla="*/ 3 h 10"/>
                <a:gd name="T52" fmla="*/ 1 w 13"/>
                <a:gd name="T53" fmla="*/ 6 h 10"/>
                <a:gd name="T54" fmla="*/ 4 w 13"/>
                <a:gd name="T55" fmla="*/ 9 h 10"/>
                <a:gd name="T56" fmla="*/ 5 w 13"/>
                <a:gd name="T57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10">
                  <a:moveTo>
                    <a:pt x="5" y="9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3" y="8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2"/>
                    <a:pt x="10" y="3"/>
                    <a:pt x="11" y="4"/>
                  </a:cubicBezTo>
                  <a:cubicBezTo>
                    <a:pt x="11" y="5"/>
                    <a:pt x="12" y="6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8" y="9"/>
                    <a:pt x="7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8" y="10"/>
                    <a:pt x="9" y="10"/>
                  </a:cubicBezTo>
                  <a:cubicBezTo>
                    <a:pt x="11" y="9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3" y="6"/>
                    <a:pt x="12" y="5"/>
                    <a:pt x="12" y="3"/>
                  </a:cubicBezTo>
                  <a:cubicBezTo>
                    <a:pt x="11" y="2"/>
                    <a:pt x="10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488"/>
            <p:cNvSpPr>
              <a:spLocks/>
            </p:cNvSpPr>
            <p:nvPr/>
          </p:nvSpPr>
          <p:spPr bwMode="auto">
            <a:xfrm>
              <a:off x="1360" y="1491"/>
              <a:ext cx="24" cy="23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10 w 10"/>
                <a:gd name="T7" fmla="*/ 5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489"/>
            <p:cNvSpPr>
              <a:spLocks/>
            </p:cNvSpPr>
            <p:nvPr/>
          </p:nvSpPr>
          <p:spPr bwMode="auto">
            <a:xfrm>
              <a:off x="1360" y="1489"/>
              <a:ext cx="24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490"/>
            <p:cNvSpPr>
              <a:spLocks/>
            </p:cNvSpPr>
            <p:nvPr/>
          </p:nvSpPr>
          <p:spPr bwMode="auto">
            <a:xfrm>
              <a:off x="1379" y="1507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6 h 11"/>
                <a:gd name="T4" fmla="*/ 5 w 9"/>
                <a:gd name="T5" fmla="*/ 0 h 11"/>
                <a:gd name="T6" fmla="*/ 9 w 9"/>
                <a:gd name="T7" fmla="*/ 5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491"/>
            <p:cNvSpPr>
              <a:spLocks/>
            </p:cNvSpPr>
            <p:nvPr/>
          </p:nvSpPr>
          <p:spPr bwMode="auto">
            <a:xfrm>
              <a:off x="1376" y="1507"/>
              <a:ext cx="26" cy="26"/>
            </a:xfrm>
            <a:custGeom>
              <a:avLst/>
              <a:gdLst>
                <a:gd name="T0" fmla="*/ 6 w 11"/>
                <a:gd name="T1" fmla="*/ 11 h 11"/>
                <a:gd name="T2" fmla="*/ 6 w 11"/>
                <a:gd name="T3" fmla="*/ 10 h 11"/>
                <a:gd name="T4" fmla="*/ 4 w 11"/>
                <a:gd name="T5" fmla="*/ 10 h 11"/>
                <a:gd name="T6" fmla="*/ 2 w 11"/>
                <a:gd name="T7" fmla="*/ 6 h 11"/>
                <a:gd name="T8" fmla="*/ 2 w 11"/>
                <a:gd name="T9" fmla="*/ 4 h 11"/>
                <a:gd name="T10" fmla="*/ 6 w 11"/>
                <a:gd name="T11" fmla="*/ 1 h 11"/>
                <a:gd name="T12" fmla="*/ 7 w 11"/>
                <a:gd name="T13" fmla="*/ 1 h 11"/>
                <a:gd name="T14" fmla="*/ 10 w 11"/>
                <a:gd name="T15" fmla="*/ 5 h 11"/>
                <a:gd name="T16" fmla="*/ 9 w 11"/>
                <a:gd name="T17" fmla="*/ 7 h 11"/>
                <a:gd name="T18" fmla="*/ 6 w 11"/>
                <a:gd name="T19" fmla="*/ 10 h 11"/>
                <a:gd name="T20" fmla="*/ 6 w 11"/>
                <a:gd name="T21" fmla="*/ 11 h 11"/>
                <a:gd name="T22" fmla="*/ 6 w 11"/>
                <a:gd name="T23" fmla="*/ 11 h 11"/>
                <a:gd name="T24" fmla="*/ 10 w 11"/>
                <a:gd name="T25" fmla="*/ 8 h 11"/>
                <a:gd name="T26" fmla="*/ 11 w 11"/>
                <a:gd name="T27" fmla="*/ 5 h 11"/>
                <a:gd name="T28" fmla="*/ 7 w 11"/>
                <a:gd name="T29" fmla="*/ 0 h 11"/>
                <a:gd name="T30" fmla="*/ 6 w 11"/>
                <a:gd name="T31" fmla="*/ 0 h 11"/>
                <a:gd name="T32" fmla="*/ 1 w 11"/>
                <a:gd name="T33" fmla="*/ 3 h 11"/>
                <a:gd name="T34" fmla="*/ 1 w 11"/>
                <a:gd name="T35" fmla="*/ 6 h 11"/>
                <a:gd name="T36" fmla="*/ 4 w 11"/>
                <a:gd name="T37" fmla="*/ 11 h 11"/>
                <a:gd name="T38" fmla="*/ 6 w 11"/>
                <a:gd name="T39" fmla="*/ 11 h 11"/>
                <a:gd name="T40" fmla="*/ 6 w 11"/>
                <a:gd name="T4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1">
                  <a:moveTo>
                    <a:pt x="6" y="11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3" y="10"/>
                    <a:pt x="2" y="8"/>
                    <a:pt x="2" y="6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3" y="2"/>
                    <a:pt x="4" y="1"/>
                    <a:pt x="6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1"/>
                    <a:pt x="10" y="3"/>
                    <a:pt x="10" y="5"/>
                  </a:cubicBezTo>
                  <a:cubicBezTo>
                    <a:pt x="10" y="6"/>
                    <a:pt x="10" y="7"/>
                    <a:pt x="9" y="7"/>
                  </a:cubicBezTo>
                  <a:cubicBezTo>
                    <a:pt x="9" y="9"/>
                    <a:pt x="7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10" y="10"/>
                    <a:pt x="10" y="8"/>
                  </a:cubicBezTo>
                  <a:cubicBezTo>
                    <a:pt x="11" y="7"/>
                    <a:pt x="11" y="6"/>
                    <a:pt x="11" y="5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1" y="4"/>
                    <a:pt x="0" y="5"/>
                    <a:pt x="1" y="6"/>
                  </a:cubicBezTo>
                  <a:cubicBezTo>
                    <a:pt x="1" y="8"/>
                    <a:pt x="2" y="10"/>
                    <a:pt x="4" y="11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492"/>
            <p:cNvSpPr>
              <a:spLocks/>
            </p:cNvSpPr>
            <p:nvPr/>
          </p:nvSpPr>
          <p:spPr bwMode="auto">
            <a:xfrm>
              <a:off x="1459" y="1559"/>
              <a:ext cx="21" cy="24"/>
            </a:xfrm>
            <a:custGeom>
              <a:avLst/>
              <a:gdLst>
                <a:gd name="T0" fmla="*/ 5 w 9"/>
                <a:gd name="T1" fmla="*/ 10 h 10"/>
                <a:gd name="T2" fmla="*/ 0 w 9"/>
                <a:gd name="T3" fmla="*/ 5 h 10"/>
                <a:gd name="T4" fmla="*/ 4 w 9"/>
                <a:gd name="T5" fmla="*/ 0 h 10"/>
                <a:gd name="T6" fmla="*/ 9 w 9"/>
                <a:gd name="T7" fmla="*/ 5 h 10"/>
                <a:gd name="T8" fmla="*/ 5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5" y="10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493"/>
            <p:cNvSpPr>
              <a:spLocks/>
            </p:cNvSpPr>
            <p:nvPr/>
          </p:nvSpPr>
          <p:spPr bwMode="auto">
            <a:xfrm>
              <a:off x="1457" y="1557"/>
              <a:ext cx="26" cy="28"/>
            </a:xfrm>
            <a:custGeom>
              <a:avLst/>
              <a:gdLst>
                <a:gd name="T0" fmla="*/ 6 w 11"/>
                <a:gd name="T1" fmla="*/ 11 h 12"/>
                <a:gd name="T2" fmla="*/ 6 w 11"/>
                <a:gd name="T3" fmla="*/ 11 h 12"/>
                <a:gd name="T4" fmla="*/ 4 w 11"/>
                <a:gd name="T5" fmla="*/ 11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1 h 12"/>
                <a:gd name="T12" fmla="*/ 7 w 11"/>
                <a:gd name="T13" fmla="*/ 1 h 12"/>
                <a:gd name="T14" fmla="*/ 10 w 11"/>
                <a:gd name="T15" fmla="*/ 6 h 12"/>
                <a:gd name="T16" fmla="*/ 9 w 11"/>
                <a:gd name="T17" fmla="*/ 8 h 12"/>
                <a:gd name="T18" fmla="*/ 6 w 11"/>
                <a:gd name="T19" fmla="*/ 11 h 12"/>
                <a:gd name="T20" fmla="*/ 6 w 11"/>
                <a:gd name="T21" fmla="*/ 11 h 12"/>
                <a:gd name="T22" fmla="*/ 6 w 11"/>
                <a:gd name="T23" fmla="*/ 12 h 12"/>
                <a:gd name="T24" fmla="*/ 10 w 11"/>
                <a:gd name="T25" fmla="*/ 8 h 12"/>
                <a:gd name="T26" fmla="*/ 11 w 11"/>
                <a:gd name="T27" fmla="*/ 6 h 12"/>
                <a:gd name="T28" fmla="*/ 7 w 11"/>
                <a:gd name="T29" fmla="*/ 0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2 h 12"/>
                <a:gd name="T38" fmla="*/ 6 w 11"/>
                <a:gd name="T39" fmla="*/ 12 h 12"/>
                <a:gd name="T40" fmla="*/ 6 w 11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2" y="8"/>
                    <a:pt x="1" y="6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2"/>
                    <a:pt x="10" y="4"/>
                    <a:pt x="10" y="6"/>
                  </a:cubicBezTo>
                  <a:cubicBezTo>
                    <a:pt x="10" y="7"/>
                    <a:pt x="10" y="7"/>
                    <a:pt x="9" y="8"/>
                  </a:cubicBezTo>
                  <a:cubicBezTo>
                    <a:pt x="9" y="10"/>
                    <a:pt x="7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10" y="10"/>
                    <a:pt x="10" y="8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1" y="3"/>
                    <a:pt x="9" y="1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0"/>
                    <a:pt x="2" y="2"/>
                    <a:pt x="1" y="4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Oval 494"/>
            <p:cNvSpPr>
              <a:spLocks noChangeArrowheads="1"/>
            </p:cNvSpPr>
            <p:nvPr/>
          </p:nvSpPr>
          <p:spPr bwMode="auto">
            <a:xfrm>
              <a:off x="1398" y="1526"/>
              <a:ext cx="21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495"/>
            <p:cNvSpPr>
              <a:spLocks/>
            </p:cNvSpPr>
            <p:nvPr/>
          </p:nvSpPr>
          <p:spPr bwMode="auto">
            <a:xfrm>
              <a:off x="1395" y="1524"/>
              <a:ext cx="24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2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1 w 10"/>
                <a:gd name="T33" fmla="*/ 4 h 12"/>
                <a:gd name="T34" fmla="*/ 0 w 10"/>
                <a:gd name="T35" fmla="*/ 6 h 12"/>
                <a:gd name="T36" fmla="*/ 4 w 10"/>
                <a:gd name="T37" fmla="*/ 12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1" y="8"/>
                    <a:pt x="1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Oval 496"/>
            <p:cNvSpPr>
              <a:spLocks noChangeArrowheads="1"/>
            </p:cNvSpPr>
            <p:nvPr/>
          </p:nvSpPr>
          <p:spPr bwMode="auto">
            <a:xfrm>
              <a:off x="1417" y="1540"/>
              <a:ext cx="21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497"/>
            <p:cNvSpPr>
              <a:spLocks/>
            </p:cNvSpPr>
            <p:nvPr/>
          </p:nvSpPr>
          <p:spPr bwMode="auto">
            <a:xfrm>
              <a:off x="1417" y="1538"/>
              <a:ext cx="23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8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498"/>
            <p:cNvSpPr>
              <a:spLocks/>
            </p:cNvSpPr>
            <p:nvPr/>
          </p:nvSpPr>
          <p:spPr bwMode="auto">
            <a:xfrm>
              <a:off x="1438" y="1550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5 h 11"/>
                <a:gd name="T4" fmla="*/ 4 w 9"/>
                <a:gd name="T5" fmla="*/ 0 h 11"/>
                <a:gd name="T6" fmla="*/ 9 w 9"/>
                <a:gd name="T7" fmla="*/ 5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499"/>
            <p:cNvSpPr>
              <a:spLocks/>
            </p:cNvSpPr>
            <p:nvPr/>
          </p:nvSpPr>
          <p:spPr bwMode="auto">
            <a:xfrm>
              <a:off x="1435" y="1548"/>
              <a:ext cx="26" cy="28"/>
            </a:xfrm>
            <a:custGeom>
              <a:avLst/>
              <a:gdLst>
                <a:gd name="T0" fmla="*/ 6 w 11"/>
                <a:gd name="T1" fmla="*/ 12 h 12"/>
                <a:gd name="T2" fmla="*/ 6 w 11"/>
                <a:gd name="T3" fmla="*/ 11 h 12"/>
                <a:gd name="T4" fmla="*/ 4 w 11"/>
                <a:gd name="T5" fmla="*/ 11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1 h 12"/>
                <a:gd name="T12" fmla="*/ 7 w 11"/>
                <a:gd name="T13" fmla="*/ 2 h 12"/>
                <a:gd name="T14" fmla="*/ 10 w 11"/>
                <a:gd name="T15" fmla="*/ 6 h 12"/>
                <a:gd name="T16" fmla="*/ 9 w 11"/>
                <a:gd name="T17" fmla="*/ 8 h 12"/>
                <a:gd name="T18" fmla="*/ 6 w 11"/>
                <a:gd name="T19" fmla="*/ 11 h 12"/>
                <a:gd name="T20" fmla="*/ 6 w 11"/>
                <a:gd name="T21" fmla="*/ 12 h 12"/>
                <a:gd name="T22" fmla="*/ 6 w 11"/>
                <a:gd name="T23" fmla="*/ 12 h 12"/>
                <a:gd name="T24" fmla="*/ 10 w 11"/>
                <a:gd name="T25" fmla="*/ 9 h 12"/>
                <a:gd name="T26" fmla="*/ 11 w 11"/>
                <a:gd name="T27" fmla="*/ 6 h 12"/>
                <a:gd name="T28" fmla="*/ 7 w 11"/>
                <a:gd name="T29" fmla="*/ 1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2 h 12"/>
                <a:gd name="T38" fmla="*/ 6 w 11"/>
                <a:gd name="T39" fmla="*/ 12 h 12"/>
                <a:gd name="T40" fmla="*/ 6 w 11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2" y="8"/>
                    <a:pt x="1" y="6"/>
                  </a:cubicBezTo>
                  <a:cubicBezTo>
                    <a:pt x="1" y="6"/>
                    <a:pt x="2" y="5"/>
                    <a:pt x="2" y="4"/>
                  </a:cubicBezTo>
                  <a:cubicBezTo>
                    <a:pt x="2" y="3"/>
                    <a:pt x="4" y="1"/>
                    <a:pt x="5" y="1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8" y="2"/>
                    <a:pt x="10" y="4"/>
                    <a:pt x="10" y="6"/>
                  </a:cubicBezTo>
                  <a:cubicBezTo>
                    <a:pt x="10" y="7"/>
                    <a:pt x="10" y="8"/>
                    <a:pt x="9" y="8"/>
                  </a:cubicBezTo>
                  <a:cubicBezTo>
                    <a:pt x="9" y="10"/>
                    <a:pt x="7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10" y="11"/>
                    <a:pt x="10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4"/>
                    <a:pt x="9" y="1"/>
                    <a:pt x="7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0"/>
                    <a:pt x="2" y="2"/>
                    <a:pt x="1" y="4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500"/>
            <p:cNvSpPr>
              <a:spLocks/>
            </p:cNvSpPr>
            <p:nvPr/>
          </p:nvSpPr>
          <p:spPr bwMode="auto">
            <a:xfrm>
              <a:off x="1480" y="1564"/>
              <a:ext cx="24" cy="26"/>
            </a:xfrm>
            <a:custGeom>
              <a:avLst/>
              <a:gdLst>
                <a:gd name="T0" fmla="*/ 5 w 10"/>
                <a:gd name="T1" fmla="*/ 11 h 11"/>
                <a:gd name="T2" fmla="*/ 0 w 10"/>
                <a:gd name="T3" fmla="*/ 5 h 11"/>
                <a:gd name="T4" fmla="*/ 5 w 10"/>
                <a:gd name="T5" fmla="*/ 0 h 11"/>
                <a:gd name="T6" fmla="*/ 10 w 10"/>
                <a:gd name="T7" fmla="*/ 5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1"/>
                    <a:pt x="1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8"/>
                    <a:pt x="8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501"/>
            <p:cNvSpPr>
              <a:spLocks/>
            </p:cNvSpPr>
            <p:nvPr/>
          </p:nvSpPr>
          <p:spPr bwMode="auto">
            <a:xfrm>
              <a:off x="1480" y="1562"/>
              <a:ext cx="24" cy="28"/>
            </a:xfrm>
            <a:custGeom>
              <a:avLst/>
              <a:gdLst>
                <a:gd name="T0" fmla="*/ 5 w 10"/>
                <a:gd name="T1" fmla="*/ 12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2 h 12"/>
                <a:gd name="T12" fmla="*/ 6 w 10"/>
                <a:gd name="T13" fmla="*/ 2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2 h 12"/>
                <a:gd name="T22" fmla="*/ 5 w 10"/>
                <a:gd name="T23" fmla="*/ 12 h 12"/>
                <a:gd name="T24" fmla="*/ 10 w 10"/>
                <a:gd name="T25" fmla="*/ 9 h 12"/>
                <a:gd name="T26" fmla="*/ 10 w 10"/>
                <a:gd name="T27" fmla="*/ 6 h 12"/>
                <a:gd name="T28" fmla="*/ 7 w 10"/>
                <a:gd name="T29" fmla="*/ 1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4 w 10"/>
                <a:gd name="T37" fmla="*/ 12 h 12"/>
                <a:gd name="T38" fmla="*/ 5 w 10"/>
                <a:gd name="T39" fmla="*/ 12 h 12"/>
                <a:gd name="T40" fmla="*/ 5 w 10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9"/>
                    <a:pt x="1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3"/>
                    <a:pt x="3" y="2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1"/>
                    <a:pt x="10" y="9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4"/>
                    <a:pt x="9" y="2"/>
                    <a:pt x="7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3" y="1"/>
                    <a:pt x="1" y="2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9"/>
                    <a:pt x="1" y="11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502"/>
            <p:cNvSpPr>
              <a:spLocks/>
            </p:cNvSpPr>
            <p:nvPr/>
          </p:nvSpPr>
          <p:spPr bwMode="auto">
            <a:xfrm>
              <a:off x="1504" y="1569"/>
              <a:ext cx="24" cy="23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9 w 10"/>
                <a:gd name="T7" fmla="*/ 5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10" y="8"/>
                    <a:pt x="8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503"/>
            <p:cNvSpPr>
              <a:spLocks/>
            </p:cNvSpPr>
            <p:nvPr/>
          </p:nvSpPr>
          <p:spPr bwMode="auto">
            <a:xfrm>
              <a:off x="1504" y="1566"/>
              <a:ext cx="24" cy="29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2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3"/>
                    <a:pt x="8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504"/>
            <p:cNvSpPr>
              <a:spLocks/>
            </p:cNvSpPr>
            <p:nvPr/>
          </p:nvSpPr>
          <p:spPr bwMode="auto">
            <a:xfrm>
              <a:off x="1355" y="1500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6 h 11"/>
                <a:gd name="T4" fmla="*/ 4 w 9"/>
                <a:gd name="T5" fmla="*/ 1 h 11"/>
                <a:gd name="T6" fmla="*/ 9 w 9"/>
                <a:gd name="T7" fmla="*/ 6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7" y="0"/>
                    <a:pt x="9" y="3"/>
                    <a:pt x="9" y="6"/>
                  </a:cubicBezTo>
                  <a:cubicBezTo>
                    <a:pt x="9" y="9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505"/>
            <p:cNvSpPr>
              <a:spLocks/>
            </p:cNvSpPr>
            <p:nvPr/>
          </p:nvSpPr>
          <p:spPr bwMode="auto">
            <a:xfrm>
              <a:off x="1353" y="1500"/>
              <a:ext cx="26" cy="29"/>
            </a:xfrm>
            <a:custGeom>
              <a:avLst/>
              <a:gdLst>
                <a:gd name="T0" fmla="*/ 6 w 11"/>
                <a:gd name="T1" fmla="*/ 11 h 12"/>
                <a:gd name="T2" fmla="*/ 5 w 11"/>
                <a:gd name="T3" fmla="*/ 11 h 12"/>
                <a:gd name="T4" fmla="*/ 4 w 11"/>
                <a:gd name="T5" fmla="*/ 10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1 h 12"/>
                <a:gd name="T12" fmla="*/ 7 w 11"/>
                <a:gd name="T13" fmla="*/ 1 h 12"/>
                <a:gd name="T14" fmla="*/ 9 w 11"/>
                <a:gd name="T15" fmla="*/ 6 h 12"/>
                <a:gd name="T16" fmla="*/ 9 w 11"/>
                <a:gd name="T17" fmla="*/ 8 h 12"/>
                <a:gd name="T18" fmla="*/ 5 w 11"/>
                <a:gd name="T19" fmla="*/ 11 h 12"/>
                <a:gd name="T20" fmla="*/ 6 w 11"/>
                <a:gd name="T21" fmla="*/ 11 h 12"/>
                <a:gd name="T22" fmla="*/ 6 w 11"/>
                <a:gd name="T23" fmla="*/ 12 h 12"/>
                <a:gd name="T24" fmla="*/ 10 w 11"/>
                <a:gd name="T25" fmla="*/ 8 h 12"/>
                <a:gd name="T26" fmla="*/ 11 w 11"/>
                <a:gd name="T27" fmla="*/ 6 h 12"/>
                <a:gd name="T28" fmla="*/ 7 w 11"/>
                <a:gd name="T29" fmla="*/ 0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1 h 12"/>
                <a:gd name="T38" fmla="*/ 6 w 11"/>
                <a:gd name="T39" fmla="*/ 12 h 12"/>
                <a:gd name="T40" fmla="*/ 6 w 11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0"/>
                  </a:cubicBezTo>
                  <a:cubicBezTo>
                    <a:pt x="3" y="10"/>
                    <a:pt x="1" y="8"/>
                    <a:pt x="1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9"/>
                    <a:pt x="7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9" y="10"/>
                    <a:pt x="10" y="8"/>
                  </a:cubicBezTo>
                  <a:cubicBezTo>
                    <a:pt x="10" y="7"/>
                    <a:pt x="11" y="7"/>
                    <a:pt x="11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506"/>
            <p:cNvSpPr>
              <a:spLocks/>
            </p:cNvSpPr>
            <p:nvPr/>
          </p:nvSpPr>
          <p:spPr bwMode="auto">
            <a:xfrm>
              <a:off x="1372" y="1519"/>
              <a:ext cx="23" cy="26"/>
            </a:xfrm>
            <a:custGeom>
              <a:avLst/>
              <a:gdLst>
                <a:gd name="T0" fmla="*/ 5 w 10"/>
                <a:gd name="T1" fmla="*/ 11 h 11"/>
                <a:gd name="T2" fmla="*/ 0 w 10"/>
                <a:gd name="T3" fmla="*/ 6 h 11"/>
                <a:gd name="T4" fmla="*/ 5 w 10"/>
                <a:gd name="T5" fmla="*/ 0 h 11"/>
                <a:gd name="T6" fmla="*/ 10 w 10"/>
                <a:gd name="T7" fmla="*/ 5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1"/>
                    <a:pt x="1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8"/>
                    <a:pt x="8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507"/>
            <p:cNvSpPr>
              <a:spLocks/>
            </p:cNvSpPr>
            <p:nvPr/>
          </p:nvSpPr>
          <p:spPr bwMode="auto">
            <a:xfrm>
              <a:off x="1372" y="1519"/>
              <a:ext cx="23" cy="26"/>
            </a:xfrm>
            <a:custGeom>
              <a:avLst/>
              <a:gdLst>
                <a:gd name="T0" fmla="*/ 5 w 10"/>
                <a:gd name="T1" fmla="*/ 11 h 11"/>
                <a:gd name="T2" fmla="*/ 5 w 10"/>
                <a:gd name="T3" fmla="*/ 10 h 11"/>
                <a:gd name="T4" fmla="*/ 4 w 10"/>
                <a:gd name="T5" fmla="*/ 10 h 11"/>
                <a:gd name="T6" fmla="*/ 1 w 10"/>
                <a:gd name="T7" fmla="*/ 6 h 11"/>
                <a:gd name="T8" fmla="*/ 1 w 10"/>
                <a:gd name="T9" fmla="*/ 4 h 11"/>
                <a:gd name="T10" fmla="*/ 5 w 10"/>
                <a:gd name="T11" fmla="*/ 1 h 11"/>
                <a:gd name="T12" fmla="*/ 6 w 10"/>
                <a:gd name="T13" fmla="*/ 1 h 11"/>
                <a:gd name="T14" fmla="*/ 9 w 10"/>
                <a:gd name="T15" fmla="*/ 5 h 11"/>
                <a:gd name="T16" fmla="*/ 9 w 10"/>
                <a:gd name="T17" fmla="*/ 7 h 11"/>
                <a:gd name="T18" fmla="*/ 5 w 10"/>
                <a:gd name="T19" fmla="*/ 10 h 11"/>
                <a:gd name="T20" fmla="*/ 5 w 10"/>
                <a:gd name="T21" fmla="*/ 11 h 11"/>
                <a:gd name="T22" fmla="*/ 5 w 10"/>
                <a:gd name="T23" fmla="*/ 11 h 11"/>
                <a:gd name="T24" fmla="*/ 10 w 10"/>
                <a:gd name="T25" fmla="*/ 8 h 11"/>
                <a:gd name="T26" fmla="*/ 10 w 10"/>
                <a:gd name="T27" fmla="*/ 5 h 11"/>
                <a:gd name="T28" fmla="*/ 7 w 10"/>
                <a:gd name="T29" fmla="*/ 0 h 11"/>
                <a:gd name="T30" fmla="*/ 5 w 10"/>
                <a:gd name="T31" fmla="*/ 0 h 11"/>
                <a:gd name="T32" fmla="*/ 0 w 10"/>
                <a:gd name="T33" fmla="*/ 3 h 11"/>
                <a:gd name="T34" fmla="*/ 0 w 10"/>
                <a:gd name="T35" fmla="*/ 6 h 11"/>
                <a:gd name="T36" fmla="*/ 4 w 10"/>
                <a:gd name="T37" fmla="*/ 11 h 11"/>
                <a:gd name="T38" fmla="*/ 5 w 10"/>
                <a:gd name="T39" fmla="*/ 11 h 11"/>
                <a:gd name="T40" fmla="*/ 5 w 10"/>
                <a:gd name="T4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2" y="9"/>
                    <a:pt x="1" y="8"/>
                    <a:pt x="1" y="6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1"/>
                    <a:pt x="9" y="3"/>
                    <a:pt x="9" y="5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8" y="9"/>
                    <a:pt x="7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11"/>
                    <a:pt x="9" y="10"/>
                    <a:pt x="10" y="8"/>
                  </a:cubicBezTo>
                  <a:cubicBezTo>
                    <a:pt x="10" y="7"/>
                    <a:pt x="10" y="6"/>
                    <a:pt x="10" y="5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1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8"/>
                    <a:pt x="1" y="10"/>
                    <a:pt x="4" y="11"/>
                  </a:cubicBezTo>
                  <a:cubicBezTo>
                    <a:pt x="4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508"/>
            <p:cNvSpPr>
              <a:spLocks/>
            </p:cNvSpPr>
            <p:nvPr/>
          </p:nvSpPr>
          <p:spPr bwMode="auto">
            <a:xfrm>
              <a:off x="1452" y="1571"/>
              <a:ext cx="24" cy="24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10 w 10"/>
                <a:gd name="T7" fmla="*/ 5 h 10"/>
                <a:gd name="T8" fmla="*/ 5 w 10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509"/>
            <p:cNvSpPr>
              <a:spLocks/>
            </p:cNvSpPr>
            <p:nvPr/>
          </p:nvSpPr>
          <p:spPr bwMode="auto">
            <a:xfrm>
              <a:off x="1452" y="1569"/>
              <a:ext cx="24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Oval 510"/>
            <p:cNvSpPr>
              <a:spLocks noChangeArrowheads="1"/>
            </p:cNvSpPr>
            <p:nvPr/>
          </p:nvSpPr>
          <p:spPr bwMode="auto">
            <a:xfrm>
              <a:off x="1391" y="1538"/>
              <a:ext cx="21" cy="2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511"/>
            <p:cNvSpPr>
              <a:spLocks/>
            </p:cNvSpPr>
            <p:nvPr/>
          </p:nvSpPr>
          <p:spPr bwMode="auto">
            <a:xfrm>
              <a:off x="1391" y="1536"/>
              <a:ext cx="23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6 w 10"/>
                <a:gd name="T29" fmla="*/ 0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6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8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1" y="11"/>
                    <a:pt x="3" y="11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512"/>
            <p:cNvSpPr>
              <a:spLocks/>
            </p:cNvSpPr>
            <p:nvPr/>
          </p:nvSpPr>
          <p:spPr bwMode="auto">
            <a:xfrm>
              <a:off x="1412" y="1550"/>
              <a:ext cx="21" cy="26"/>
            </a:xfrm>
            <a:custGeom>
              <a:avLst/>
              <a:gdLst>
                <a:gd name="T0" fmla="*/ 4 w 9"/>
                <a:gd name="T1" fmla="*/ 11 h 11"/>
                <a:gd name="T2" fmla="*/ 0 w 9"/>
                <a:gd name="T3" fmla="*/ 6 h 11"/>
                <a:gd name="T4" fmla="*/ 4 w 9"/>
                <a:gd name="T5" fmla="*/ 1 h 11"/>
                <a:gd name="T6" fmla="*/ 9 w 9"/>
                <a:gd name="T7" fmla="*/ 6 h 11"/>
                <a:gd name="T8" fmla="*/ 4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4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7" y="0"/>
                    <a:pt x="9" y="3"/>
                    <a:pt x="9" y="6"/>
                  </a:cubicBezTo>
                  <a:cubicBezTo>
                    <a:pt x="9" y="9"/>
                    <a:pt x="7" y="11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513"/>
            <p:cNvSpPr>
              <a:spLocks/>
            </p:cNvSpPr>
            <p:nvPr/>
          </p:nvSpPr>
          <p:spPr bwMode="auto">
            <a:xfrm>
              <a:off x="1410" y="1550"/>
              <a:ext cx="23" cy="28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0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1 w 10"/>
                <a:gd name="T33" fmla="*/ 4 h 12"/>
                <a:gd name="T34" fmla="*/ 0 w 10"/>
                <a:gd name="T35" fmla="*/ 6 h 12"/>
                <a:gd name="T36" fmla="*/ 4 w 10"/>
                <a:gd name="T37" fmla="*/ 11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0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9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0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9"/>
                    <a:pt x="2" y="11"/>
                    <a:pt x="4" y="11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514"/>
            <p:cNvSpPr>
              <a:spLocks/>
            </p:cNvSpPr>
            <p:nvPr/>
          </p:nvSpPr>
          <p:spPr bwMode="auto">
            <a:xfrm>
              <a:off x="1431" y="1562"/>
              <a:ext cx="23" cy="26"/>
            </a:xfrm>
            <a:custGeom>
              <a:avLst/>
              <a:gdLst>
                <a:gd name="T0" fmla="*/ 5 w 10"/>
                <a:gd name="T1" fmla="*/ 11 h 11"/>
                <a:gd name="T2" fmla="*/ 0 w 10"/>
                <a:gd name="T3" fmla="*/ 5 h 11"/>
                <a:gd name="T4" fmla="*/ 5 w 10"/>
                <a:gd name="T5" fmla="*/ 0 h 11"/>
                <a:gd name="T6" fmla="*/ 10 w 10"/>
                <a:gd name="T7" fmla="*/ 5 h 11"/>
                <a:gd name="T8" fmla="*/ 5 w 1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5" y="11"/>
                  </a:moveTo>
                  <a:cubicBezTo>
                    <a:pt x="3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0" y="8"/>
                    <a:pt x="8" y="10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515"/>
            <p:cNvSpPr>
              <a:spLocks/>
            </p:cNvSpPr>
            <p:nvPr/>
          </p:nvSpPr>
          <p:spPr bwMode="auto">
            <a:xfrm>
              <a:off x="1431" y="1559"/>
              <a:ext cx="23" cy="29"/>
            </a:xfrm>
            <a:custGeom>
              <a:avLst/>
              <a:gdLst>
                <a:gd name="T0" fmla="*/ 5 w 10"/>
                <a:gd name="T1" fmla="*/ 12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1 w 10"/>
                <a:gd name="T9" fmla="*/ 4 h 12"/>
                <a:gd name="T10" fmla="*/ 5 w 10"/>
                <a:gd name="T11" fmla="*/ 1 h 12"/>
                <a:gd name="T12" fmla="*/ 6 w 10"/>
                <a:gd name="T13" fmla="*/ 2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2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1 h 12"/>
                <a:gd name="T30" fmla="*/ 5 w 10"/>
                <a:gd name="T31" fmla="*/ 0 h 12"/>
                <a:gd name="T32" fmla="*/ 0 w 10"/>
                <a:gd name="T33" fmla="*/ 4 h 12"/>
                <a:gd name="T34" fmla="*/ 0 w 10"/>
                <a:gd name="T35" fmla="*/ 6 h 12"/>
                <a:gd name="T36" fmla="*/ 3 w 10"/>
                <a:gd name="T37" fmla="*/ 12 h 12"/>
                <a:gd name="T38" fmla="*/ 5 w 10"/>
                <a:gd name="T39" fmla="*/ 12 h 12"/>
                <a:gd name="T40" fmla="*/ 5 w 10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2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2" y="10"/>
                    <a:pt x="1" y="8"/>
                    <a:pt x="1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3"/>
                    <a:pt x="3" y="1"/>
                    <a:pt x="5" y="1"/>
                  </a:cubicBezTo>
                  <a:cubicBezTo>
                    <a:pt x="5" y="1"/>
                    <a:pt x="6" y="1"/>
                    <a:pt x="6" y="2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8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7" y="12"/>
                    <a:pt x="9" y="11"/>
                    <a:pt x="10" y="8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4"/>
                    <a:pt x="9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1" y="2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1" y="11"/>
                    <a:pt x="3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516"/>
            <p:cNvSpPr>
              <a:spLocks/>
            </p:cNvSpPr>
            <p:nvPr/>
          </p:nvSpPr>
          <p:spPr bwMode="auto">
            <a:xfrm>
              <a:off x="1476" y="1576"/>
              <a:ext cx="21" cy="26"/>
            </a:xfrm>
            <a:custGeom>
              <a:avLst/>
              <a:gdLst>
                <a:gd name="T0" fmla="*/ 5 w 9"/>
                <a:gd name="T1" fmla="*/ 11 h 11"/>
                <a:gd name="T2" fmla="*/ 0 w 9"/>
                <a:gd name="T3" fmla="*/ 5 h 11"/>
                <a:gd name="T4" fmla="*/ 4 w 9"/>
                <a:gd name="T5" fmla="*/ 0 h 11"/>
                <a:gd name="T6" fmla="*/ 9 w 9"/>
                <a:gd name="T7" fmla="*/ 5 h 11"/>
                <a:gd name="T8" fmla="*/ 5 w 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1"/>
                  </a:move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8"/>
                    <a:pt x="7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517"/>
            <p:cNvSpPr>
              <a:spLocks/>
            </p:cNvSpPr>
            <p:nvPr/>
          </p:nvSpPr>
          <p:spPr bwMode="auto">
            <a:xfrm>
              <a:off x="1473" y="1574"/>
              <a:ext cx="26" cy="28"/>
            </a:xfrm>
            <a:custGeom>
              <a:avLst/>
              <a:gdLst>
                <a:gd name="T0" fmla="*/ 6 w 11"/>
                <a:gd name="T1" fmla="*/ 12 h 12"/>
                <a:gd name="T2" fmla="*/ 6 w 11"/>
                <a:gd name="T3" fmla="*/ 11 h 12"/>
                <a:gd name="T4" fmla="*/ 4 w 11"/>
                <a:gd name="T5" fmla="*/ 11 h 12"/>
                <a:gd name="T6" fmla="*/ 1 w 11"/>
                <a:gd name="T7" fmla="*/ 6 h 12"/>
                <a:gd name="T8" fmla="*/ 2 w 11"/>
                <a:gd name="T9" fmla="*/ 4 h 12"/>
                <a:gd name="T10" fmla="*/ 5 w 11"/>
                <a:gd name="T11" fmla="*/ 2 h 12"/>
                <a:gd name="T12" fmla="*/ 7 w 11"/>
                <a:gd name="T13" fmla="*/ 2 h 12"/>
                <a:gd name="T14" fmla="*/ 10 w 11"/>
                <a:gd name="T15" fmla="*/ 6 h 12"/>
                <a:gd name="T16" fmla="*/ 9 w 11"/>
                <a:gd name="T17" fmla="*/ 8 h 12"/>
                <a:gd name="T18" fmla="*/ 6 w 11"/>
                <a:gd name="T19" fmla="*/ 11 h 12"/>
                <a:gd name="T20" fmla="*/ 6 w 11"/>
                <a:gd name="T21" fmla="*/ 12 h 12"/>
                <a:gd name="T22" fmla="*/ 6 w 11"/>
                <a:gd name="T23" fmla="*/ 12 h 12"/>
                <a:gd name="T24" fmla="*/ 10 w 11"/>
                <a:gd name="T25" fmla="*/ 9 h 12"/>
                <a:gd name="T26" fmla="*/ 11 w 11"/>
                <a:gd name="T27" fmla="*/ 6 h 12"/>
                <a:gd name="T28" fmla="*/ 7 w 11"/>
                <a:gd name="T29" fmla="*/ 1 h 12"/>
                <a:gd name="T30" fmla="*/ 5 w 11"/>
                <a:gd name="T31" fmla="*/ 0 h 12"/>
                <a:gd name="T32" fmla="*/ 1 w 11"/>
                <a:gd name="T33" fmla="*/ 4 h 12"/>
                <a:gd name="T34" fmla="*/ 0 w 11"/>
                <a:gd name="T35" fmla="*/ 6 h 12"/>
                <a:gd name="T36" fmla="*/ 4 w 11"/>
                <a:gd name="T37" fmla="*/ 12 h 12"/>
                <a:gd name="T38" fmla="*/ 6 w 11"/>
                <a:gd name="T39" fmla="*/ 12 h 12"/>
                <a:gd name="T40" fmla="*/ 6 w 11"/>
                <a:gd name="T4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" h="12">
                  <a:moveTo>
                    <a:pt x="6" y="1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1" y="9"/>
                    <a:pt x="1" y="6"/>
                  </a:cubicBezTo>
                  <a:cubicBezTo>
                    <a:pt x="1" y="6"/>
                    <a:pt x="2" y="5"/>
                    <a:pt x="2" y="4"/>
                  </a:cubicBezTo>
                  <a:cubicBezTo>
                    <a:pt x="2" y="3"/>
                    <a:pt x="4" y="2"/>
                    <a:pt x="5" y="2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8" y="2"/>
                    <a:pt x="10" y="4"/>
                    <a:pt x="10" y="6"/>
                  </a:cubicBezTo>
                  <a:cubicBezTo>
                    <a:pt x="10" y="7"/>
                    <a:pt x="9" y="8"/>
                    <a:pt x="9" y="8"/>
                  </a:cubicBezTo>
                  <a:cubicBezTo>
                    <a:pt x="9" y="10"/>
                    <a:pt x="7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10" y="11"/>
                    <a:pt x="10" y="9"/>
                  </a:cubicBezTo>
                  <a:cubicBezTo>
                    <a:pt x="11" y="8"/>
                    <a:pt x="11" y="7"/>
                    <a:pt x="11" y="6"/>
                  </a:cubicBezTo>
                  <a:cubicBezTo>
                    <a:pt x="11" y="4"/>
                    <a:pt x="9" y="1"/>
                    <a:pt x="7" y="1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3" y="1"/>
                    <a:pt x="2" y="2"/>
                    <a:pt x="1" y="4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Oval 518"/>
            <p:cNvSpPr>
              <a:spLocks noChangeArrowheads="1"/>
            </p:cNvSpPr>
            <p:nvPr/>
          </p:nvSpPr>
          <p:spPr bwMode="auto">
            <a:xfrm>
              <a:off x="1499" y="1581"/>
              <a:ext cx="21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519"/>
            <p:cNvSpPr>
              <a:spLocks/>
            </p:cNvSpPr>
            <p:nvPr/>
          </p:nvSpPr>
          <p:spPr bwMode="auto">
            <a:xfrm>
              <a:off x="1497" y="1578"/>
              <a:ext cx="23" cy="29"/>
            </a:xfrm>
            <a:custGeom>
              <a:avLst/>
              <a:gdLst>
                <a:gd name="T0" fmla="*/ 5 w 10"/>
                <a:gd name="T1" fmla="*/ 11 h 12"/>
                <a:gd name="T2" fmla="*/ 5 w 10"/>
                <a:gd name="T3" fmla="*/ 11 h 12"/>
                <a:gd name="T4" fmla="*/ 4 w 10"/>
                <a:gd name="T5" fmla="*/ 11 h 12"/>
                <a:gd name="T6" fmla="*/ 1 w 10"/>
                <a:gd name="T7" fmla="*/ 6 h 12"/>
                <a:gd name="T8" fmla="*/ 2 w 10"/>
                <a:gd name="T9" fmla="*/ 4 h 12"/>
                <a:gd name="T10" fmla="*/ 5 w 10"/>
                <a:gd name="T11" fmla="*/ 1 h 12"/>
                <a:gd name="T12" fmla="*/ 6 w 10"/>
                <a:gd name="T13" fmla="*/ 1 h 12"/>
                <a:gd name="T14" fmla="*/ 9 w 10"/>
                <a:gd name="T15" fmla="*/ 6 h 12"/>
                <a:gd name="T16" fmla="*/ 9 w 10"/>
                <a:gd name="T17" fmla="*/ 8 h 12"/>
                <a:gd name="T18" fmla="*/ 5 w 10"/>
                <a:gd name="T19" fmla="*/ 11 h 12"/>
                <a:gd name="T20" fmla="*/ 5 w 10"/>
                <a:gd name="T21" fmla="*/ 11 h 12"/>
                <a:gd name="T22" fmla="*/ 5 w 10"/>
                <a:gd name="T23" fmla="*/ 12 h 12"/>
                <a:gd name="T24" fmla="*/ 10 w 10"/>
                <a:gd name="T25" fmla="*/ 8 h 12"/>
                <a:gd name="T26" fmla="*/ 10 w 10"/>
                <a:gd name="T27" fmla="*/ 6 h 12"/>
                <a:gd name="T28" fmla="*/ 7 w 10"/>
                <a:gd name="T29" fmla="*/ 0 h 12"/>
                <a:gd name="T30" fmla="*/ 5 w 10"/>
                <a:gd name="T31" fmla="*/ 0 h 12"/>
                <a:gd name="T32" fmla="*/ 1 w 10"/>
                <a:gd name="T33" fmla="*/ 4 h 12"/>
                <a:gd name="T34" fmla="*/ 0 w 10"/>
                <a:gd name="T35" fmla="*/ 6 h 12"/>
                <a:gd name="T36" fmla="*/ 4 w 10"/>
                <a:gd name="T37" fmla="*/ 12 h 12"/>
                <a:gd name="T38" fmla="*/ 5 w 10"/>
                <a:gd name="T39" fmla="*/ 12 h 12"/>
                <a:gd name="T40" fmla="*/ 5 w 10"/>
                <a:gd name="T41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2">
                  <a:moveTo>
                    <a:pt x="5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1" y="8"/>
                    <a:pt x="1" y="6"/>
                  </a:cubicBezTo>
                  <a:cubicBezTo>
                    <a:pt x="1" y="5"/>
                    <a:pt x="1" y="5"/>
                    <a:pt x="2" y="4"/>
                  </a:cubicBezTo>
                  <a:cubicBezTo>
                    <a:pt x="2" y="2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8" y="2"/>
                    <a:pt x="9" y="4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8" y="10"/>
                    <a:pt x="7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8" y="12"/>
                    <a:pt x="9" y="10"/>
                    <a:pt x="10" y="8"/>
                  </a:cubicBezTo>
                  <a:cubicBezTo>
                    <a:pt x="10" y="8"/>
                    <a:pt x="10" y="7"/>
                    <a:pt x="10" y="6"/>
                  </a:cubicBezTo>
                  <a:cubicBezTo>
                    <a:pt x="10" y="3"/>
                    <a:pt x="9" y="1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0"/>
                    <a:pt x="1" y="2"/>
                    <a:pt x="1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4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520"/>
            <p:cNvSpPr>
              <a:spLocks/>
            </p:cNvSpPr>
            <p:nvPr/>
          </p:nvSpPr>
          <p:spPr bwMode="auto">
            <a:xfrm>
              <a:off x="758" y="1904"/>
              <a:ext cx="146" cy="107"/>
            </a:xfrm>
            <a:custGeom>
              <a:avLst/>
              <a:gdLst>
                <a:gd name="T0" fmla="*/ 17 w 62"/>
                <a:gd name="T1" fmla="*/ 18 h 45"/>
                <a:gd name="T2" fmla="*/ 43 w 62"/>
                <a:gd name="T3" fmla="*/ 30 h 45"/>
                <a:gd name="T4" fmla="*/ 40 w 62"/>
                <a:gd name="T5" fmla="*/ 37 h 45"/>
                <a:gd name="T6" fmla="*/ 26 w 62"/>
                <a:gd name="T7" fmla="*/ 41 h 45"/>
                <a:gd name="T8" fmla="*/ 29 w 62"/>
                <a:gd name="T9" fmla="*/ 38 h 45"/>
                <a:gd name="T10" fmla="*/ 19 w 62"/>
                <a:gd name="T11" fmla="*/ 36 h 45"/>
                <a:gd name="T12" fmla="*/ 8 w 62"/>
                <a:gd name="T13" fmla="*/ 22 h 45"/>
                <a:gd name="T14" fmla="*/ 7 w 62"/>
                <a:gd name="T15" fmla="*/ 0 h 45"/>
                <a:gd name="T16" fmla="*/ 14 w 62"/>
                <a:gd name="T17" fmla="*/ 8 h 45"/>
                <a:gd name="T18" fmla="*/ 43 w 62"/>
                <a:gd name="T19" fmla="*/ 14 h 45"/>
                <a:gd name="T20" fmla="*/ 46 w 62"/>
                <a:gd name="T21" fmla="*/ 26 h 45"/>
                <a:gd name="T22" fmla="*/ 51 w 62"/>
                <a:gd name="T23" fmla="*/ 29 h 45"/>
                <a:gd name="T24" fmla="*/ 17 w 62"/>
                <a:gd name="T25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45">
                  <a:moveTo>
                    <a:pt x="17" y="18"/>
                  </a:moveTo>
                  <a:cubicBezTo>
                    <a:pt x="16" y="18"/>
                    <a:pt x="24" y="25"/>
                    <a:pt x="43" y="30"/>
                  </a:cubicBezTo>
                  <a:cubicBezTo>
                    <a:pt x="62" y="34"/>
                    <a:pt x="41" y="29"/>
                    <a:pt x="40" y="37"/>
                  </a:cubicBezTo>
                  <a:cubicBezTo>
                    <a:pt x="39" y="45"/>
                    <a:pt x="24" y="41"/>
                    <a:pt x="26" y="41"/>
                  </a:cubicBezTo>
                  <a:cubicBezTo>
                    <a:pt x="28" y="40"/>
                    <a:pt x="29" y="38"/>
                    <a:pt x="29" y="38"/>
                  </a:cubicBezTo>
                  <a:cubicBezTo>
                    <a:pt x="29" y="38"/>
                    <a:pt x="28" y="38"/>
                    <a:pt x="19" y="36"/>
                  </a:cubicBezTo>
                  <a:cubicBezTo>
                    <a:pt x="10" y="34"/>
                    <a:pt x="17" y="34"/>
                    <a:pt x="8" y="22"/>
                  </a:cubicBezTo>
                  <a:cubicBezTo>
                    <a:pt x="0" y="10"/>
                    <a:pt x="7" y="0"/>
                    <a:pt x="7" y="0"/>
                  </a:cubicBezTo>
                  <a:cubicBezTo>
                    <a:pt x="7" y="0"/>
                    <a:pt x="8" y="2"/>
                    <a:pt x="14" y="8"/>
                  </a:cubicBezTo>
                  <a:cubicBezTo>
                    <a:pt x="20" y="14"/>
                    <a:pt x="32" y="10"/>
                    <a:pt x="43" y="14"/>
                  </a:cubicBezTo>
                  <a:cubicBezTo>
                    <a:pt x="54" y="18"/>
                    <a:pt x="38" y="22"/>
                    <a:pt x="46" y="26"/>
                  </a:cubicBezTo>
                  <a:cubicBezTo>
                    <a:pt x="53" y="30"/>
                    <a:pt x="53" y="30"/>
                    <a:pt x="51" y="29"/>
                  </a:cubicBezTo>
                  <a:lnTo>
                    <a:pt x="17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3200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Administrator\Desktop\年会\zi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-3054"/>
            <a:ext cx="9144001" cy="5144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istrator\Desktop\年会\zuohong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"/>
            <a:ext cx="6136588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istrator\Desktop\年会\youhong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20090" y="-3054"/>
            <a:ext cx="3223909" cy="5146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dministrator\Desktop\年会\zuobian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246815" y="0"/>
            <a:ext cx="1876097" cy="514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Administrator\Desktop\年会\youbian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81647" y="1"/>
            <a:ext cx="1828800" cy="5148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8000" y="2270235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8000" y="3050627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8000" y="3854667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TextBox 56"/>
          <p:cNvSpPr txBox="1"/>
          <p:nvPr/>
        </p:nvSpPr>
        <p:spPr>
          <a:xfrm>
            <a:off x="6923805" y="4763746"/>
            <a:ext cx="20056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spc="300" smtClean="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【yzgrey】</a:t>
            </a:r>
            <a:r>
              <a:rPr lang="zh-CN" altLang="en-US" sz="1600" spc="300" dirty="0" smtClean="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出品</a:t>
            </a:r>
            <a:endParaRPr lang="zh-CN" altLang="en-US" sz="1600" spc="300" dirty="0">
              <a:solidFill>
                <a:schemeClr val="bg1"/>
              </a:solidFill>
              <a:latin typeface="方正隶书简体" pitchFamily="65" charset="-122"/>
              <a:ea typeface="方正隶书简体" pitchFamily="65" charset="-122"/>
            </a:endParaRPr>
          </a:p>
        </p:txBody>
      </p:sp>
      <p:sp>
        <p:nvSpPr>
          <p:cNvPr id="51" name="Text Box 11"/>
          <p:cNvSpPr txBox="1">
            <a:spLocks noChangeArrowheads="1"/>
          </p:cNvSpPr>
          <p:nvPr/>
        </p:nvSpPr>
        <p:spPr bwMode="auto">
          <a:xfrm>
            <a:off x="432929" y="1243238"/>
            <a:ext cx="4794499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，成立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2005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年，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最早网站名为 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中国  是国内最早一批从事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模板下载服务的专业网站，经过多年的运营和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发展，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月进行改版，并更名为第一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，取消了网站内收费项目，目前第一</a:t>
            </a:r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站内所有资源均为免费下载。</a:t>
            </a:r>
          </a:p>
        </p:txBody>
      </p:sp>
      <p:sp>
        <p:nvSpPr>
          <p:cNvPr id="52" name="矩形 51"/>
          <p:cNvSpPr/>
          <p:nvPr/>
        </p:nvSpPr>
        <p:spPr>
          <a:xfrm>
            <a:off x="453030" y="856191"/>
            <a:ext cx="6437312" cy="2250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模板网  </a:t>
            </a:r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32054" y="2574345"/>
            <a:ext cx="800219" cy="17976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前   </a:t>
            </a:r>
            <a:r>
              <a:rPr lang="zh-CN" altLang="en-US" sz="4000" spc="300" smtClean="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言</a:t>
            </a:r>
            <a:endParaRPr lang="zh-CN" altLang="en-US" sz="4000" spc="300">
              <a:solidFill>
                <a:schemeClr val="bg1"/>
              </a:solidFill>
              <a:latin typeface="方正隶书简体" pitchFamily="65" charset="-122"/>
              <a:ea typeface="方正隶书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273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istrator\Desktop\年会\zuohong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1"/>
            <a:ext cx="9144001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椭圆 3"/>
          <p:cNvSpPr/>
          <p:nvPr/>
        </p:nvSpPr>
        <p:spPr>
          <a:xfrm>
            <a:off x="1757225" y="1148909"/>
            <a:ext cx="2124236" cy="3186354"/>
          </a:xfrm>
          <a:custGeom>
            <a:avLst/>
            <a:gdLst/>
            <a:ahLst/>
            <a:cxnLst/>
            <a:rect l="l" t="t" r="r" b="b"/>
            <a:pathLst>
              <a:path w="2124236" h="4248472">
                <a:moveTo>
                  <a:pt x="0" y="0"/>
                </a:moveTo>
                <a:cubicBezTo>
                  <a:pt x="1173183" y="0"/>
                  <a:pt x="2124236" y="951053"/>
                  <a:pt x="2124236" y="2124236"/>
                </a:cubicBezTo>
                <a:cubicBezTo>
                  <a:pt x="2124236" y="3297419"/>
                  <a:pt x="1173183" y="4248472"/>
                  <a:pt x="0" y="424847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83251" y="-20538"/>
            <a:ext cx="108000" cy="5218044"/>
          </a:xfrm>
          <a:prstGeom prst="rect">
            <a:avLst/>
          </a:prstGeom>
          <a:solidFill>
            <a:srgbClr val="DAB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8244408" y="1419622"/>
            <a:ext cx="800219" cy="23222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spc="300" smtClean="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年会流程</a:t>
            </a:r>
            <a:endParaRPr lang="zh-CN" altLang="en-US" sz="4000" spc="300">
              <a:solidFill>
                <a:schemeClr val="bg1"/>
              </a:solidFill>
              <a:latin typeface="方正隶书简体" pitchFamily="65" charset="-122"/>
              <a:ea typeface="方正隶书简体" pitchFamily="65" charset="-122"/>
            </a:endParaRPr>
          </a:p>
        </p:txBody>
      </p:sp>
      <p:pic>
        <p:nvPicPr>
          <p:cNvPr id="13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8064" y="123478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空心弧 22"/>
          <p:cNvSpPr/>
          <p:nvPr/>
        </p:nvSpPr>
        <p:spPr>
          <a:xfrm rot="16200000">
            <a:off x="7815399" y="-2255824"/>
            <a:ext cx="9757473" cy="9619533"/>
          </a:xfrm>
          <a:prstGeom prst="blockArc">
            <a:avLst>
              <a:gd name="adj1" fmla="val 10800000"/>
              <a:gd name="adj2" fmla="val 21588361"/>
              <a:gd name="adj3" fmla="val 715"/>
            </a:avLst>
          </a:prstGeom>
          <a:solidFill>
            <a:srgbClr val="DAB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4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8064" y="3345540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8064" y="2589456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8064" y="1779366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48064" y="969276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62544" y="4044421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02876" y="824394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902875" y="1517126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899593" y="2226318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99592" y="2925200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</a:p>
        </p:txBody>
      </p:sp>
      <p:sp>
        <p:nvSpPr>
          <p:cNvPr id="51" name="空心弧 50"/>
          <p:cNvSpPr/>
          <p:nvPr/>
        </p:nvSpPr>
        <p:spPr>
          <a:xfrm rot="5400000" flipH="1">
            <a:off x="-5506082" y="-2255824"/>
            <a:ext cx="9757473" cy="9619533"/>
          </a:xfrm>
          <a:prstGeom prst="blockArc">
            <a:avLst>
              <a:gd name="adj1" fmla="val 10800000"/>
              <a:gd name="adj2" fmla="val 21588361"/>
              <a:gd name="adj3" fmla="val 715"/>
            </a:avLst>
          </a:prstGeom>
          <a:solidFill>
            <a:srgbClr val="DAB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99591" y="3659047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7668706" y="3687960"/>
            <a:ext cx="2954337" cy="2916238"/>
            <a:chOff x="2466976" y="1843087"/>
            <a:chExt cx="2954337" cy="2916238"/>
          </a:xfrm>
        </p:grpSpPr>
        <p:sp>
          <p:nvSpPr>
            <p:cNvPr id="21" name="Freeform 249"/>
            <p:cNvSpPr>
              <a:spLocks/>
            </p:cNvSpPr>
            <p:nvPr/>
          </p:nvSpPr>
          <p:spPr bwMode="auto">
            <a:xfrm>
              <a:off x="4235451" y="2963862"/>
              <a:ext cx="1141412" cy="1285875"/>
            </a:xfrm>
            <a:custGeom>
              <a:avLst/>
              <a:gdLst>
                <a:gd name="T0" fmla="*/ 188 w 206"/>
                <a:gd name="T1" fmla="*/ 148 h 232"/>
                <a:gd name="T2" fmla="*/ 166 w 206"/>
                <a:gd name="T3" fmla="*/ 184 h 232"/>
                <a:gd name="T4" fmla="*/ 157 w 206"/>
                <a:gd name="T5" fmla="*/ 191 h 232"/>
                <a:gd name="T6" fmla="*/ 142 w 206"/>
                <a:gd name="T7" fmla="*/ 154 h 232"/>
                <a:gd name="T8" fmla="*/ 133 w 206"/>
                <a:gd name="T9" fmla="*/ 140 h 232"/>
                <a:gd name="T10" fmla="*/ 149 w 206"/>
                <a:gd name="T11" fmla="*/ 139 h 232"/>
                <a:gd name="T12" fmla="*/ 167 w 206"/>
                <a:gd name="T13" fmla="*/ 116 h 232"/>
                <a:gd name="T14" fmla="*/ 181 w 206"/>
                <a:gd name="T15" fmla="*/ 128 h 232"/>
                <a:gd name="T16" fmla="*/ 144 w 206"/>
                <a:gd name="T17" fmla="*/ 106 h 232"/>
                <a:gd name="T18" fmla="*/ 124 w 206"/>
                <a:gd name="T19" fmla="*/ 131 h 232"/>
                <a:gd name="T20" fmla="*/ 124 w 206"/>
                <a:gd name="T21" fmla="*/ 115 h 232"/>
                <a:gd name="T22" fmla="*/ 98 w 206"/>
                <a:gd name="T23" fmla="*/ 191 h 232"/>
                <a:gd name="T24" fmla="*/ 74 w 206"/>
                <a:gd name="T25" fmla="*/ 207 h 232"/>
                <a:gd name="T26" fmla="*/ 77 w 206"/>
                <a:gd name="T27" fmla="*/ 203 h 232"/>
                <a:gd name="T28" fmla="*/ 96 w 206"/>
                <a:gd name="T29" fmla="*/ 196 h 232"/>
                <a:gd name="T30" fmla="*/ 119 w 206"/>
                <a:gd name="T31" fmla="*/ 212 h 232"/>
                <a:gd name="T32" fmla="*/ 108 w 206"/>
                <a:gd name="T33" fmla="*/ 198 h 232"/>
                <a:gd name="T34" fmla="*/ 73 w 206"/>
                <a:gd name="T35" fmla="*/ 228 h 232"/>
                <a:gd name="T36" fmla="*/ 55 w 206"/>
                <a:gd name="T37" fmla="*/ 223 h 232"/>
                <a:gd name="T38" fmla="*/ 50 w 206"/>
                <a:gd name="T39" fmla="*/ 208 h 232"/>
                <a:gd name="T40" fmla="*/ 11 w 206"/>
                <a:gd name="T41" fmla="*/ 212 h 232"/>
                <a:gd name="T42" fmla="*/ 5 w 206"/>
                <a:gd name="T43" fmla="*/ 205 h 232"/>
                <a:gd name="T44" fmla="*/ 21 w 206"/>
                <a:gd name="T45" fmla="*/ 197 h 232"/>
                <a:gd name="T46" fmla="*/ 59 w 206"/>
                <a:gd name="T47" fmla="*/ 186 h 232"/>
                <a:gd name="T48" fmla="*/ 52 w 206"/>
                <a:gd name="T49" fmla="*/ 177 h 232"/>
                <a:gd name="T50" fmla="*/ 23 w 206"/>
                <a:gd name="T51" fmla="*/ 166 h 232"/>
                <a:gd name="T52" fmla="*/ 45 w 206"/>
                <a:gd name="T53" fmla="*/ 159 h 232"/>
                <a:gd name="T54" fmla="*/ 63 w 206"/>
                <a:gd name="T55" fmla="*/ 174 h 232"/>
                <a:gd name="T56" fmla="*/ 73 w 206"/>
                <a:gd name="T57" fmla="*/ 179 h 232"/>
                <a:gd name="T58" fmla="*/ 77 w 206"/>
                <a:gd name="T59" fmla="*/ 183 h 232"/>
                <a:gd name="T60" fmla="*/ 102 w 206"/>
                <a:gd name="T61" fmla="*/ 184 h 232"/>
                <a:gd name="T62" fmla="*/ 94 w 206"/>
                <a:gd name="T63" fmla="*/ 102 h 232"/>
                <a:gd name="T64" fmla="*/ 73 w 206"/>
                <a:gd name="T65" fmla="*/ 103 h 232"/>
                <a:gd name="T66" fmla="*/ 55 w 206"/>
                <a:gd name="T67" fmla="*/ 115 h 232"/>
                <a:gd name="T68" fmla="*/ 75 w 206"/>
                <a:gd name="T69" fmla="*/ 126 h 232"/>
                <a:gd name="T70" fmla="*/ 107 w 206"/>
                <a:gd name="T71" fmla="*/ 102 h 232"/>
                <a:gd name="T72" fmla="*/ 121 w 206"/>
                <a:gd name="T73" fmla="*/ 70 h 232"/>
                <a:gd name="T74" fmla="*/ 118 w 206"/>
                <a:gd name="T75" fmla="*/ 73 h 232"/>
                <a:gd name="T76" fmla="*/ 131 w 206"/>
                <a:gd name="T77" fmla="*/ 13 h 232"/>
                <a:gd name="T78" fmla="*/ 132 w 206"/>
                <a:gd name="T79" fmla="*/ 8 h 232"/>
                <a:gd name="T80" fmla="*/ 145 w 206"/>
                <a:gd name="T81" fmla="*/ 40 h 232"/>
                <a:gd name="T82" fmla="*/ 120 w 206"/>
                <a:gd name="T83" fmla="*/ 45 h 232"/>
                <a:gd name="T84" fmla="*/ 170 w 206"/>
                <a:gd name="T85" fmla="*/ 76 h 232"/>
                <a:gd name="T86" fmla="*/ 202 w 206"/>
                <a:gd name="T87" fmla="*/ 59 h 232"/>
                <a:gd name="T88" fmla="*/ 205 w 206"/>
                <a:gd name="T89" fmla="*/ 63 h 232"/>
                <a:gd name="T90" fmla="*/ 202 w 206"/>
                <a:gd name="T91" fmla="*/ 106 h 232"/>
                <a:gd name="T92" fmla="*/ 172 w 206"/>
                <a:gd name="T93" fmla="*/ 159 h 232"/>
                <a:gd name="T94" fmla="*/ 174 w 206"/>
                <a:gd name="T95" fmla="*/ 15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6" h="232">
                  <a:moveTo>
                    <a:pt x="174" y="154"/>
                  </a:moveTo>
                  <a:cubicBezTo>
                    <a:pt x="178" y="151"/>
                    <a:pt x="178" y="151"/>
                    <a:pt x="178" y="151"/>
                  </a:cubicBezTo>
                  <a:cubicBezTo>
                    <a:pt x="181" y="148"/>
                    <a:pt x="184" y="148"/>
                    <a:pt x="188" y="148"/>
                  </a:cubicBezTo>
                  <a:cubicBezTo>
                    <a:pt x="183" y="153"/>
                    <a:pt x="183" y="153"/>
                    <a:pt x="183" y="153"/>
                  </a:cubicBezTo>
                  <a:cubicBezTo>
                    <a:pt x="181" y="156"/>
                    <a:pt x="180" y="159"/>
                    <a:pt x="180" y="163"/>
                  </a:cubicBezTo>
                  <a:cubicBezTo>
                    <a:pt x="178" y="171"/>
                    <a:pt x="175" y="181"/>
                    <a:pt x="166" y="184"/>
                  </a:cubicBezTo>
                  <a:cubicBezTo>
                    <a:pt x="159" y="185"/>
                    <a:pt x="159" y="185"/>
                    <a:pt x="159" y="185"/>
                  </a:cubicBezTo>
                  <a:cubicBezTo>
                    <a:pt x="158" y="197"/>
                    <a:pt x="158" y="197"/>
                    <a:pt x="158" y="197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47" y="177"/>
                    <a:pt x="147" y="177"/>
                    <a:pt x="147" y="177"/>
                  </a:cubicBezTo>
                  <a:cubicBezTo>
                    <a:pt x="141" y="169"/>
                    <a:pt x="139" y="163"/>
                    <a:pt x="142" y="154"/>
                  </a:cubicBezTo>
                  <a:cubicBezTo>
                    <a:pt x="138" y="152"/>
                    <a:pt x="137" y="154"/>
                    <a:pt x="134" y="153"/>
                  </a:cubicBezTo>
                  <a:cubicBezTo>
                    <a:pt x="132" y="153"/>
                    <a:pt x="131" y="151"/>
                    <a:pt x="130" y="150"/>
                  </a:cubicBezTo>
                  <a:cubicBezTo>
                    <a:pt x="127" y="145"/>
                    <a:pt x="131" y="143"/>
                    <a:pt x="133" y="140"/>
                  </a:cubicBezTo>
                  <a:cubicBezTo>
                    <a:pt x="138" y="145"/>
                    <a:pt x="129" y="146"/>
                    <a:pt x="133" y="149"/>
                  </a:cubicBezTo>
                  <a:cubicBezTo>
                    <a:pt x="135" y="151"/>
                    <a:pt x="141" y="150"/>
                    <a:pt x="142" y="148"/>
                  </a:cubicBezTo>
                  <a:cubicBezTo>
                    <a:pt x="149" y="139"/>
                    <a:pt x="149" y="139"/>
                    <a:pt x="149" y="139"/>
                  </a:cubicBezTo>
                  <a:cubicBezTo>
                    <a:pt x="153" y="135"/>
                    <a:pt x="159" y="131"/>
                    <a:pt x="164" y="130"/>
                  </a:cubicBezTo>
                  <a:cubicBezTo>
                    <a:pt x="171" y="129"/>
                    <a:pt x="171" y="129"/>
                    <a:pt x="171" y="129"/>
                  </a:cubicBezTo>
                  <a:cubicBezTo>
                    <a:pt x="170" y="125"/>
                    <a:pt x="166" y="121"/>
                    <a:pt x="167" y="116"/>
                  </a:cubicBezTo>
                  <a:cubicBezTo>
                    <a:pt x="168" y="112"/>
                    <a:pt x="175" y="101"/>
                    <a:pt x="180" y="106"/>
                  </a:cubicBezTo>
                  <a:cubicBezTo>
                    <a:pt x="183" y="110"/>
                    <a:pt x="175" y="110"/>
                    <a:pt x="173" y="111"/>
                  </a:cubicBezTo>
                  <a:cubicBezTo>
                    <a:pt x="166" y="118"/>
                    <a:pt x="173" y="128"/>
                    <a:pt x="181" y="128"/>
                  </a:cubicBezTo>
                  <a:cubicBezTo>
                    <a:pt x="192" y="129"/>
                    <a:pt x="198" y="118"/>
                    <a:pt x="197" y="108"/>
                  </a:cubicBezTo>
                  <a:cubicBezTo>
                    <a:pt x="196" y="101"/>
                    <a:pt x="193" y="94"/>
                    <a:pt x="187" y="88"/>
                  </a:cubicBezTo>
                  <a:cubicBezTo>
                    <a:pt x="167" y="69"/>
                    <a:pt x="156" y="97"/>
                    <a:pt x="144" y="106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33" y="111"/>
                    <a:pt x="129" y="110"/>
                    <a:pt x="128" y="111"/>
                  </a:cubicBezTo>
                  <a:cubicBezTo>
                    <a:pt x="127" y="113"/>
                    <a:pt x="133" y="124"/>
                    <a:pt x="124" y="131"/>
                  </a:cubicBezTo>
                  <a:cubicBezTo>
                    <a:pt x="118" y="136"/>
                    <a:pt x="109" y="131"/>
                    <a:pt x="114" y="124"/>
                  </a:cubicBezTo>
                  <a:cubicBezTo>
                    <a:pt x="114" y="125"/>
                    <a:pt x="115" y="126"/>
                    <a:pt x="115" y="127"/>
                  </a:cubicBezTo>
                  <a:cubicBezTo>
                    <a:pt x="121" y="132"/>
                    <a:pt x="128" y="123"/>
                    <a:pt x="124" y="115"/>
                  </a:cubicBezTo>
                  <a:cubicBezTo>
                    <a:pt x="118" y="102"/>
                    <a:pt x="90" y="102"/>
                    <a:pt x="91" y="127"/>
                  </a:cubicBezTo>
                  <a:cubicBezTo>
                    <a:pt x="91" y="146"/>
                    <a:pt x="114" y="151"/>
                    <a:pt x="114" y="169"/>
                  </a:cubicBezTo>
                  <a:cubicBezTo>
                    <a:pt x="114" y="177"/>
                    <a:pt x="108" y="191"/>
                    <a:pt x="98" y="191"/>
                  </a:cubicBezTo>
                  <a:cubicBezTo>
                    <a:pt x="93" y="191"/>
                    <a:pt x="90" y="189"/>
                    <a:pt x="85" y="191"/>
                  </a:cubicBezTo>
                  <a:cubicBezTo>
                    <a:pt x="81" y="193"/>
                    <a:pt x="82" y="195"/>
                    <a:pt x="79" y="198"/>
                  </a:cubicBezTo>
                  <a:cubicBezTo>
                    <a:pt x="78" y="201"/>
                    <a:pt x="71" y="202"/>
                    <a:pt x="74" y="207"/>
                  </a:cubicBezTo>
                  <a:cubicBezTo>
                    <a:pt x="76" y="210"/>
                    <a:pt x="84" y="210"/>
                    <a:pt x="82" y="204"/>
                  </a:cubicBezTo>
                  <a:cubicBezTo>
                    <a:pt x="78" y="206"/>
                    <a:pt x="78" y="206"/>
                    <a:pt x="78" y="206"/>
                  </a:cubicBezTo>
                  <a:cubicBezTo>
                    <a:pt x="77" y="206"/>
                    <a:pt x="76" y="204"/>
                    <a:pt x="77" y="203"/>
                  </a:cubicBezTo>
                  <a:cubicBezTo>
                    <a:pt x="78" y="202"/>
                    <a:pt x="81" y="202"/>
                    <a:pt x="82" y="200"/>
                  </a:cubicBezTo>
                  <a:cubicBezTo>
                    <a:pt x="84" y="195"/>
                    <a:pt x="84" y="195"/>
                    <a:pt x="84" y="195"/>
                  </a:cubicBezTo>
                  <a:cubicBezTo>
                    <a:pt x="87" y="190"/>
                    <a:pt x="93" y="193"/>
                    <a:pt x="96" y="196"/>
                  </a:cubicBezTo>
                  <a:cubicBezTo>
                    <a:pt x="104" y="193"/>
                    <a:pt x="104" y="193"/>
                    <a:pt x="104" y="193"/>
                  </a:cubicBezTo>
                  <a:cubicBezTo>
                    <a:pt x="113" y="192"/>
                    <a:pt x="125" y="197"/>
                    <a:pt x="123" y="206"/>
                  </a:cubicBezTo>
                  <a:cubicBezTo>
                    <a:pt x="122" y="208"/>
                    <a:pt x="121" y="211"/>
                    <a:pt x="119" y="212"/>
                  </a:cubicBezTo>
                  <a:cubicBezTo>
                    <a:pt x="118" y="213"/>
                    <a:pt x="114" y="213"/>
                    <a:pt x="114" y="210"/>
                  </a:cubicBezTo>
                  <a:cubicBezTo>
                    <a:pt x="114" y="209"/>
                    <a:pt x="118" y="207"/>
                    <a:pt x="119" y="205"/>
                  </a:cubicBezTo>
                  <a:cubicBezTo>
                    <a:pt x="122" y="200"/>
                    <a:pt x="112" y="197"/>
                    <a:pt x="108" y="198"/>
                  </a:cubicBezTo>
                  <a:cubicBezTo>
                    <a:pt x="104" y="198"/>
                    <a:pt x="99" y="201"/>
                    <a:pt x="97" y="203"/>
                  </a:cubicBezTo>
                  <a:cubicBezTo>
                    <a:pt x="90" y="210"/>
                    <a:pt x="83" y="228"/>
                    <a:pt x="69" y="218"/>
                  </a:cubicBezTo>
                  <a:cubicBezTo>
                    <a:pt x="64" y="222"/>
                    <a:pt x="76" y="222"/>
                    <a:pt x="73" y="228"/>
                  </a:cubicBezTo>
                  <a:cubicBezTo>
                    <a:pt x="69" y="232"/>
                    <a:pt x="69" y="232"/>
                    <a:pt x="69" y="232"/>
                  </a:cubicBezTo>
                  <a:cubicBezTo>
                    <a:pt x="66" y="232"/>
                    <a:pt x="66" y="232"/>
                    <a:pt x="66" y="232"/>
                  </a:cubicBezTo>
                  <a:cubicBezTo>
                    <a:pt x="69" y="224"/>
                    <a:pt x="63" y="221"/>
                    <a:pt x="55" y="223"/>
                  </a:cubicBezTo>
                  <a:cubicBezTo>
                    <a:pt x="48" y="225"/>
                    <a:pt x="39" y="232"/>
                    <a:pt x="33" y="221"/>
                  </a:cubicBezTo>
                  <a:cubicBezTo>
                    <a:pt x="34" y="217"/>
                    <a:pt x="34" y="217"/>
                    <a:pt x="34" y="217"/>
                  </a:cubicBezTo>
                  <a:cubicBezTo>
                    <a:pt x="38" y="209"/>
                    <a:pt x="48" y="217"/>
                    <a:pt x="50" y="208"/>
                  </a:cubicBezTo>
                  <a:cubicBezTo>
                    <a:pt x="51" y="201"/>
                    <a:pt x="39" y="197"/>
                    <a:pt x="38" y="208"/>
                  </a:cubicBezTo>
                  <a:cubicBezTo>
                    <a:pt x="29" y="207"/>
                    <a:pt x="29" y="200"/>
                    <a:pt x="17" y="205"/>
                  </a:cubicBezTo>
                  <a:cubicBezTo>
                    <a:pt x="14" y="206"/>
                    <a:pt x="8" y="209"/>
                    <a:pt x="11" y="212"/>
                  </a:cubicBezTo>
                  <a:cubicBezTo>
                    <a:pt x="12" y="214"/>
                    <a:pt x="14" y="213"/>
                    <a:pt x="15" y="215"/>
                  </a:cubicBezTo>
                  <a:cubicBezTo>
                    <a:pt x="16" y="218"/>
                    <a:pt x="12" y="219"/>
                    <a:pt x="10" y="219"/>
                  </a:cubicBezTo>
                  <a:cubicBezTo>
                    <a:pt x="3" y="217"/>
                    <a:pt x="0" y="210"/>
                    <a:pt x="5" y="205"/>
                  </a:cubicBezTo>
                  <a:cubicBezTo>
                    <a:pt x="11" y="202"/>
                    <a:pt x="11" y="202"/>
                    <a:pt x="11" y="202"/>
                  </a:cubicBezTo>
                  <a:cubicBezTo>
                    <a:pt x="13" y="200"/>
                    <a:pt x="13" y="198"/>
                    <a:pt x="16" y="197"/>
                  </a:cubicBezTo>
                  <a:cubicBezTo>
                    <a:pt x="21" y="197"/>
                    <a:pt x="21" y="197"/>
                    <a:pt x="21" y="197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35" y="197"/>
                    <a:pt x="41" y="200"/>
                    <a:pt x="48" y="197"/>
                  </a:cubicBezTo>
                  <a:cubicBezTo>
                    <a:pt x="54" y="195"/>
                    <a:pt x="51" y="187"/>
                    <a:pt x="59" y="186"/>
                  </a:cubicBezTo>
                  <a:cubicBezTo>
                    <a:pt x="61" y="186"/>
                    <a:pt x="64" y="187"/>
                    <a:pt x="65" y="186"/>
                  </a:cubicBezTo>
                  <a:cubicBezTo>
                    <a:pt x="70" y="183"/>
                    <a:pt x="65" y="178"/>
                    <a:pt x="61" y="176"/>
                  </a:cubicBezTo>
                  <a:cubicBezTo>
                    <a:pt x="58" y="175"/>
                    <a:pt x="54" y="178"/>
                    <a:pt x="52" y="177"/>
                  </a:cubicBezTo>
                  <a:cubicBezTo>
                    <a:pt x="47" y="175"/>
                    <a:pt x="44" y="169"/>
                    <a:pt x="37" y="167"/>
                  </a:cubicBezTo>
                  <a:cubicBezTo>
                    <a:pt x="29" y="165"/>
                    <a:pt x="24" y="171"/>
                    <a:pt x="16" y="171"/>
                  </a:cubicBezTo>
                  <a:cubicBezTo>
                    <a:pt x="23" y="166"/>
                    <a:pt x="23" y="166"/>
                    <a:pt x="23" y="166"/>
                  </a:cubicBezTo>
                  <a:cubicBezTo>
                    <a:pt x="24" y="165"/>
                    <a:pt x="25" y="161"/>
                    <a:pt x="27" y="160"/>
                  </a:cubicBezTo>
                  <a:cubicBezTo>
                    <a:pt x="31" y="159"/>
                    <a:pt x="34" y="161"/>
                    <a:pt x="37" y="162"/>
                  </a:cubicBezTo>
                  <a:cubicBezTo>
                    <a:pt x="41" y="163"/>
                    <a:pt x="41" y="158"/>
                    <a:pt x="45" y="159"/>
                  </a:cubicBezTo>
                  <a:cubicBezTo>
                    <a:pt x="53" y="161"/>
                    <a:pt x="50" y="170"/>
                    <a:pt x="60" y="168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6" y="168"/>
                    <a:pt x="64" y="170"/>
                    <a:pt x="63" y="174"/>
                  </a:cubicBezTo>
                  <a:cubicBezTo>
                    <a:pt x="68" y="173"/>
                    <a:pt x="70" y="173"/>
                    <a:pt x="74" y="169"/>
                  </a:cubicBezTo>
                  <a:cubicBezTo>
                    <a:pt x="73" y="174"/>
                    <a:pt x="72" y="173"/>
                    <a:pt x="70" y="176"/>
                  </a:cubicBezTo>
                  <a:cubicBezTo>
                    <a:pt x="69" y="178"/>
                    <a:pt x="71" y="179"/>
                    <a:pt x="73" y="179"/>
                  </a:cubicBezTo>
                  <a:cubicBezTo>
                    <a:pt x="76" y="178"/>
                    <a:pt x="79" y="176"/>
                    <a:pt x="82" y="174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82" y="184"/>
                    <a:pt x="86" y="180"/>
                    <a:pt x="90" y="178"/>
                  </a:cubicBezTo>
                  <a:cubicBezTo>
                    <a:pt x="88" y="186"/>
                    <a:pt x="88" y="186"/>
                    <a:pt x="88" y="186"/>
                  </a:cubicBezTo>
                  <a:cubicBezTo>
                    <a:pt x="92" y="186"/>
                    <a:pt x="98" y="186"/>
                    <a:pt x="102" y="184"/>
                  </a:cubicBezTo>
                  <a:cubicBezTo>
                    <a:pt x="113" y="179"/>
                    <a:pt x="116" y="166"/>
                    <a:pt x="108" y="156"/>
                  </a:cubicBezTo>
                  <a:cubicBezTo>
                    <a:pt x="101" y="146"/>
                    <a:pt x="85" y="142"/>
                    <a:pt x="88" y="126"/>
                  </a:cubicBezTo>
                  <a:cubicBezTo>
                    <a:pt x="89" y="118"/>
                    <a:pt x="94" y="111"/>
                    <a:pt x="94" y="102"/>
                  </a:cubicBezTo>
                  <a:cubicBezTo>
                    <a:pt x="95" y="77"/>
                    <a:pt x="71" y="73"/>
                    <a:pt x="67" y="84"/>
                  </a:cubicBezTo>
                  <a:cubicBezTo>
                    <a:pt x="63" y="98"/>
                    <a:pt x="80" y="91"/>
                    <a:pt x="81" y="94"/>
                  </a:cubicBezTo>
                  <a:cubicBezTo>
                    <a:pt x="83" y="100"/>
                    <a:pt x="74" y="101"/>
                    <a:pt x="73" y="103"/>
                  </a:cubicBezTo>
                  <a:cubicBezTo>
                    <a:pt x="73" y="105"/>
                    <a:pt x="77" y="114"/>
                    <a:pt x="77" y="119"/>
                  </a:cubicBezTo>
                  <a:cubicBezTo>
                    <a:pt x="77" y="125"/>
                    <a:pt x="75" y="130"/>
                    <a:pt x="72" y="134"/>
                  </a:cubicBezTo>
                  <a:cubicBezTo>
                    <a:pt x="56" y="154"/>
                    <a:pt x="32" y="126"/>
                    <a:pt x="55" y="115"/>
                  </a:cubicBezTo>
                  <a:cubicBezTo>
                    <a:pt x="61" y="113"/>
                    <a:pt x="66" y="120"/>
                    <a:pt x="61" y="125"/>
                  </a:cubicBezTo>
                  <a:cubicBezTo>
                    <a:pt x="61" y="118"/>
                    <a:pt x="54" y="119"/>
                    <a:pt x="51" y="123"/>
                  </a:cubicBezTo>
                  <a:cubicBezTo>
                    <a:pt x="42" y="136"/>
                    <a:pt x="69" y="146"/>
                    <a:pt x="75" y="126"/>
                  </a:cubicBezTo>
                  <a:cubicBezTo>
                    <a:pt x="79" y="113"/>
                    <a:pt x="57" y="97"/>
                    <a:pt x="63" y="84"/>
                  </a:cubicBezTo>
                  <a:cubicBezTo>
                    <a:pt x="74" y="61"/>
                    <a:pt x="100" y="81"/>
                    <a:pt x="96" y="103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20" y="103"/>
                    <a:pt x="131" y="111"/>
                    <a:pt x="143" y="100"/>
                  </a:cubicBezTo>
                  <a:cubicBezTo>
                    <a:pt x="156" y="90"/>
                    <a:pt x="157" y="60"/>
                    <a:pt x="136" y="60"/>
                  </a:cubicBezTo>
                  <a:cubicBezTo>
                    <a:pt x="128" y="60"/>
                    <a:pt x="122" y="62"/>
                    <a:pt x="121" y="70"/>
                  </a:cubicBezTo>
                  <a:cubicBezTo>
                    <a:pt x="119" y="81"/>
                    <a:pt x="132" y="83"/>
                    <a:pt x="135" y="75"/>
                  </a:cubicBezTo>
                  <a:cubicBezTo>
                    <a:pt x="136" y="75"/>
                    <a:pt x="136" y="75"/>
                    <a:pt x="136" y="75"/>
                  </a:cubicBezTo>
                  <a:cubicBezTo>
                    <a:pt x="140" y="96"/>
                    <a:pt x="115" y="87"/>
                    <a:pt x="118" y="73"/>
                  </a:cubicBezTo>
                  <a:cubicBezTo>
                    <a:pt x="119" y="67"/>
                    <a:pt x="126" y="59"/>
                    <a:pt x="126" y="58"/>
                  </a:cubicBezTo>
                  <a:cubicBezTo>
                    <a:pt x="126" y="57"/>
                    <a:pt x="113" y="50"/>
                    <a:pt x="114" y="39"/>
                  </a:cubicBezTo>
                  <a:cubicBezTo>
                    <a:pt x="115" y="27"/>
                    <a:pt x="132" y="23"/>
                    <a:pt x="131" y="13"/>
                  </a:cubicBezTo>
                  <a:cubicBezTo>
                    <a:pt x="130" y="6"/>
                    <a:pt x="123" y="4"/>
                    <a:pt x="120" y="11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9" y="4"/>
                    <a:pt x="129" y="0"/>
                    <a:pt x="132" y="8"/>
                  </a:cubicBezTo>
                  <a:cubicBezTo>
                    <a:pt x="134" y="11"/>
                    <a:pt x="133" y="15"/>
                    <a:pt x="133" y="19"/>
                  </a:cubicBezTo>
                  <a:cubicBezTo>
                    <a:pt x="136" y="19"/>
                    <a:pt x="142" y="18"/>
                    <a:pt x="145" y="20"/>
                  </a:cubicBezTo>
                  <a:cubicBezTo>
                    <a:pt x="152" y="23"/>
                    <a:pt x="152" y="36"/>
                    <a:pt x="145" y="40"/>
                  </a:cubicBezTo>
                  <a:cubicBezTo>
                    <a:pt x="140" y="43"/>
                    <a:pt x="133" y="37"/>
                    <a:pt x="136" y="32"/>
                  </a:cubicBezTo>
                  <a:cubicBezTo>
                    <a:pt x="140" y="43"/>
                    <a:pt x="153" y="32"/>
                    <a:pt x="145" y="25"/>
                  </a:cubicBezTo>
                  <a:cubicBezTo>
                    <a:pt x="134" y="17"/>
                    <a:pt x="115" y="32"/>
                    <a:pt x="120" y="45"/>
                  </a:cubicBezTo>
                  <a:cubicBezTo>
                    <a:pt x="127" y="63"/>
                    <a:pt x="154" y="51"/>
                    <a:pt x="156" y="7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62" y="83"/>
                    <a:pt x="163" y="78"/>
                    <a:pt x="170" y="76"/>
                  </a:cubicBezTo>
                  <a:cubicBezTo>
                    <a:pt x="180" y="77"/>
                    <a:pt x="180" y="77"/>
                    <a:pt x="180" y="77"/>
                  </a:cubicBezTo>
                  <a:cubicBezTo>
                    <a:pt x="188" y="77"/>
                    <a:pt x="197" y="77"/>
                    <a:pt x="201" y="69"/>
                  </a:cubicBezTo>
                  <a:cubicBezTo>
                    <a:pt x="203" y="67"/>
                    <a:pt x="203" y="62"/>
                    <a:pt x="202" y="59"/>
                  </a:cubicBezTo>
                  <a:cubicBezTo>
                    <a:pt x="200" y="53"/>
                    <a:pt x="193" y="56"/>
                    <a:pt x="193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1" y="48"/>
                    <a:pt x="205" y="49"/>
                    <a:pt x="205" y="63"/>
                  </a:cubicBezTo>
                  <a:cubicBezTo>
                    <a:pt x="206" y="80"/>
                    <a:pt x="194" y="79"/>
                    <a:pt x="192" y="82"/>
                  </a:cubicBezTo>
                  <a:cubicBezTo>
                    <a:pt x="191" y="84"/>
                    <a:pt x="195" y="87"/>
                    <a:pt x="196" y="88"/>
                  </a:cubicBezTo>
                  <a:cubicBezTo>
                    <a:pt x="199" y="93"/>
                    <a:pt x="202" y="101"/>
                    <a:pt x="202" y="106"/>
                  </a:cubicBezTo>
                  <a:cubicBezTo>
                    <a:pt x="202" y="149"/>
                    <a:pt x="163" y="120"/>
                    <a:pt x="147" y="148"/>
                  </a:cubicBezTo>
                  <a:cubicBezTo>
                    <a:pt x="144" y="153"/>
                    <a:pt x="142" y="158"/>
                    <a:pt x="144" y="163"/>
                  </a:cubicBezTo>
                  <a:cubicBezTo>
                    <a:pt x="151" y="186"/>
                    <a:pt x="188" y="181"/>
                    <a:pt x="172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70" y="154"/>
                    <a:pt x="170" y="154"/>
                    <a:pt x="170" y="154"/>
                  </a:cubicBezTo>
                  <a:lnTo>
                    <a:pt x="174" y="15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0"/>
            <p:cNvSpPr>
              <a:spLocks/>
            </p:cNvSpPr>
            <p:nvPr/>
          </p:nvSpPr>
          <p:spPr bwMode="auto">
            <a:xfrm>
              <a:off x="2466976" y="2946400"/>
              <a:ext cx="2927350" cy="1812925"/>
            </a:xfrm>
            <a:custGeom>
              <a:avLst/>
              <a:gdLst>
                <a:gd name="T0" fmla="*/ 517 w 528"/>
                <a:gd name="T1" fmla="*/ 86 h 327"/>
                <a:gd name="T2" fmla="*/ 462 w 528"/>
                <a:gd name="T3" fmla="*/ 32 h 327"/>
                <a:gd name="T4" fmla="*/ 446 w 528"/>
                <a:gd name="T5" fmla="*/ 19 h 327"/>
                <a:gd name="T6" fmla="*/ 419 w 528"/>
                <a:gd name="T7" fmla="*/ 103 h 327"/>
                <a:gd name="T8" fmla="*/ 369 w 528"/>
                <a:gd name="T9" fmla="*/ 145 h 327"/>
                <a:gd name="T10" fmla="*/ 424 w 528"/>
                <a:gd name="T11" fmla="*/ 161 h 327"/>
                <a:gd name="T12" fmla="*/ 384 w 528"/>
                <a:gd name="T13" fmla="*/ 161 h 327"/>
                <a:gd name="T14" fmla="*/ 335 w 528"/>
                <a:gd name="T15" fmla="*/ 189 h 327"/>
                <a:gd name="T16" fmla="*/ 333 w 528"/>
                <a:gd name="T17" fmla="*/ 213 h 327"/>
                <a:gd name="T18" fmla="*/ 382 w 528"/>
                <a:gd name="T19" fmla="*/ 237 h 327"/>
                <a:gd name="T20" fmla="*/ 428 w 528"/>
                <a:gd name="T21" fmla="*/ 193 h 327"/>
                <a:gd name="T22" fmla="*/ 451 w 528"/>
                <a:gd name="T23" fmla="*/ 116 h 327"/>
                <a:gd name="T24" fmla="*/ 445 w 528"/>
                <a:gd name="T25" fmla="*/ 154 h 327"/>
                <a:gd name="T26" fmla="*/ 451 w 528"/>
                <a:gd name="T27" fmla="*/ 212 h 327"/>
                <a:gd name="T28" fmla="*/ 369 w 528"/>
                <a:gd name="T29" fmla="*/ 246 h 327"/>
                <a:gd name="T30" fmla="*/ 343 w 528"/>
                <a:gd name="T31" fmla="*/ 296 h 327"/>
                <a:gd name="T32" fmla="*/ 300 w 528"/>
                <a:gd name="T33" fmla="*/ 273 h 327"/>
                <a:gd name="T34" fmla="*/ 310 w 528"/>
                <a:gd name="T35" fmla="*/ 226 h 327"/>
                <a:gd name="T36" fmla="*/ 248 w 528"/>
                <a:gd name="T37" fmla="*/ 206 h 327"/>
                <a:gd name="T38" fmla="*/ 227 w 528"/>
                <a:gd name="T39" fmla="*/ 186 h 327"/>
                <a:gd name="T40" fmla="*/ 173 w 528"/>
                <a:gd name="T41" fmla="*/ 185 h 327"/>
                <a:gd name="T42" fmla="*/ 139 w 528"/>
                <a:gd name="T43" fmla="*/ 193 h 327"/>
                <a:gd name="T44" fmla="*/ 156 w 528"/>
                <a:gd name="T45" fmla="*/ 139 h 327"/>
                <a:gd name="T46" fmla="*/ 147 w 528"/>
                <a:gd name="T47" fmla="*/ 91 h 327"/>
                <a:gd name="T48" fmla="*/ 97 w 528"/>
                <a:gd name="T49" fmla="*/ 65 h 327"/>
                <a:gd name="T50" fmla="*/ 66 w 528"/>
                <a:gd name="T51" fmla="*/ 94 h 327"/>
                <a:gd name="T52" fmla="*/ 34 w 528"/>
                <a:gd name="T53" fmla="*/ 116 h 327"/>
                <a:gd name="T54" fmla="*/ 76 w 528"/>
                <a:gd name="T55" fmla="*/ 237 h 327"/>
                <a:gd name="T56" fmla="*/ 199 w 528"/>
                <a:gd name="T57" fmla="*/ 271 h 327"/>
                <a:gd name="T58" fmla="*/ 271 w 528"/>
                <a:gd name="T59" fmla="*/ 322 h 327"/>
                <a:gd name="T60" fmla="*/ 227 w 528"/>
                <a:gd name="T61" fmla="*/ 266 h 327"/>
                <a:gd name="T62" fmla="*/ 159 w 528"/>
                <a:gd name="T63" fmla="*/ 274 h 327"/>
                <a:gd name="T64" fmla="*/ 103 w 528"/>
                <a:gd name="T65" fmla="*/ 230 h 327"/>
                <a:gd name="T66" fmla="*/ 117 w 528"/>
                <a:gd name="T67" fmla="*/ 218 h 327"/>
                <a:gd name="T68" fmla="*/ 91 w 528"/>
                <a:gd name="T69" fmla="*/ 185 h 327"/>
                <a:gd name="T70" fmla="*/ 119 w 528"/>
                <a:gd name="T71" fmla="*/ 203 h 327"/>
                <a:gd name="T72" fmla="*/ 98 w 528"/>
                <a:gd name="T73" fmla="*/ 228 h 327"/>
                <a:gd name="T74" fmla="*/ 184 w 528"/>
                <a:gd name="T75" fmla="*/ 268 h 327"/>
                <a:gd name="T76" fmla="*/ 221 w 528"/>
                <a:gd name="T77" fmla="*/ 267 h 327"/>
                <a:gd name="T78" fmla="*/ 230 w 528"/>
                <a:gd name="T79" fmla="*/ 305 h 327"/>
                <a:gd name="T80" fmla="*/ 164 w 528"/>
                <a:gd name="T81" fmla="*/ 292 h 327"/>
                <a:gd name="T82" fmla="*/ 113 w 528"/>
                <a:gd name="T83" fmla="*/ 246 h 327"/>
                <a:gd name="T84" fmla="*/ 75 w 528"/>
                <a:gd name="T85" fmla="*/ 178 h 327"/>
                <a:gd name="T86" fmla="*/ 28 w 528"/>
                <a:gd name="T87" fmla="*/ 80 h 327"/>
                <a:gd name="T88" fmla="*/ 74 w 528"/>
                <a:gd name="T89" fmla="*/ 58 h 327"/>
                <a:gd name="T90" fmla="*/ 92 w 528"/>
                <a:gd name="T91" fmla="*/ 68 h 327"/>
                <a:gd name="T92" fmla="*/ 129 w 528"/>
                <a:gd name="T93" fmla="*/ 119 h 327"/>
                <a:gd name="T94" fmla="*/ 158 w 528"/>
                <a:gd name="T95" fmla="*/ 119 h 327"/>
                <a:gd name="T96" fmla="*/ 146 w 528"/>
                <a:gd name="T97" fmla="*/ 147 h 327"/>
                <a:gd name="T98" fmla="*/ 106 w 528"/>
                <a:gd name="T99" fmla="*/ 132 h 327"/>
                <a:gd name="T100" fmla="*/ 72 w 528"/>
                <a:gd name="T101" fmla="*/ 165 h 327"/>
                <a:gd name="T102" fmla="*/ 107 w 528"/>
                <a:gd name="T103" fmla="*/ 159 h 327"/>
                <a:gd name="T104" fmla="*/ 138 w 528"/>
                <a:gd name="T105" fmla="*/ 218 h 327"/>
                <a:gd name="T106" fmla="*/ 194 w 528"/>
                <a:gd name="T107" fmla="*/ 236 h 327"/>
                <a:gd name="T108" fmla="*/ 253 w 528"/>
                <a:gd name="T109" fmla="*/ 225 h 327"/>
                <a:gd name="T110" fmla="*/ 276 w 528"/>
                <a:gd name="T111" fmla="*/ 267 h 327"/>
                <a:gd name="T112" fmla="*/ 288 w 528"/>
                <a:gd name="T113" fmla="*/ 327 h 327"/>
                <a:gd name="T114" fmla="*/ 347 w 528"/>
                <a:gd name="T115" fmla="*/ 304 h 327"/>
                <a:gd name="T116" fmla="*/ 405 w 528"/>
                <a:gd name="T117" fmla="*/ 274 h 327"/>
                <a:gd name="T118" fmla="*/ 464 w 528"/>
                <a:gd name="T119" fmla="*/ 219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8" h="327">
                  <a:moveTo>
                    <a:pt x="492" y="154"/>
                  </a:moveTo>
                  <a:cubicBezTo>
                    <a:pt x="491" y="155"/>
                    <a:pt x="491" y="155"/>
                    <a:pt x="491" y="155"/>
                  </a:cubicBezTo>
                  <a:cubicBezTo>
                    <a:pt x="488" y="156"/>
                    <a:pt x="485" y="157"/>
                    <a:pt x="484" y="161"/>
                  </a:cubicBezTo>
                  <a:cubicBezTo>
                    <a:pt x="482" y="171"/>
                    <a:pt x="492" y="162"/>
                    <a:pt x="492" y="170"/>
                  </a:cubicBezTo>
                  <a:cubicBezTo>
                    <a:pt x="492" y="181"/>
                    <a:pt x="475" y="178"/>
                    <a:pt x="470" y="173"/>
                  </a:cubicBezTo>
                  <a:cubicBezTo>
                    <a:pt x="467" y="169"/>
                    <a:pt x="465" y="162"/>
                    <a:pt x="466" y="157"/>
                  </a:cubicBezTo>
                  <a:cubicBezTo>
                    <a:pt x="477" y="123"/>
                    <a:pt x="525" y="157"/>
                    <a:pt x="524" y="109"/>
                  </a:cubicBezTo>
                  <a:cubicBezTo>
                    <a:pt x="521" y="95"/>
                    <a:pt x="521" y="95"/>
                    <a:pt x="521" y="95"/>
                  </a:cubicBezTo>
                  <a:cubicBezTo>
                    <a:pt x="520" y="93"/>
                    <a:pt x="517" y="88"/>
                    <a:pt x="517" y="86"/>
                  </a:cubicBezTo>
                  <a:cubicBezTo>
                    <a:pt x="518" y="83"/>
                    <a:pt x="527" y="83"/>
                    <a:pt x="528" y="68"/>
                  </a:cubicBezTo>
                  <a:cubicBezTo>
                    <a:pt x="528" y="60"/>
                    <a:pt x="525" y="51"/>
                    <a:pt x="515" y="53"/>
                  </a:cubicBezTo>
                  <a:cubicBezTo>
                    <a:pt x="512" y="53"/>
                    <a:pt x="510" y="54"/>
                    <a:pt x="508" y="57"/>
                  </a:cubicBezTo>
                  <a:cubicBezTo>
                    <a:pt x="506" y="60"/>
                    <a:pt x="506" y="70"/>
                    <a:pt x="512" y="67"/>
                  </a:cubicBezTo>
                  <a:cubicBezTo>
                    <a:pt x="515" y="67"/>
                    <a:pt x="514" y="62"/>
                    <a:pt x="516" y="62"/>
                  </a:cubicBezTo>
                  <a:cubicBezTo>
                    <a:pt x="522" y="62"/>
                    <a:pt x="516" y="73"/>
                    <a:pt x="514" y="75"/>
                  </a:cubicBezTo>
                  <a:cubicBezTo>
                    <a:pt x="504" y="83"/>
                    <a:pt x="493" y="72"/>
                    <a:pt x="479" y="81"/>
                  </a:cubicBezTo>
                  <a:cubicBezTo>
                    <a:pt x="479" y="48"/>
                    <a:pt x="447" y="67"/>
                    <a:pt x="441" y="45"/>
                  </a:cubicBezTo>
                  <a:cubicBezTo>
                    <a:pt x="439" y="38"/>
                    <a:pt x="455" y="21"/>
                    <a:pt x="462" y="32"/>
                  </a:cubicBezTo>
                  <a:cubicBezTo>
                    <a:pt x="463" y="34"/>
                    <a:pt x="464" y="37"/>
                    <a:pt x="461" y="37"/>
                  </a:cubicBezTo>
                  <a:cubicBezTo>
                    <a:pt x="459" y="36"/>
                    <a:pt x="459" y="33"/>
                    <a:pt x="456" y="33"/>
                  </a:cubicBezTo>
                  <a:cubicBezTo>
                    <a:pt x="452" y="32"/>
                    <a:pt x="451" y="38"/>
                    <a:pt x="452" y="41"/>
                  </a:cubicBezTo>
                  <a:cubicBezTo>
                    <a:pt x="457" y="52"/>
                    <a:pt x="473" y="45"/>
                    <a:pt x="472" y="31"/>
                  </a:cubicBezTo>
                  <a:cubicBezTo>
                    <a:pt x="472" y="21"/>
                    <a:pt x="464" y="18"/>
                    <a:pt x="455" y="20"/>
                  </a:cubicBezTo>
                  <a:cubicBezTo>
                    <a:pt x="456" y="17"/>
                    <a:pt x="457" y="14"/>
                    <a:pt x="456" y="12"/>
                  </a:cubicBezTo>
                  <a:cubicBezTo>
                    <a:pt x="453" y="3"/>
                    <a:pt x="439" y="0"/>
                    <a:pt x="435" y="9"/>
                  </a:cubicBezTo>
                  <a:cubicBezTo>
                    <a:pt x="434" y="11"/>
                    <a:pt x="434" y="12"/>
                    <a:pt x="435" y="14"/>
                  </a:cubicBezTo>
                  <a:cubicBezTo>
                    <a:pt x="438" y="21"/>
                    <a:pt x="448" y="9"/>
                    <a:pt x="446" y="19"/>
                  </a:cubicBezTo>
                  <a:cubicBezTo>
                    <a:pt x="445" y="25"/>
                    <a:pt x="431" y="30"/>
                    <a:pt x="430" y="40"/>
                  </a:cubicBezTo>
                  <a:cubicBezTo>
                    <a:pt x="428" y="53"/>
                    <a:pt x="438" y="57"/>
                    <a:pt x="440" y="61"/>
                  </a:cubicBezTo>
                  <a:cubicBezTo>
                    <a:pt x="441" y="64"/>
                    <a:pt x="427" y="74"/>
                    <a:pt x="436" y="87"/>
                  </a:cubicBezTo>
                  <a:cubicBezTo>
                    <a:pt x="445" y="99"/>
                    <a:pt x="464" y="91"/>
                    <a:pt x="458" y="77"/>
                  </a:cubicBezTo>
                  <a:cubicBezTo>
                    <a:pt x="456" y="72"/>
                    <a:pt x="451" y="75"/>
                    <a:pt x="450" y="80"/>
                  </a:cubicBezTo>
                  <a:cubicBezTo>
                    <a:pt x="437" y="80"/>
                    <a:pt x="443" y="64"/>
                    <a:pt x="454" y="65"/>
                  </a:cubicBezTo>
                  <a:cubicBezTo>
                    <a:pt x="472" y="66"/>
                    <a:pt x="471" y="93"/>
                    <a:pt x="460" y="102"/>
                  </a:cubicBezTo>
                  <a:cubicBezTo>
                    <a:pt x="447" y="111"/>
                    <a:pt x="439" y="103"/>
                    <a:pt x="426" y="102"/>
                  </a:cubicBezTo>
                  <a:cubicBezTo>
                    <a:pt x="419" y="103"/>
                    <a:pt x="419" y="103"/>
                    <a:pt x="419" y="103"/>
                  </a:cubicBezTo>
                  <a:cubicBezTo>
                    <a:pt x="419" y="92"/>
                    <a:pt x="414" y="75"/>
                    <a:pt x="400" y="75"/>
                  </a:cubicBezTo>
                  <a:cubicBezTo>
                    <a:pt x="390" y="75"/>
                    <a:pt x="384" y="75"/>
                    <a:pt x="379" y="85"/>
                  </a:cubicBezTo>
                  <a:cubicBezTo>
                    <a:pt x="373" y="99"/>
                    <a:pt x="392" y="117"/>
                    <a:pt x="391" y="126"/>
                  </a:cubicBezTo>
                  <a:cubicBezTo>
                    <a:pt x="391" y="129"/>
                    <a:pt x="388" y="132"/>
                    <a:pt x="387" y="134"/>
                  </a:cubicBezTo>
                  <a:cubicBezTo>
                    <a:pt x="375" y="145"/>
                    <a:pt x="367" y="128"/>
                    <a:pt x="377" y="125"/>
                  </a:cubicBezTo>
                  <a:cubicBezTo>
                    <a:pt x="379" y="126"/>
                    <a:pt x="378" y="128"/>
                    <a:pt x="377" y="130"/>
                  </a:cubicBezTo>
                  <a:cubicBezTo>
                    <a:pt x="379" y="130"/>
                    <a:pt x="382" y="130"/>
                    <a:pt x="384" y="129"/>
                  </a:cubicBezTo>
                  <a:cubicBezTo>
                    <a:pt x="387" y="126"/>
                    <a:pt x="386" y="119"/>
                    <a:pt x="383" y="117"/>
                  </a:cubicBezTo>
                  <a:cubicBezTo>
                    <a:pt x="370" y="106"/>
                    <a:pt x="350" y="136"/>
                    <a:pt x="369" y="145"/>
                  </a:cubicBezTo>
                  <a:cubicBezTo>
                    <a:pt x="394" y="157"/>
                    <a:pt x="410" y="117"/>
                    <a:pt x="396" y="108"/>
                  </a:cubicBezTo>
                  <a:cubicBezTo>
                    <a:pt x="401" y="104"/>
                    <a:pt x="401" y="104"/>
                    <a:pt x="401" y="104"/>
                  </a:cubicBezTo>
                  <a:cubicBezTo>
                    <a:pt x="404" y="100"/>
                    <a:pt x="405" y="93"/>
                    <a:pt x="400" y="91"/>
                  </a:cubicBezTo>
                  <a:cubicBezTo>
                    <a:pt x="395" y="90"/>
                    <a:pt x="394" y="95"/>
                    <a:pt x="391" y="94"/>
                  </a:cubicBezTo>
                  <a:cubicBezTo>
                    <a:pt x="387" y="93"/>
                    <a:pt x="390" y="87"/>
                    <a:pt x="393" y="85"/>
                  </a:cubicBezTo>
                  <a:cubicBezTo>
                    <a:pt x="401" y="81"/>
                    <a:pt x="409" y="91"/>
                    <a:pt x="410" y="98"/>
                  </a:cubicBezTo>
                  <a:cubicBezTo>
                    <a:pt x="412" y="110"/>
                    <a:pt x="404" y="119"/>
                    <a:pt x="404" y="130"/>
                  </a:cubicBezTo>
                  <a:cubicBezTo>
                    <a:pt x="404" y="137"/>
                    <a:pt x="404" y="141"/>
                    <a:pt x="409" y="147"/>
                  </a:cubicBezTo>
                  <a:cubicBezTo>
                    <a:pt x="413" y="152"/>
                    <a:pt x="420" y="156"/>
                    <a:pt x="424" y="161"/>
                  </a:cubicBezTo>
                  <a:cubicBezTo>
                    <a:pt x="434" y="173"/>
                    <a:pt x="424" y="183"/>
                    <a:pt x="412" y="187"/>
                  </a:cubicBezTo>
                  <a:cubicBezTo>
                    <a:pt x="412" y="184"/>
                    <a:pt x="413" y="180"/>
                    <a:pt x="410" y="178"/>
                  </a:cubicBezTo>
                  <a:cubicBezTo>
                    <a:pt x="408" y="177"/>
                    <a:pt x="408" y="177"/>
                    <a:pt x="408" y="177"/>
                  </a:cubicBezTo>
                  <a:cubicBezTo>
                    <a:pt x="403" y="182"/>
                    <a:pt x="403" y="182"/>
                    <a:pt x="403" y="182"/>
                  </a:cubicBezTo>
                  <a:cubicBezTo>
                    <a:pt x="404" y="178"/>
                    <a:pt x="405" y="173"/>
                    <a:pt x="399" y="172"/>
                  </a:cubicBezTo>
                  <a:cubicBezTo>
                    <a:pt x="398" y="176"/>
                    <a:pt x="396" y="177"/>
                    <a:pt x="393" y="179"/>
                  </a:cubicBezTo>
                  <a:cubicBezTo>
                    <a:pt x="396" y="176"/>
                    <a:pt x="398" y="169"/>
                    <a:pt x="391" y="168"/>
                  </a:cubicBezTo>
                  <a:cubicBezTo>
                    <a:pt x="391" y="170"/>
                    <a:pt x="390" y="171"/>
                    <a:pt x="388" y="173"/>
                  </a:cubicBezTo>
                  <a:cubicBezTo>
                    <a:pt x="388" y="171"/>
                    <a:pt x="390" y="158"/>
                    <a:pt x="384" y="161"/>
                  </a:cubicBezTo>
                  <a:cubicBezTo>
                    <a:pt x="383" y="162"/>
                    <a:pt x="382" y="169"/>
                    <a:pt x="377" y="168"/>
                  </a:cubicBezTo>
                  <a:cubicBezTo>
                    <a:pt x="373" y="168"/>
                    <a:pt x="372" y="160"/>
                    <a:pt x="364" y="159"/>
                  </a:cubicBezTo>
                  <a:cubicBezTo>
                    <a:pt x="360" y="159"/>
                    <a:pt x="359" y="161"/>
                    <a:pt x="356" y="161"/>
                  </a:cubicBezTo>
                  <a:cubicBezTo>
                    <a:pt x="353" y="161"/>
                    <a:pt x="350" y="159"/>
                    <a:pt x="346" y="160"/>
                  </a:cubicBezTo>
                  <a:cubicBezTo>
                    <a:pt x="341" y="162"/>
                    <a:pt x="342" y="166"/>
                    <a:pt x="339" y="168"/>
                  </a:cubicBezTo>
                  <a:cubicBezTo>
                    <a:pt x="336" y="171"/>
                    <a:pt x="323" y="172"/>
                    <a:pt x="331" y="179"/>
                  </a:cubicBezTo>
                  <a:cubicBezTo>
                    <a:pt x="340" y="187"/>
                    <a:pt x="347" y="172"/>
                    <a:pt x="355" y="179"/>
                  </a:cubicBezTo>
                  <a:cubicBezTo>
                    <a:pt x="351" y="177"/>
                    <a:pt x="345" y="180"/>
                    <a:pt x="341" y="182"/>
                  </a:cubicBezTo>
                  <a:cubicBezTo>
                    <a:pt x="335" y="189"/>
                    <a:pt x="335" y="189"/>
                    <a:pt x="335" y="189"/>
                  </a:cubicBezTo>
                  <a:cubicBezTo>
                    <a:pt x="331" y="191"/>
                    <a:pt x="326" y="189"/>
                    <a:pt x="325" y="193"/>
                  </a:cubicBezTo>
                  <a:cubicBezTo>
                    <a:pt x="329" y="193"/>
                    <a:pt x="333" y="195"/>
                    <a:pt x="337" y="194"/>
                  </a:cubicBezTo>
                  <a:cubicBezTo>
                    <a:pt x="348" y="192"/>
                    <a:pt x="344" y="187"/>
                    <a:pt x="358" y="192"/>
                  </a:cubicBezTo>
                  <a:cubicBezTo>
                    <a:pt x="357" y="198"/>
                    <a:pt x="357" y="198"/>
                    <a:pt x="357" y="198"/>
                  </a:cubicBezTo>
                  <a:cubicBezTo>
                    <a:pt x="349" y="198"/>
                    <a:pt x="339" y="194"/>
                    <a:pt x="331" y="198"/>
                  </a:cubicBezTo>
                  <a:cubicBezTo>
                    <a:pt x="327" y="203"/>
                    <a:pt x="327" y="203"/>
                    <a:pt x="327" y="203"/>
                  </a:cubicBezTo>
                  <a:cubicBezTo>
                    <a:pt x="321" y="207"/>
                    <a:pt x="315" y="210"/>
                    <a:pt x="319" y="219"/>
                  </a:cubicBezTo>
                  <a:cubicBezTo>
                    <a:pt x="320" y="221"/>
                    <a:pt x="322" y="224"/>
                    <a:pt x="325" y="225"/>
                  </a:cubicBezTo>
                  <a:cubicBezTo>
                    <a:pt x="336" y="228"/>
                    <a:pt x="344" y="215"/>
                    <a:pt x="333" y="213"/>
                  </a:cubicBezTo>
                  <a:cubicBezTo>
                    <a:pt x="333" y="211"/>
                    <a:pt x="333" y="211"/>
                    <a:pt x="333" y="211"/>
                  </a:cubicBezTo>
                  <a:cubicBezTo>
                    <a:pt x="339" y="209"/>
                    <a:pt x="339" y="209"/>
                    <a:pt x="339" y="209"/>
                  </a:cubicBezTo>
                  <a:cubicBezTo>
                    <a:pt x="344" y="208"/>
                    <a:pt x="350" y="212"/>
                    <a:pt x="355" y="215"/>
                  </a:cubicBezTo>
                  <a:cubicBezTo>
                    <a:pt x="352" y="216"/>
                    <a:pt x="346" y="218"/>
                    <a:pt x="345" y="220"/>
                  </a:cubicBezTo>
                  <a:cubicBezTo>
                    <a:pt x="343" y="223"/>
                    <a:pt x="351" y="230"/>
                    <a:pt x="354" y="231"/>
                  </a:cubicBezTo>
                  <a:cubicBezTo>
                    <a:pt x="361" y="233"/>
                    <a:pt x="361" y="233"/>
                    <a:pt x="361" y="233"/>
                  </a:cubicBezTo>
                  <a:cubicBezTo>
                    <a:pt x="367" y="233"/>
                    <a:pt x="373" y="228"/>
                    <a:pt x="378" y="228"/>
                  </a:cubicBezTo>
                  <a:cubicBezTo>
                    <a:pt x="380" y="229"/>
                    <a:pt x="380" y="229"/>
                    <a:pt x="380" y="229"/>
                  </a:cubicBezTo>
                  <a:cubicBezTo>
                    <a:pt x="387" y="232"/>
                    <a:pt x="379" y="235"/>
                    <a:pt x="382" y="237"/>
                  </a:cubicBezTo>
                  <a:cubicBezTo>
                    <a:pt x="384" y="239"/>
                    <a:pt x="386" y="238"/>
                    <a:pt x="388" y="237"/>
                  </a:cubicBezTo>
                  <a:cubicBezTo>
                    <a:pt x="394" y="235"/>
                    <a:pt x="396" y="232"/>
                    <a:pt x="396" y="226"/>
                  </a:cubicBezTo>
                  <a:cubicBezTo>
                    <a:pt x="402" y="226"/>
                    <a:pt x="409" y="221"/>
                    <a:pt x="413" y="216"/>
                  </a:cubicBezTo>
                  <a:cubicBezTo>
                    <a:pt x="419" y="207"/>
                    <a:pt x="419" y="207"/>
                    <a:pt x="419" y="207"/>
                  </a:cubicBezTo>
                  <a:cubicBezTo>
                    <a:pt x="424" y="202"/>
                    <a:pt x="432" y="202"/>
                    <a:pt x="436" y="209"/>
                  </a:cubicBezTo>
                  <a:cubicBezTo>
                    <a:pt x="432" y="209"/>
                    <a:pt x="432" y="209"/>
                    <a:pt x="432" y="209"/>
                  </a:cubicBezTo>
                  <a:cubicBezTo>
                    <a:pt x="429" y="211"/>
                    <a:pt x="430" y="220"/>
                    <a:pt x="437" y="218"/>
                  </a:cubicBezTo>
                  <a:cubicBezTo>
                    <a:pt x="443" y="217"/>
                    <a:pt x="448" y="208"/>
                    <a:pt x="445" y="202"/>
                  </a:cubicBezTo>
                  <a:cubicBezTo>
                    <a:pt x="442" y="197"/>
                    <a:pt x="433" y="194"/>
                    <a:pt x="428" y="193"/>
                  </a:cubicBezTo>
                  <a:cubicBezTo>
                    <a:pt x="432" y="188"/>
                    <a:pt x="437" y="183"/>
                    <a:pt x="437" y="177"/>
                  </a:cubicBezTo>
                  <a:cubicBezTo>
                    <a:pt x="437" y="148"/>
                    <a:pt x="414" y="149"/>
                    <a:pt x="413" y="130"/>
                  </a:cubicBezTo>
                  <a:cubicBezTo>
                    <a:pt x="413" y="106"/>
                    <a:pt x="439" y="110"/>
                    <a:pt x="441" y="122"/>
                  </a:cubicBezTo>
                  <a:cubicBezTo>
                    <a:pt x="441" y="124"/>
                    <a:pt x="439" y="127"/>
                    <a:pt x="438" y="129"/>
                  </a:cubicBezTo>
                  <a:cubicBezTo>
                    <a:pt x="438" y="127"/>
                    <a:pt x="438" y="126"/>
                    <a:pt x="436" y="125"/>
                  </a:cubicBezTo>
                  <a:cubicBezTo>
                    <a:pt x="431" y="122"/>
                    <a:pt x="425" y="130"/>
                    <a:pt x="430" y="136"/>
                  </a:cubicBezTo>
                  <a:cubicBezTo>
                    <a:pt x="433" y="140"/>
                    <a:pt x="441" y="139"/>
                    <a:pt x="445" y="137"/>
                  </a:cubicBezTo>
                  <a:cubicBezTo>
                    <a:pt x="447" y="135"/>
                    <a:pt x="450" y="133"/>
                    <a:pt x="450" y="130"/>
                  </a:cubicBezTo>
                  <a:cubicBezTo>
                    <a:pt x="452" y="125"/>
                    <a:pt x="451" y="121"/>
                    <a:pt x="451" y="116"/>
                  </a:cubicBezTo>
                  <a:cubicBezTo>
                    <a:pt x="474" y="114"/>
                    <a:pt x="474" y="93"/>
                    <a:pt x="490" y="88"/>
                  </a:cubicBezTo>
                  <a:cubicBezTo>
                    <a:pt x="503" y="84"/>
                    <a:pt x="522" y="114"/>
                    <a:pt x="505" y="128"/>
                  </a:cubicBezTo>
                  <a:cubicBezTo>
                    <a:pt x="502" y="131"/>
                    <a:pt x="494" y="127"/>
                    <a:pt x="493" y="123"/>
                  </a:cubicBezTo>
                  <a:cubicBezTo>
                    <a:pt x="490" y="114"/>
                    <a:pt x="506" y="117"/>
                    <a:pt x="502" y="108"/>
                  </a:cubicBezTo>
                  <a:cubicBezTo>
                    <a:pt x="499" y="102"/>
                    <a:pt x="489" y="107"/>
                    <a:pt x="486" y="111"/>
                  </a:cubicBezTo>
                  <a:cubicBezTo>
                    <a:pt x="480" y="118"/>
                    <a:pt x="482" y="123"/>
                    <a:pt x="485" y="130"/>
                  </a:cubicBezTo>
                  <a:cubicBezTo>
                    <a:pt x="460" y="134"/>
                    <a:pt x="466" y="146"/>
                    <a:pt x="455" y="151"/>
                  </a:cubicBezTo>
                  <a:cubicBezTo>
                    <a:pt x="457" y="146"/>
                    <a:pt x="457" y="146"/>
                    <a:pt x="457" y="146"/>
                  </a:cubicBezTo>
                  <a:cubicBezTo>
                    <a:pt x="459" y="136"/>
                    <a:pt x="439" y="143"/>
                    <a:pt x="445" y="154"/>
                  </a:cubicBezTo>
                  <a:cubicBezTo>
                    <a:pt x="446" y="156"/>
                    <a:pt x="447" y="158"/>
                    <a:pt x="450" y="159"/>
                  </a:cubicBezTo>
                  <a:cubicBezTo>
                    <a:pt x="456" y="159"/>
                    <a:pt x="456" y="159"/>
                    <a:pt x="456" y="159"/>
                  </a:cubicBezTo>
                  <a:cubicBezTo>
                    <a:pt x="457" y="170"/>
                    <a:pt x="457" y="170"/>
                    <a:pt x="457" y="170"/>
                  </a:cubicBezTo>
                  <a:cubicBezTo>
                    <a:pt x="459" y="179"/>
                    <a:pt x="472" y="189"/>
                    <a:pt x="473" y="196"/>
                  </a:cubicBezTo>
                  <a:cubicBezTo>
                    <a:pt x="473" y="207"/>
                    <a:pt x="458" y="215"/>
                    <a:pt x="458" y="200"/>
                  </a:cubicBezTo>
                  <a:cubicBezTo>
                    <a:pt x="468" y="203"/>
                    <a:pt x="468" y="192"/>
                    <a:pt x="460" y="191"/>
                  </a:cubicBezTo>
                  <a:cubicBezTo>
                    <a:pt x="455" y="191"/>
                    <a:pt x="455" y="191"/>
                    <a:pt x="455" y="191"/>
                  </a:cubicBezTo>
                  <a:cubicBezTo>
                    <a:pt x="450" y="195"/>
                    <a:pt x="450" y="195"/>
                    <a:pt x="450" y="195"/>
                  </a:cubicBezTo>
                  <a:cubicBezTo>
                    <a:pt x="446" y="199"/>
                    <a:pt x="446" y="208"/>
                    <a:pt x="451" y="212"/>
                  </a:cubicBezTo>
                  <a:cubicBezTo>
                    <a:pt x="447" y="215"/>
                    <a:pt x="443" y="216"/>
                    <a:pt x="439" y="220"/>
                  </a:cubicBezTo>
                  <a:cubicBezTo>
                    <a:pt x="428" y="232"/>
                    <a:pt x="430" y="252"/>
                    <a:pt x="418" y="263"/>
                  </a:cubicBezTo>
                  <a:cubicBezTo>
                    <a:pt x="412" y="270"/>
                    <a:pt x="397" y="267"/>
                    <a:pt x="397" y="256"/>
                  </a:cubicBezTo>
                  <a:cubicBezTo>
                    <a:pt x="397" y="254"/>
                    <a:pt x="400" y="246"/>
                    <a:pt x="402" y="246"/>
                  </a:cubicBezTo>
                  <a:cubicBezTo>
                    <a:pt x="404" y="246"/>
                    <a:pt x="406" y="250"/>
                    <a:pt x="407" y="250"/>
                  </a:cubicBezTo>
                  <a:cubicBezTo>
                    <a:pt x="413" y="254"/>
                    <a:pt x="419" y="248"/>
                    <a:pt x="417" y="242"/>
                  </a:cubicBezTo>
                  <a:cubicBezTo>
                    <a:pt x="413" y="233"/>
                    <a:pt x="401" y="233"/>
                    <a:pt x="395" y="239"/>
                  </a:cubicBezTo>
                  <a:cubicBezTo>
                    <a:pt x="388" y="249"/>
                    <a:pt x="388" y="249"/>
                    <a:pt x="388" y="249"/>
                  </a:cubicBezTo>
                  <a:cubicBezTo>
                    <a:pt x="384" y="245"/>
                    <a:pt x="375" y="244"/>
                    <a:pt x="369" y="246"/>
                  </a:cubicBezTo>
                  <a:cubicBezTo>
                    <a:pt x="362" y="248"/>
                    <a:pt x="350" y="258"/>
                    <a:pt x="346" y="247"/>
                  </a:cubicBezTo>
                  <a:cubicBezTo>
                    <a:pt x="351" y="248"/>
                    <a:pt x="353" y="243"/>
                    <a:pt x="350" y="240"/>
                  </a:cubicBezTo>
                  <a:cubicBezTo>
                    <a:pt x="346" y="236"/>
                    <a:pt x="342" y="240"/>
                    <a:pt x="340" y="239"/>
                  </a:cubicBezTo>
                  <a:cubicBezTo>
                    <a:pt x="335" y="236"/>
                    <a:pt x="335" y="236"/>
                    <a:pt x="335" y="236"/>
                  </a:cubicBezTo>
                  <a:cubicBezTo>
                    <a:pt x="331" y="233"/>
                    <a:pt x="326" y="231"/>
                    <a:pt x="321" y="233"/>
                  </a:cubicBezTo>
                  <a:cubicBezTo>
                    <a:pt x="330" y="243"/>
                    <a:pt x="330" y="243"/>
                    <a:pt x="330" y="243"/>
                  </a:cubicBezTo>
                  <a:cubicBezTo>
                    <a:pt x="333" y="251"/>
                    <a:pt x="333" y="251"/>
                    <a:pt x="333" y="251"/>
                  </a:cubicBezTo>
                  <a:cubicBezTo>
                    <a:pt x="337" y="262"/>
                    <a:pt x="341" y="263"/>
                    <a:pt x="352" y="263"/>
                  </a:cubicBezTo>
                  <a:cubicBezTo>
                    <a:pt x="350" y="274"/>
                    <a:pt x="356" y="290"/>
                    <a:pt x="343" y="296"/>
                  </a:cubicBezTo>
                  <a:cubicBezTo>
                    <a:pt x="336" y="299"/>
                    <a:pt x="322" y="292"/>
                    <a:pt x="327" y="285"/>
                  </a:cubicBezTo>
                  <a:cubicBezTo>
                    <a:pt x="330" y="281"/>
                    <a:pt x="335" y="281"/>
                    <a:pt x="333" y="287"/>
                  </a:cubicBezTo>
                  <a:cubicBezTo>
                    <a:pt x="337" y="290"/>
                    <a:pt x="337" y="290"/>
                    <a:pt x="337" y="290"/>
                  </a:cubicBezTo>
                  <a:cubicBezTo>
                    <a:pt x="348" y="286"/>
                    <a:pt x="344" y="273"/>
                    <a:pt x="336" y="272"/>
                  </a:cubicBezTo>
                  <a:cubicBezTo>
                    <a:pt x="329" y="273"/>
                    <a:pt x="329" y="273"/>
                    <a:pt x="329" y="273"/>
                  </a:cubicBezTo>
                  <a:cubicBezTo>
                    <a:pt x="320" y="277"/>
                    <a:pt x="318" y="281"/>
                    <a:pt x="317" y="289"/>
                  </a:cubicBezTo>
                  <a:cubicBezTo>
                    <a:pt x="317" y="295"/>
                    <a:pt x="317" y="295"/>
                    <a:pt x="317" y="295"/>
                  </a:cubicBezTo>
                  <a:cubicBezTo>
                    <a:pt x="316" y="297"/>
                    <a:pt x="312" y="298"/>
                    <a:pt x="309" y="301"/>
                  </a:cubicBezTo>
                  <a:cubicBezTo>
                    <a:pt x="296" y="295"/>
                    <a:pt x="310" y="285"/>
                    <a:pt x="300" y="273"/>
                  </a:cubicBezTo>
                  <a:cubicBezTo>
                    <a:pt x="295" y="266"/>
                    <a:pt x="288" y="270"/>
                    <a:pt x="286" y="268"/>
                  </a:cubicBezTo>
                  <a:cubicBezTo>
                    <a:pt x="284" y="264"/>
                    <a:pt x="284" y="264"/>
                    <a:pt x="284" y="264"/>
                  </a:cubicBezTo>
                  <a:cubicBezTo>
                    <a:pt x="291" y="262"/>
                    <a:pt x="291" y="262"/>
                    <a:pt x="291" y="262"/>
                  </a:cubicBezTo>
                  <a:cubicBezTo>
                    <a:pt x="301" y="258"/>
                    <a:pt x="307" y="248"/>
                    <a:pt x="309" y="238"/>
                  </a:cubicBezTo>
                  <a:cubicBezTo>
                    <a:pt x="313" y="246"/>
                    <a:pt x="303" y="255"/>
                    <a:pt x="310" y="266"/>
                  </a:cubicBezTo>
                  <a:cubicBezTo>
                    <a:pt x="312" y="270"/>
                    <a:pt x="320" y="274"/>
                    <a:pt x="322" y="268"/>
                  </a:cubicBezTo>
                  <a:cubicBezTo>
                    <a:pt x="316" y="269"/>
                    <a:pt x="314" y="261"/>
                    <a:pt x="314" y="256"/>
                  </a:cubicBezTo>
                  <a:cubicBezTo>
                    <a:pt x="315" y="247"/>
                    <a:pt x="322" y="244"/>
                    <a:pt x="318" y="234"/>
                  </a:cubicBezTo>
                  <a:cubicBezTo>
                    <a:pt x="317" y="228"/>
                    <a:pt x="314" y="229"/>
                    <a:pt x="310" y="226"/>
                  </a:cubicBezTo>
                  <a:cubicBezTo>
                    <a:pt x="306" y="223"/>
                    <a:pt x="303" y="217"/>
                    <a:pt x="304" y="213"/>
                  </a:cubicBezTo>
                  <a:cubicBezTo>
                    <a:pt x="290" y="213"/>
                    <a:pt x="302" y="191"/>
                    <a:pt x="290" y="184"/>
                  </a:cubicBezTo>
                  <a:cubicBezTo>
                    <a:pt x="288" y="183"/>
                    <a:pt x="286" y="182"/>
                    <a:pt x="284" y="183"/>
                  </a:cubicBezTo>
                  <a:cubicBezTo>
                    <a:pt x="280" y="184"/>
                    <a:pt x="277" y="187"/>
                    <a:pt x="274" y="189"/>
                  </a:cubicBezTo>
                  <a:cubicBezTo>
                    <a:pt x="265" y="192"/>
                    <a:pt x="265" y="192"/>
                    <a:pt x="265" y="192"/>
                  </a:cubicBezTo>
                  <a:cubicBezTo>
                    <a:pt x="256" y="197"/>
                    <a:pt x="262" y="207"/>
                    <a:pt x="264" y="214"/>
                  </a:cubicBezTo>
                  <a:cubicBezTo>
                    <a:pt x="260" y="215"/>
                    <a:pt x="258" y="217"/>
                    <a:pt x="255" y="220"/>
                  </a:cubicBezTo>
                  <a:cubicBezTo>
                    <a:pt x="255" y="214"/>
                    <a:pt x="254" y="214"/>
                    <a:pt x="250" y="209"/>
                  </a:cubicBezTo>
                  <a:cubicBezTo>
                    <a:pt x="248" y="206"/>
                    <a:pt x="248" y="206"/>
                    <a:pt x="248" y="206"/>
                  </a:cubicBezTo>
                  <a:cubicBezTo>
                    <a:pt x="245" y="203"/>
                    <a:pt x="241" y="201"/>
                    <a:pt x="237" y="202"/>
                  </a:cubicBezTo>
                  <a:cubicBezTo>
                    <a:pt x="235" y="203"/>
                    <a:pt x="234" y="203"/>
                    <a:pt x="233" y="204"/>
                  </a:cubicBezTo>
                  <a:cubicBezTo>
                    <a:pt x="225" y="200"/>
                    <a:pt x="223" y="206"/>
                    <a:pt x="220" y="204"/>
                  </a:cubicBezTo>
                  <a:cubicBezTo>
                    <a:pt x="217" y="200"/>
                    <a:pt x="217" y="200"/>
                    <a:pt x="217" y="200"/>
                  </a:cubicBezTo>
                  <a:cubicBezTo>
                    <a:pt x="213" y="196"/>
                    <a:pt x="213" y="196"/>
                    <a:pt x="213" y="196"/>
                  </a:cubicBezTo>
                  <a:cubicBezTo>
                    <a:pt x="220" y="196"/>
                    <a:pt x="223" y="200"/>
                    <a:pt x="230" y="197"/>
                  </a:cubicBezTo>
                  <a:cubicBezTo>
                    <a:pt x="234" y="192"/>
                    <a:pt x="234" y="192"/>
                    <a:pt x="234" y="192"/>
                  </a:cubicBezTo>
                  <a:cubicBezTo>
                    <a:pt x="224" y="192"/>
                    <a:pt x="225" y="195"/>
                    <a:pt x="218" y="187"/>
                  </a:cubicBezTo>
                  <a:cubicBezTo>
                    <a:pt x="227" y="186"/>
                    <a:pt x="227" y="186"/>
                    <a:pt x="227" y="186"/>
                  </a:cubicBezTo>
                  <a:cubicBezTo>
                    <a:pt x="230" y="185"/>
                    <a:pt x="235" y="179"/>
                    <a:pt x="232" y="176"/>
                  </a:cubicBezTo>
                  <a:cubicBezTo>
                    <a:pt x="229" y="173"/>
                    <a:pt x="224" y="176"/>
                    <a:pt x="221" y="173"/>
                  </a:cubicBezTo>
                  <a:cubicBezTo>
                    <a:pt x="217" y="171"/>
                    <a:pt x="215" y="167"/>
                    <a:pt x="210" y="166"/>
                  </a:cubicBezTo>
                  <a:cubicBezTo>
                    <a:pt x="203" y="167"/>
                    <a:pt x="203" y="167"/>
                    <a:pt x="203" y="167"/>
                  </a:cubicBezTo>
                  <a:cubicBezTo>
                    <a:pt x="198" y="167"/>
                    <a:pt x="195" y="164"/>
                    <a:pt x="190" y="168"/>
                  </a:cubicBezTo>
                  <a:cubicBezTo>
                    <a:pt x="185" y="172"/>
                    <a:pt x="187" y="180"/>
                    <a:pt x="183" y="180"/>
                  </a:cubicBezTo>
                  <a:cubicBezTo>
                    <a:pt x="177" y="180"/>
                    <a:pt x="175" y="174"/>
                    <a:pt x="177" y="170"/>
                  </a:cubicBezTo>
                  <a:cubicBezTo>
                    <a:pt x="172" y="168"/>
                    <a:pt x="171" y="173"/>
                    <a:pt x="171" y="177"/>
                  </a:cubicBezTo>
                  <a:cubicBezTo>
                    <a:pt x="173" y="185"/>
                    <a:pt x="173" y="185"/>
                    <a:pt x="173" y="185"/>
                  </a:cubicBezTo>
                  <a:cubicBezTo>
                    <a:pt x="167" y="184"/>
                    <a:pt x="169" y="178"/>
                    <a:pt x="164" y="177"/>
                  </a:cubicBezTo>
                  <a:cubicBezTo>
                    <a:pt x="164" y="183"/>
                    <a:pt x="163" y="187"/>
                    <a:pt x="168" y="192"/>
                  </a:cubicBezTo>
                  <a:cubicBezTo>
                    <a:pt x="165" y="190"/>
                    <a:pt x="165" y="190"/>
                    <a:pt x="165" y="190"/>
                  </a:cubicBezTo>
                  <a:cubicBezTo>
                    <a:pt x="163" y="189"/>
                    <a:pt x="163" y="188"/>
                    <a:pt x="161" y="187"/>
                  </a:cubicBezTo>
                  <a:cubicBezTo>
                    <a:pt x="161" y="193"/>
                    <a:pt x="161" y="197"/>
                    <a:pt x="167" y="200"/>
                  </a:cubicBezTo>
                  <a:cubicBezTo>
                    <a:pt x="164" y="202"/>
                    <a:pt x="161" y="201"/>
                    <a:pt x="158" y="200"/>
                  </a:cubicBezTo>
                  <a:cubicBezTo>
                    <a:pt x="157" y="201"/>
                    <a:pt x="157" y="201"/>
                    <a:pt x="157" y="201"/>
                  </a:cubicBezTo>
                  <a:cubicBezTo>
                    <a:pt x="160" y="204"/>
                    <a:pt x="160" y="204"/>
                    <a:pt x="160" y="204"/>
                  </a:cubicBezTo>
                  <a:cubicBezTo>
                    <a:pt x="153" y="203"/>
                    <a:pt x="143" y="199"/>
                    <a:pt x="139" y="193"/>
                  </a:cubicBezTo>
                  <a:cubicBezTo>
                    <a:pt x="137" y="187"/>
                    <a:pt x="137" y="187"/>
                    <a:pt x="137" y="187"/>
                  </a:cubicBezTo>
                  <a:cubicBezTo>
                    <a:pt x="131" y="167"/>
                    <a:pt x="153" y="164"/>
                    <a:pt x="154" y="145"/>
                  </a:cubicBezTo>
                  <a:cubicBezTo>
                    <a:pt x="155" y="130"/>
                    <a:pt x="146" y="131"/>
                    <a:pt x="139" y="122"/>
                  </a:cubicBezTo>
                  <a:cubicBezTo>
                    <a:pt x="134" y="116"/>
                    <a:pt x="137" y="107"/>
                    <a:pt x="142" y="103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51" y="99"/>
                    <a:pt x="158" y="104"/>
                    <a:pt x="156" y="107"/>
                  </a:cubicBezTo>
                  <a:cubicBezTo>
                    <a:pt x="154" y="112"/>
                    <a:pt x="150" y="105"/>
                    <a:pt x="147" y="107"/>
                  </a:cubicBezTo>
                  <a:cubicBezTo>
                    <a:pt x="140" y="112"/>
                    <a:pt x="148" y="122"/>
                    <a:pt x="154" y="123"/>
                  </a:cubicBezTo>
                  <a:cubicBezTo>
                    <a:pt x="154" y="128"/>
                    <a:pt x="154" y="134"/>
                    <a:pt x="156" y="139"/>
                  </a:cubicBezTo>
                  <a:cubicBezTo>
                    <a:pt x="160" y="153"/>
                    <a:pt x="188" y="162"/>
                    <a:pt x="190" y="143"/>
                  </a:cubicBezTo>
                  <a:cubicBezTo>
                    <a:pt x="191" y="136"/>
                    <a:pt x="184" y="128"/>
                    <a:pt x="176" y="129"/>
                  </a:cubicBezTo>
                  <a:cubicBezTo>
                    <a:pt x="171" y="130"/>
                    <a:pt x="166" y="134"/>
                    <a:pt x="171" y="138"/>
                  </a:cubicBezTo>
                  <a:cubicBezTo>
                    <a:pt x="174" y="140"/>
                    <a:pt x="176" y="138"/>
                    <a:pt x="178" y="140"/>
                  </a:cubicBezTo>
                  <a:cubicBezTo>
                    <a:pt x="180" y="141"/>
                    <a:pt x="178" y="143"/>
                    <a:pt x="176" y="143"/>
                  </a:cubicBezTo>
                  <a:cubicBezTo>
                    <a:pt x="174" y="143"/>
                    <a:pt x="171" y="142"/>
                    <a:pt x="170" y="141"/>
                  </a:cubicBezTo>
                  <a:cubicBezTo>
                    <a:pt x="165" y="137"/>
                    <a:pt x="163" y="133"/>
                    <a:pt x="163" y="128"/>
                  </a:cubicBezTo>
                  <a:cubicBezTo>
                    <a:pt x="164" y="122"/>
                    <a:pt x="166" y="117"/>
                    <a:pt x="166" y="111"/>
                  </a:cubicBezTo>
                  <a:cubicBezTo>
                    <a:pt x="166" y="100"/>
                    <a:pt x="159" y="90"/>
                    <a:pt x="147" y="91"/>
                  </a:cubicBezTo>
                  <a:cubicBezTo>
                    <a:pt x="138" y="92"/>
                    <a:pt x="129" y="99"/>
                    <a:pt x="126" y="108"/>
                  </a:cubicBezTo>
                  <a:cubicBezTo>
                    <a:pt x="125" y="116"/>
                    <a:pt x="125" y="116"/>
                    <a:pt x="125" y="116"/>
                  </a:cubicBezTo>
                  <a:cubicBezTo>
                    <a:pt x="124" y="119"/>
                    <a:pt x="107" y="126"/>
                    <a:pt x="103" y="125"/>
                  </a:cubicBezTo>
                  <a:cubicBezTo>
                    <a:pt x="82" y="120"/>
                    <a:pt x="62" y="85"/>
                    <a:pt x="90" y="77"/>
                  </a:cubicBezTo>
                  <a:cubicBezTo>
                    <a:pt x="99" y="74"/>
                    <a:pt x="110" y="84"/>
                    <a:pt x="100" y="92"/>
                  </a:cubicBezTo>
                  <a:cubicBezTo>
                    <a:pt x="100" y="85"/>
                    <a:pt x="94" y="84"/>
                    <a:pt x="90" y="89"/>
                  </a:cubicBezTo>
                  <a:cubicBezTo>
                    <a:pt x="82" y="100"/>
                    <a:pt x="108" y="116"/>
                    <a:pt x="116" y="90"/>
                  </a:cubicBezTo>
                  <a:cubicBezTo>
                    <a:pt x="118" y="84"/>
                    <a:pt x="110" y="72"/>
                    <a:pt x="103" y="68"/>
                  </a:cubicBezTo>
                  <a:cubicBezTo>
                    <a:pt x="101" y="67"/>
                    <a:pt x="98" y="67"/>
                    <a:pt x="97" y="65"/>
                  </a:cubicBezTo>
                  <a:cubicBezTo>
                    <a:pt x="96" y="64"/>
                    <a:pt x="98" y="50"/>
                    <a:pt x="94" y="43"/>
                  </a:cubicBezTo>
                  <a:cubicBezTo>
                    <a:pt x="91" y="37"/>
                    <a:pt x="80" y="32"/>
                    <a:pt x="80" y="27"/>
                  </a:cubicBezTo>
                  <a:cubicBezTo>
                    <a:pt x="80" y="19"/>
                    <a:pt x="90" y="29"/>
                    <a:pt x="92" y="21"/>
                  </a:cubicBezTo>
                  <a:cubicBezTo>
                    <a:pt x="94" y="14"/>
                    <a:pt x="88" y="14"/>
                    <a:pt x="83" y="14"/>
                  </a:cubicBezTo>
                  <a:cubicBezTo>
                    <a:pt x="71" y="14"/>
                    <a:pt x="68" y="29"/>
                    <a:pt x="73" y="38"/>
                  </a:cubicBezTo>
                  <a:cubicBezTo>
                    <a:pt x="59" y="39"/>
                    <a:pt x="55" y="59"/>
                    <a:pt x="66" y="63"/>
                  </a:cubicBezTo>
                  <a:cubicBezTo>
                    <a:pt x="77" y="67"/>
                    <a:pt x="84" y="53"/>
                    <a:pt x="70" y="53"/>
                  </a:cubicBezTo>
                  <a:cubicBezTo>
                    <a:pt x="72" y="40"/>
                    <a:pt x="89" y="47"/>
                    <a:pt x="87" y="61"/>
                  </a:cubicBezTo>
                  <a:cubicBezTo>
                    <a:pt x="85" y="69"/>
                    <a:pt x="66" y="79"/>
                    <a:pt x="66" y="9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52" y="104"/>
                    <a:pt x="41" y="111"/>
                    <a:pt x="27" y="104"/>
                  </a:cubicBezTo>
                  <a:cubicBezTo>
                    <a:pt x="20" y="100"/>
                    <a:pt x="14" y="87"/>
                    <a:pt x="24" y="83"/>
                  </a:cubicBezTo>
                  <a:cubicBezTo>
                    <a:pt x="26" y="83"/>
                    <a:pt x="32" y="83"/>
                    <a:pt x="30" y="86"/>
                  </a:cubicBezTo>
                  <a:cubicBezTo>
                    <a:pt x="30" y="88"/>
                    <a:pt x="27" y="88"/>
                    <a:pt x="27" y="91"/>
                  </a:cubicBezTo>
                  <a:cubicBezTo>
                    <a:pt x="27" y="96"/>
                    <a:pt x="33" y="97"/>
                    <a:pt x="36" y="95"/>
                  </a:cubicBezTo>
                  <a:cubicBezTo>
                    <a:pt x="47" y="89"/>
                    <a:pt x="39" y="72"/>
                    <a:pt x="26" y="72"/>
                  </a:cubicBezTo>
                  <a:cubicBezTo>
                    <a:pt x="21" y="72"/>
                    <a:pt x="16" y="76"/>
                    <a:pt x="13" y="79"/>
                  </a:cubicBezTo>
                  <a:cubicBezTo>
                    <a:pt x="0" y="95"/>
                    <a:pt x="15" y="116"/>
                    <a:pt x="34" y="116"/>
                  </a:cubicBezTo>
                  <a:cubicBezTo>
                    <a:pt x="28" y="122"/>
                    <a:pt x="25" y="129"/>
                    <a:pt x="25" y="138"/>
                  </a:cubicBezTo>
                  <a:cubicBezTo>
                    <a:pt x="25" y="149"/>
                    <a:pt x="27" y="159"/>
                    <a:pt x="37" y="166"/>
                  </a:cubicBezTo>
                  <a:cubicBezTo>
                    <a:pt x="51" y="176"/>
                    <a:pt x="71" y="168"/>
                    <a:pt x="77" y="190"/>
                  </a:cubicBezTo>
                  <a:cubicBezTo>
                    <a:pt x="78" y="195"/>
                    <a:pt x="77" y="198"/>
                    <a:pt x="74" y="201"/>
                  </a:cubicBezTo>
                  <a:cubicBezTo>
                    <a:pt x="65" y="209"/>
                    <a:pt x="52" y="199"/>
                    <a:pt x="60" y="194"/>
                  </a:cubicBezTo>
                  <a:cubicBezTo>
                    <a:pt x="61" y="198"/>
                    <a:pt x="67" y="195"/>
                    <a:pt x="65" y="188"/>
                  </a:cubicBezTo>
                  <a:cubicBezTo>
                    <a:pt x="64" y="185"/>
                    <a:pt x="62" y="184"/>
                    <a:pt x="59" y="184"/>
                  </a:cubicBezTo>
                  <a:cubicBezTo>
                    <a:pt x="39" y="182"/>
                    <a:pt x="39" y="219"/>
                    <a:pt x="70" y="216"/>
                  </a:cubicBezTo>
                  <a:cubicBezTo>
                    <a:pt x="70" y="226"/>
                    <a:pt x="70" y="229"/>
                    <a:pt x="76" y="237"/>
                  </a:cubicBezTo>
                  <a:cubicBezTo>
                    <a:pt x="93" y="263"/>
                    <a:pt x="112" y="238"/>
                    <a:pt x="128" y="257"/>
                  </a:cubicBezTo>
                  <a:cubicBezTo>
                    <a:pt x="130" y="260"/>
                    <a:pt x="132" y="267"/>
                    <a:pt x="127" y="269"/>
                  </a:cubicBezTo>
                  <a:cubicBezTo>
                    <a:pt x="125" y="270"/>
                    <a:pt x="123" y="269"/>
                    <a:pt x="122" y="268"/>
                  </a:cubicBezTo>
                  <a:cubicBezTo>
                    <a:pt x="122" y="266"/>
                    <a:pt x="124" y="263"/>
                    <a:pt x="122" y="260"/>
                  </a:cubicBezTo>
                  <a:cubicBezTo>
                    <a:pt x="119" y="254"/>
                    <a:pt x="108" y="263"/>
                    <a:pt x="112" y="271"/>
                  </a:cubicBezTo>
                  <a:cubicBezTo>
                    <a:pt x="117" y="281"/>
                    <a:pt x="131" y="285"/>
                    <a:pt x="138" y="276"/>
                  </a:cubicBezTo>
                  <a:cubicBezTo>
                    <a:pt x="141" y="279"/>
                    <a:pt x="144" y="284"/>
                    <a:pt x="147" y="287"/>
                  </a:cubicBezTo>
                  <a:cubicBezTo>
                    <a:pt x="158" y="297"/>
                    <a:pt x="177" y="299"/>
                    <a:pt x="187" y="288"/>
                  </a:cubicBezTo>
                  <a:cubicBezTo>
                    <a:pt x="192" y="282"/>
                    <a:pt x="192" y="275"/>
                    <a:pt x="199" y="271"/>
                  </a:cubicBezTo>
                  <a:cubicBezTo>
                    <a:pt x="210" y="265"/>
                    <a:pt x="223" y="277"/>
                    <a:pt x="224" y="288"/>
                  </a:cubicBezTo>
                  <a:cubicBezTo>
                    <a:pt x="225" y="297"/>
                    <a:pt x="217" y="309"/>
                    <a:pt x="206" y="300"/>
                  </a:cubicBezTo>
                  <a:cubicBezTo>
                    <a:pt x="204" y="298"/>
                    <a:pt x="199" y="289"/>
                    <a:pt x="205" y="291"/>
                  </a:cubicBezTo>
                  <a:cubicBezTo>
                    <a:pt x="208" y="292"/>
                    <a:pt x="209" y="295"/>
                    <a:pt x="212" y="293"/>
                  </a:cubicBezTo>
                  <a:cubicBezTo>
                    <a:pt x="216" y="291"/>
                    <a:pt x="215" y="287"/>
                    <a:pt x="213" y="284"/>
                  </a:cubicBezTo>
                  <a:cubicBezTo>
                    <a:pt x="203" y="273"/>
                    <a:pt x="187" y="285"/>
                    <a:pt x="193" y="301"/>
                  </a:cubicBezTo>
                  <a:cubicBezTo>
                    <a:pt x="198" y="314"/>
                    <a:pt x="225" y="323"/>
                    <a:pt x="230" y="308"/>
                  </a:cubicBezTo>
                  <a:cubicBezTo>
                    <a:pt x="244" y="316"/>
                    <a:pt x="242" y="317"/>
                    <a:pt x="259" y="317"/>
                  </a:cubicBezTo>
                  <a:cubicBezTo>
                    <a:pt x="266" y="317"/>
                    <a:pt x="269" y="322"/>
                    <a:pt x="271" y="322"/>
                  </a:cubicBezTo>
                  <a:cubicBezTo>
                    <a:pt x="274" y="322"/>
                    <a:pt x="272" y="318"/>
                    <a:pt x="271" y="317"/>
                  </a:cubicBezTo>
                  <a:cubicBezTo>
                    <a:pt x="268" y="311"/>
                    <a:pt x="265" y="310"/>
                    <a:pt x="261" y="306"/>
                  </a:cubicBezTo>
                  <a:cubicBezTo>
                    <a:pt x="259" y="303"/>
                    <a:pt x="260" y="299"/>
                    <a:pt x="257" y="296"/>
                  </a:cubicBezTo>
                  <a:cubicBezTo>
                    <a:pt x="252" y="290"/>
                    <a:pt x="239" y="293"/>
                    <a:pt x="241" y="300"/>
                  </a:cubicBezTo>
                  <a:cubicBezTo>
                    <a:pt x="243" y="304"/>
                    <a:pt x="249" y="300"/>
                    <a:pt x="250" y="304"/>
                  </a:cubicBezTo>
                  <a:cubicBezTo>
                    <a:pt x="250" y="306"/>
                    <a:pt x="247" y="307"/>
                    <a:pt x="245" y="307"/>
                  </a:cubicBezTo>
                  <a:cubicBezTo>
                    <a:pt x="243" y="307"/>
                    <a:pt x="238" y="303"/>
                    <a:pt x="237" y="301"/>
                  </a:cubicBezTo>
                  <a:cubicBezTo>
                    <a:pt x="232" y="292"/>
                    <a:pt x="236" y="282"/>
                    <a:pt x="232" y="273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37" y="260"/>
                    <a:pt x="233" y="240"/>
                    <a:pt x="220" y="242"/>
                  </a:cubicBezTo>
                  <a:cubicBezTo>
                    <a:pt x="215" y="243"/>
                    <a:pt x="209" y="248"/>
                    <a:pt x="212" y="253"/>
                  </a:cubicBezTo>
                  <a:cubicBezTo>
                    <a:pt x="214" y="255"/>
                    <a:pt x="214" y="255"/>
                    <a:pt x="214" y="255"/>
                  </a:cubicBezTo>
                  <a:cubicBezTo>
                    <a:pt x="224" y="254"/>
                    <a:pt x="224" y="254"/>
                    <a:pt x="224" y="254"/>
                  </a:cubicBezTo>
                  <a:cubicBezTo>
                    <a:pt x="224" y="257"/>
                    <a:pt x="223" y="259"/>
                    <a:pt x="220" y="259"/>
                  </a:cubicBezTo>
                  <a:cubicBezTo>
                    <a:pt x="213" y="259"/>
                    <a:pt x="206" y="257"/>
                    <a:pt x="199" y="257"/>
                  </a:cubicBezTo>
                  <a:cubicBezTo>
                    <a:pt x="195" y="257"/>
                    <a:pt x="188" y="261"/>
                    <a:pt x="186" y="261"/>
                  </a:cubicBezTo>
                  <a:cubicBezTo>
                    <a:pt x="184" y="261"/>
                    <a:pt x="180" y="256"/>
                    <a:pt x="175" y="256"/>
                  </a:cubicBezTo>
                  <a:cubicBezTo>
                    <a:pt x="166" y="254"/>
                    <a:pt x="153" y="264"/>
                    <a:pt x="159" y="274"/>
                  </a:cubicBezTo>
                  <a:cubicBezTo>
                    <a:pt x="164" y="280"/>
                    <a:pt x="174" y="279"/>
                    <a:pt x="171" y="270"/>
                  </a:cubicBezTo>
                  <a:cubicBezTo>
                    <a:pt x="181" y="267"/>
                    <a:pt x="183" y="285"/>
                    <a:pt x="169" y="285"/>
                  </a:cubicBezTo>
                  <a:cubicBezTo>
                    <a:pt x="165" y="285"/>
                    <a:pt x="160" y="283"/>
                    <a:pt x="157" y="280"/>
                  </a:cubicBezTo>
                  <a:cubicBezTo>
                    <a:pt x="147" y="269"/>
                    <a:pt x="147" y="269"/>
                    <a:pt x="147" y="269"/>
                  </a:cubicBezTo>
                  <a:cubicBezTo>
                    <a:pt x="139" y="253"/>
                    <a:pt x="139" y="253"/>
                    <a:pt x="139" y="253"/>
                  </a:cubicBezTo>
                  <a:cubicBezTo>
                    <a:pt x="135" y="245"/>
                    <a:pt x="126" y="238"/>
                    <a:pt x="117" y="237"/>
                  </a:cubicBezTo>
                  <a:cubicBezTo>
                    <a:pt x="127" y="215"/>
                    <a:pt x="95" y="207"/>
                    <a:pt x="91" y="223"/>
                  </a:cubicBezTo>
                  <a:cubicBezTo>
                    <a:pt x="91" y="226"/>
                    <a:pt x="94" y="232"/>
                    <a:pt x="98" y="232"/>
                  </a:cubicBezTo>
                  <a:cubicBezTo>
                    <a:pt x="103" y="230"/>
                    <a:pt x="103" y="230"/>
                    <a:pt x="103" y="230"/>
                  </a:cubicBezTo>
                  <a:cubicBezTo>
                    <a:pt x="105" y="231"/>
                    <a:pt x="105" y="231"/>
                    <a:pt x="105" y="231"/>
                  </a:cubicBezTo>
                  <a:cubicBezTo>
                    <a:pt x="107" y="235"/>
                    <a:pt x="103" y="237"/>
                    <a:pt x="100" y="237"/>
                  </a:cubicBezTo>
                  <a:cubicBezTo>
                    <a:pt x="95" y="241"/>
                    <a:pt x="93" y="236"/>
                    <a:pt x="88" y="237"/>
                  </a:cubicBezTo>
                  <a:cubicBezTo>
                    <a:pt x="84" y="230"/>
                    <a:pt x="80" y="225"/>
                    <a:pt x="82" y="216"/>
                  </a:cubicBezTo>
                  <a:cubicBezTo>
                    <a:pt x="84" y="210"/>
                    <a:pt x="84" y="210"/>
                    <a:pt x="84" y="210"/>
                  </a:cubicBezTo>
                  <a:cubicBezTo>
                    <a:pt x="85" y="207"/>
                    <a:pt x="88" y="204"/>
                    <a:pt x="88" y="201"/>
                  </a:cubicBezTo>
                  <a:cubicBezTo>
                    <a:pt x="93" y="203"/>
                    <a:pt x="97" y="206"/>
                    <a:pt x="103" y="206"/>
                  </a:cubicBezTo>
                  <a:cubicBezTo>
                    <a:pt x="108" y="206"/>
                    <a:pt x="117" y="207"/>
                    <a:pt x="118" y="214"/>
                  </a:cubicBezTo>
                  <a:cubicBezTo>
                    <a:pt x="117" y="218"/>
                    <a:pt x="117" y="218"/>
                    <a:pt x="117" y="218"/>
                  </a:cubicBezTo>
                  <a:cubicBezTo>
                    <a:pt x="119" y="218"/>
                    <a:pt x="121" y="218"/>
                    <a:pt x="123" y="216"/>
                  </a:cubicBezTo>
                  <a:cubicBezTo>
                    <a:pt x="124" y="212"/>
                    <a:pt x="124" y="212"/>
                    <a:pt x="124" y="212"/>
                  </a:cubicBezTo>
                  <a:cubicBezTo>
                    <a:pt x="126" y="207"/>
                    <a:pt x="124" y="200"/>
                    <a:pt x="118" y="198"/>
                  </a:cubicBezTo>
                  <a:cubicBezTo>
                    <a:pt x="128" y="180"/>
                    <a:pt x="105" y="170"/>
                    <a:pt x="100" y="184"/>
                  </a:cubicBezTo>
                  <a:cubicBezTo>
                    <a:pt x="99" y="189"/>
                    <a:pt x="105" y="194"/>
                    <a:pt x="107" y="189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12" y="195"/>
                    <a:pt x="108" y="198"/>
                    <a:pt x="105" y="198"/>
                  </a:cubicBezTo>
                  <a:cubicBezTo>
                    <a:pt x="98" y="194"/>
                    <a:pt x="98" y="194"/>
                    <a:pt x="98" y="194"/>
                  </a:cubicBezTo>
                  <a:cubicBezTo>
                    <a:pt x="95" y="192"/>
                    <a:pt x="92" y="189"/>
                    <a:pt x="91" y="185"/>
                  </a:cubicBezTo>
                  <a:cubicBezTo>
                    <a:pt x="87" y="178"/>
                    <a:pt x="85" y="167"/>
                    <a:pt x="76" y="166"/>
                  </a:cubicBezTo>
                  <a:cubicBezTo>
                    <a:pt x="77" y="170"/>
                    <a:pt x="82" y="173"/>
                    <a:pt x="84" y="177"/>
                  </a:cubicBezTo>
                  <a:cubicBezTo>
                    <a:pt x="88" y="189"/>
                    <a:pt x="88" y="189"/>
                    <a:pt x="88" y="189"/>
                  </a:cubicBezTo>
                  <a:cubicBezTo>
                    <a:pt x="92" y="195"/>
                    <a:pt x="103" y="204"/>
                    <a:pt x="111" y="199"/>
                  </a:cubicBezTo>
                  <a:cubicBezTo>
                    <a:pt x="114" y="196"/>
                    <a:pt x="115" y="188"/>
                    <a:pt x="110" y="187"/>
                  </a:cubicBezTo>
                  <a:cubicBezTo>
                    <a:pt x="108" y="186"/>
                    <a:pt x="105" y="188"/>
                    <a:pt x="103" y="186"/>
                  </a:cubicBezTo>
                  <a:cubicBezTo>
                    <a:pt x="101" y="182"/>
                    <a:pt x="108" y="177"/>
                    <a:pt x="115" y="184"/>
                  </a:cubicBezTo>
                  <a:cubicBezTo>
                    <a:pt x="122" y="191"/>
                    <a:pt x="113" y="196"/>
                    <a:pt x="114" y="199"/>
                  </a:cubicBezTo>
                  <a:cubicBezTo>
                    <a:pt x="119" y="203"/>
                    <a:pt x="119" y="203"/>
                    <a:pt x="119" y="203"/>
                  </a:cubicBezTo>
                  <a:cubicBezTo>
                    <a:pt x="122" y="210"/>
                    <a:pt x="122" y="210"/>
                    <a:pt x="122" y="210"/>
                  </a:cubicBezTo>
                  <a:cubicBezTo>
                    <a:pt x="119" y="208"/>
                    <a:pt x="117" y="206"/>
                    <a:pt x="113" y="205"/>
                  </a:cubicBezTo>
                  <a:cubicBezTo>
                    <a:pt x="105" y="203"/>
                    <a:pt x="105" y="203"/>
                    <a:pt x="105" y="203"/>
                  </a:cubicBezTo>
                  <a:cubicBezTo>
                    <a:pt x="98" y="203"/>
                    <a:pt x="91" y="200"/>
                    <a:pt x="89" y="193"/>
                  </a:cubicBezTo>
                  <a:cubicBezTo>
                    <a:pt x="84" y="194"/>
                    <a:pt x="87" y="197"/>
                    <a:pt x="85" y="201"/>
                  </a:cubicBezTo>
                  <a:cubicBezTo>
                    <a:pt x="80" y="213"/>
                    <a:pt x="75" y="217"/>
                    <a:pt x="80" y="230"/>
                  </a:cubicBezTo>
                  <a:cubicBezTo>
                    <a:pt x="81" y="234"/>
                    <a:pt x="83" y="238"/>
                    <a:pt x="87" y="240"/>
                  </a:cubicBezTo>
                  <a:cubicBezTo>
                    <a:pt x="104" y="249"/>
                    <a:pt x="116" y="230"/>
                    <a:pt x="106" y="226"/>
                  </a:cubicBezTo>
                  <a:cubicBezTo>
                    <a:pt x="102" y="224"/>
                    <a:pt x="101" y="228"/>
                    <a:pt x="98" y="228"/>
                  </a:cubicBezTo>
                  <a:cubicBezTo>
                    <a:pt x="96" y="227"/>
                    <a:pt x="95" y="224"/>
                    <a:pt x="96" y="222"/>
                  </a:cubicBezTo>
                  <a:cubicBezTo>
                    <a:pt x="99" y="213"/>
                    <a:pt x="112" y="221"/>
                    <a:pt x="114" y="227"/>
                  </a:cubicBezTo>
                  <a:cubicBezTo>
                    <a:pt x="117" y="233"/>
                    <a:pt x="112" y="236"/>
                    <a:pt x="112" y="241"/>
                  </a:cubicBezTo>
                  <a:cubicBezTo>
                    <a:pt x="145" y="241"/>
                    <a:pt x="135" y="288"/>
                    <a:pt x="170" y="288"/>
                  </a:cubicBezTo>
                  <a:cubicBezTo>
                    <a:pt x="179" y="287"/>
                    <a:pt x="188" y="277"/>
                    <a:pt x="181" y="269"/>
                  </a:cubicBezTo>
                  <a:cubicBezTo>
                    <a:pt x="175" y="263"/>
                    <a:pt x="167" y="266"/>
                    <a:pt x="168" y="274"/>
                  </a:cubicBezTo>
                  <a:cubicBezTo>
                    <a:pt x="165" y="274"/>
                    <a:pt x="164" y="273"/>
                    <a:pt x="162" y="271"/>
                  </a:cubicBezTo>
                  <a:cubicBezTo>
                    <a:pt x="157" y="261"/>
                    <a:pt x="174" y="254"/>
                    <a:pt x="182" y="263"/>
                  </a:cubicBezTo>
                  <a:cubicBezTo>
                    <a:pt x="184" y="268"/>
                    <a:pt x="184" y="268"/>
                    <a:pt x="184" y="268"/>
                  </a:cubicBezTo>
                  <a:cubicBezTo>
                    <a:pt x="190" y="265"/>
                    <a:pt x="190" y="260"/>
                    <a:pt x="199" y="260"/>
                  </a:cubicBezTo>
                  <a:cubicBezTo>
                    <a:pt x="206" y="260"/>
                    <a:pt x="206" y="260"/>
                    <a:pt x="206" y="260"/>
                  </a:cubicBezTo>
                  <a:cubicBezTo>
                    <a:pt x="211" y="261"/>
                    <a:pt x="219" y="263"/>
                    <a:pt x="223" y="261"/>
                  </a:cubicBezTo>
                  <a:cubicBezTo>
                    <a:pt x="229" y="259"/>
                    <a:pt x="229" y="251"/>
                    <a:pt x="223" y="250"/>
                  </a:cubicBezTo>
                  <a:cubicBezTo>
                    <a:pt x="221" y="249"/>
                    <a:pt x="217" y="252"/>
                    <a:pt x="214" y="252"/>
                  </a:cubicBezTo>
                  <a:cubicBezTo>
                    <a:pt x="214" y="249"/>
                    <a:pt x="214" y="248"/>
                    <a:pt x="217" y="245"/>
                  </a:cubicBezTo>
                  <a:cubicBezTo>
                    <a:pt x="220" y="243"/>
                    <a:pt x="222" y="243"/>
                    <a:pt x="225" y="246"/>
                  </a:cubicBezTo>
                  <a:cubicBezTo>
                    <a:pt x="229" y="250"/>
                    <a:pt x="231" y="255"/>
                    <a:pt x="228" y="261"/>
                  </a:cubicBezTo>
                  <a:cubicBezTo>
                    <a:pt x="226" y="263"/>
                    <a:pt x="224" y="265"/>
                    <a:pt x="221" y="267"/>
                  </a:cubicBezTo>
                  <a:cubicBezTo>
                    <a:pt x="227" y="273"/>
                    <a:pt x="227" y="273"/>
                    <a:pt x="227" y="273"/>
                  </a:cubicBezTo>
                  <a:cubicBezTo>
                    <a:pt x="234" y="284"/>
                    <a:pt x="228" y="295"/>
                    <a:pt x="235" y="304"/>
                  </a:cubicBezTo>
                  <a:cubicBezTo>
                    <a:pt x="243" y="315"/>
                    <a:pt x="255" y="309"/>
                    <a:pt x="253" y="302"/>
                  </a:cubicBezTo>
                  <a:cubicBezTo>
                    <a:pt x="251" y="297"/>
                    <a:pt x="247" y="301"/>
                    <a:pt x="244" y="297"/>
                  </a:cubicBezTo>
                  <a:cubicBezTo>
                    <a:pt x="250" y="296"/>
                    <a:pt x="250" y="296"/>
                    <a:pt x="250" y="296"/>
                  </a:cubicBezTo>
                  <a:cubicBezTo>
                    <a:pt x="257" y="296"/>
                    <a:pt x="257" y="304"/>
                    <a:pt x="256" y="308"/>
                  </a:cubicBezTo>
                  <a:cubicBezTo>
                    <a:pt x="262" y="309"/>
                    <a:pt x="265" y="311"/>
                    <a:pt x="267" y="315"/>
                  </a:cubicBezTo>
                  <a:cubicBezTo>
                    <a:pt x="260" y="313"/>
                    <a:pt x="253" y="316"/>
                    <a:pt x="246" y="314"/>
                  </a:cubicBezTo>
                  <a:cubicBezTo>
                    <a:pt x="242" y="313"/>
                    <a:pt x="231" y="305"/>
                    <a:pt x="230" y="305"/>
                  </a:cubicBezTo>
                  <a:cubicBezTo>
                    <a:pt x="226" y="305"/>
                    <a:pt x="227" y="313"/>
                    <a:pt x="215" y="313"/>
                  </a:cubicBezTo>
                  <a:cubicBezTo>
                    <a:pt x="190" y="311"/>
                    <a:pt x="190" y="276"/>
                    <a:pt x="207" y="283"/>
                  </a:cubicBezTo>
                  <a:cubicBezTo>
                    <a:pt x="209" y="284"/>
                    <a:pt x="213" y="287"/>
                    <a:pt x="212" y="289"/>
                  </a:cubicBezTo>
                  <a:cubicBezTo>
                    <a:pt x="211" y="290"/>
                    <a:pt x="210" y="290"/>
                    <a:pt x="209" y="289"/>
                  </a:cubicBezTo>
                  <a:cubicBezTo>
                    <a:pt x="206" y="288"/>
                    <a:pt x="204" y="287"/>
                    <a:pt x="201" y="289"/>
                  </a:cubicBezTo>
                  <a:cubicBezTo>
                    <a:pt x="194" y="294"/>
                    <a:pt x="204" y="306"/>
                    <a:pt x="212" y="306"/>
                  </a:cubicBezTo>
                  <a:cubicBezTo>
                    <a:pt x="221" y="306"/>
                    <a:pt x="227" y="301"/>
                    <a:pt x="227" y="291"/>
                  </a:cubicBezTo>
                  <a:cubicBezTo>
                    <a:pt x="227" y="275"/>
                    <a:pt x="213" y="261"/>
                    <a:pt x="197" y="270"/>
                  </a:cubicBezTo>
                  <a:cubicBezTo>
                    <a:pt x="185" y="276"/>
                    <a:pt x="187" y="298"/>
                    <a:pt x="164" y="292"/>
                  </a:cubicBezTo>
                  <a:cubicBezTo>
                    <a:pt x="160" y="291"/>
                    <a:pt x="153" y="288"/>
                    <a:pt x="150" y="285"/>
                  </a:cubicBezTo>
                  <a:cubicBezTo>
                    <a:pt x="145" y="281"/>
                    <a:pt x="144" y="276"/>
                    <a:pt x="140" y="271"/>
                  </a:cubicBezTo>
                  <a:cubicBezTo>
                    <a:pt x="135" y="273"/>
                    <a:pt x="132" y="279"/>
                    <a:pt x="125" y="277"/>
                  </a:cubicBezTo>
                  <a:cubicBezTo>
                    <a:pt x="118" y="275"/>
                    <a:pt x="110" y="265"/>
                    <a:pt x="120" y="261"/>
                  </a:cubicBezTo>
                  <a:cubicBezTo>
                    <a:pt x="120" y="264"/>
                    <a:pt x="119" y="261"/>
                    <a:pt x="120" y="263"/>
                  </a:cubicBezTo>
                  <a:cubicBezTo>
                    <a:pt x="115" y="268"/>
                    <a:pt x="120" y="273"/>
                    <a:pt x="126" y="272"/>
                  </a:cubicBezTo>
                  <a:cubicBezTo>
                    <a:pt x="129" y="272"/>
                    <a:pt x="132" y="270"/>
                    <a:pt x="133" y="267"/>
                  </a:cubicBezTo>
                  <a:cubicBezTo>
                    <a:pt x="136" y="260"/>
                    <a:pt x="128" y="251"/>
                    <a:pt x="121" y="249"/>
                  </a:cubicBezTo>
                  <a:cubicBezTo>
                    <a:pt x="113" y="246"/>
                    <a:pt x="113" y="246"/>
                    <a:pt x="113" y="246"/>
                  </a:cubicBezTo>
                  <a:cubicBezTo>
                    <a:pt x="110" y="247"/>
                    <a:pt x="110" y="246"/>
                    <a:pt x="106" y="246"/>
                  </a:cubicBezTo>
                  <a:cubicBezTo>
                    <a:pt x="96" y="247"/>
                    <a:pt x="96" y="247"/>
                    <a:pt x="96" y="247"/>
                  </a:cubicBezTo>
                  <a:cubicBezTo>
                    <a:pt x="86" y="246"/>
                    <a:pt x="75" y="234"/>
                    <a:pt x="74" y="225"/>
                  </a:cubicBezTo>
                  <a:cubicBezTo>
                    <a:pt x="73" y="221"/>
                    <a:pt x="74" y="216"/>
                    <a:pt x="74" y="211"/>
                  </a:cubicBezTo>
                  <a:cubicBezTo>
                    <a:pt x="70" y="212"/>
                    <a:pt x="67" y="214"/>
                    <a:pt x="63" y="214"/>
                  </a:cubicBezTo>
                  <a:cubicBezTo>
                    <a:pt x="54" y="212"/>
                    <a:pt x="45" y="200"/>
                    <a:pt x="50" y="191"/>
                  </a:cubicBezTo>
                  <a:cubicBezTo>
                    <a:pt x="53" y="186"/>
                    <a:pt x="61" y="184"/>
                    <a:pt x="62" y="192"/>
                  </a:cubicBezTo>
                  <a:cubicBezTo>
                    <a:pt x="55" y="183"/>
                    <a:pt x="48" y="207"/>
                    <a:pt x="63" y="207"/>
                  </a:cubicBezTo>
                  <a:cubicBezTo>
                    <a:pt x="82" y="207"/>
                    <a:pt x="87" y="190"/>
                    <a:pt x="75" y="178"/>
                  </a:cubicBezTo>
                  <a:cubicBezTo>
                    <a:pt x="65" y="168"/>
                    <a:pt x="47" y="170"/>
                    <a:pt x="37" y="160"/>
                  </a:cubicBezTo>
                  <a:cubicBezTo>
                    <a:pt x="31" y="155"/>
                    <a:pt x="27" y="147"/>
                    <a:pt x="28" y="139"/>
                  </a:cubicBezTo>
                  <a:cubicBezTo>
                    <a:pt x="28" y="134"/>
                    <a:pt x="30" y="124"/>
                    <a:pt x="34" y="121"/>
                  </a:cubicBezTo>
                  <a:cubicBezTo>
                    <a:pt x="35" y="120"/>
                    <a:pt x="40" y="117"/>
                    <a:pt x="38" y="114"/>
                  </a:cubicBezTo>
                  <a:cubicBezTo>
                    <a:pt x="38" y="113"/>
                    <a:pt x="35" y="114"/>
                    <a:pt x="34" y="114"/>
                  </a:cubicBezTo>
                  <a:cubicBezTo>
                    <a:pt x="25" y="111"/>
                    <a:pt x="25" y="111"/>
                    <a:pt x="25" y="111"/>
                  </a:cubicBezTo>
                  <a:cubicBezTo>
                    <a:pt x="13" y="104"/>
                    <a:pt x="2" y="84"/>
                    <a:pt x="21" y="77"/>
                  </a:cubicBezTo>
                  <a:cubicBezTo>
                    <a:pt x="37" y="72"/>
                    <a:pt x="44" y="92"/>
                    <a:pt x="30" y="92"/>
                  </a:cubicBezTo>
                  <a:cubicBezTo>
                    <a:pt x="33" y="88"/>
                    <a:pt x="39" y="80"/>
                    <a:pt x="28" y="80"/>
                  </a:cubicBezTo>
                  <a:cubicBezTo>
                    <a:pt x="12" y="80"/>
                    <a:pt x="12" y="100"/>
                    <a:pt x="24" y="107"/>
                  </a:cubicBezTo>
                  <a:cubicBezTo>
                    <a:pt x="32" y="111"/>
                    <a:pt x="41" y="111"/>
                    <a:pt x="50" y="109"/>
                  </a:cubicBezTo>
                  <a:cubicBezTo>
                    <a:pt x="54" y="108"/>
                    <a:pt x="56" y="107"/>
                    <a:pt x="61" y="107"/>
                  </a:cubicBezTo>
                  <a:cubicBezTo>
                    <a:pt x="68" y="107"/>
                    <a:pt x="67" y="110"/>
                    <a:pt x="72" y="111"/>
                  </a:cubicBezTo>
                  <a:cubicBezTo>
                    <a:pt x="72" y="106"/>
                    <a:pt x="69" y="101"/>
                    <a:pt x="70" y="95"/>
                  </a:cubicBezTo>
                  <a:cubicBezTo>
                    <a:pt x="70" y="77"/>
                    <a:pt x="99" y="69"/>
                    <a:pt x="88" y="49"/>
                  </a:cubicBezTo>
                  <a:cubicBezTo>
                    <a:pt x="85" y="45"/>
                    <a:pt x="80" y="43"/>
                    <a:pt x="75" y="44"/>
                  </a:cubicBezTo>
                  <a:cubicBezTo>
                    <a:pt x="71" y="44"/>
                    <a:pt x="64" y="51"/>
                    <a:pt x="67" y="54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64" y="63"/>
                    <a:pt x="60" y="51"/>
                    <a:pt x="67" y="44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34"/>
                    <a:pt x="71" y="32"/>
                    <a:pt x="75" y="23"/>
                  </a:cubicBezTo>
                  <a:cubicBezTo>
                    <a:pt x="77" y="20"/>
                    <a:pt x="86" y="12"/>
                    <a:pt x="88" y="19"/>
                  </a:cubicBezTo>
                  <a:cubicBezTo>
                    <a:pt x="90" y="25"/>
                    <a:pt x="78" y="17"/>
                    <a:pt x="78" y="26"/>
                  </a:cubicBezTo>
                  <a:cubicBezTo>
                    <a:pt x="77" y="38"/>
                    <a:pt x="90" y="35"/>
                    <a:pt x="93" y="51"/>
                  </a:cubicBezTo>
                  <a:cubicBezTo>
                    <a:pt x="94" y="54"/>
                    <a:pt x="92" y="68"/>
                    <a:pt x="92" y="68"/>
                  </a:cubicBezTo>
                  <a:cubicBezTo>
                    <a:pt x="93" y="70"/>
                    <a:pt x="107" y="71"/>
                    <a:pt x="112" y="84"/>
                  </a:cubicBezTo>
                  <a:cubicBezTo>
                    <a:pt x="114" y="90"/>
                    <a:pt x="108" y="101"/>
                    <a:pt x="101" y="102"/>
                  </a:cubicBezTo>
                  <a:cubicBezTo>
                    <a:pt x="95" y="102"/>
                    <a:pt x="89" y="93"/>
                    <a:pt x="95" y="89"/>
                  </a:cubicBezTo>
                  <a:cubicBezTo>
                    <a:pt x="97" y="88"/>
                    <a:pt x="97" y="98"/>
                    <a:pt x="103" y="94"/>
                  </a:cubicBezTo>
                  <a:cubicBezTo>
                    <a:pt x="113" y="87"/>
                    <a:pt x="105" y="75"/>
                    <a:pt x="96" y="75"/>
                  </a:cubicBezTo>
                  <a:cubicBezTo>
                    <a:pt x="74" y="74"/>
                    <a:pt x="67" y="93"/>
                    <a:pt x="77" y="109"/>
                  </a:cubicBezTo>
                  <a:cubicBezTo>
                    <a:pt x="81" y="116"/>
                    <a:pt x="86" y="120"/>
                    <a:pt x="93" y="124"/>
                  </a:cubicBezTo>
                  <a:cubicBezTo>
                    <a:pt x="103" y="129"/>
                    <a:pt x="109" y="130"/>
                    <a:pt x="119" y="123"/>
                  </a:cubicBezTo>
                  <a:cubicBezTo>
                    <a:pt x="121" y="122"/>
                    <a:pt x="129" y="120"/>
                    <a:pt x="129" y="119"/>
                  </a:cubicBezTo>
                  <a:cubicBezTo>
                    <a:pt x="130" y="116"/>
                    <a:pt x="126" y="112"/>
                    <a:pt x="131" y="104"/>
                  </a:cubicBezTo>
                  <a:cubicBezTo>
                    <a:pt x="138" y="93"/>
                    <a:pt x="156" y="90"/>
                    <a:pt x="161" y="104"/>
                  </a:cubicBezTo>
                  <a:cubicBezTo>
                    <a:pt x="164" y="113"/>
                    <a:pt x="161" y="122"/>
                    <a:pt x="161" y="130"/>
                  </a:cubicBezTo>
                  <a:cubicBezTo>
                    <a:pt x="161" y="138"/>
                    <a:pt x="170" y="151"/>
                    <a:pt x="179" y="146"/>
                  </a:cubicBezTo>
                  <a:cubicBezTo>
                    <a:pt x="180" y="145"/>
                    <a:pt x="181" y="144"/>
                    <a:pt x="181" y="142"/>
                  </a:cubicBezTo>
                  <a:cubicBezTo>
                    <a:pt x="182" y="135"/>
                    <a:pt x="176" y="135"/>
                    <a:pt x="171" y="135"/>
                  </a:cubicBezTo>
                  <a:cubicBezTo>
                    <a:pt x="177" y="127"/>
                    <a:pt x="191" y="139"/>
                    <a:pt x="186" y="146"/>
                  </a:cubicBezTo>
                  <a:cubicBezTo>
                    <a:pt x="178" y="158"/>
                    <a:pt x="162" y="146"/>
                    <a:pt x="158" y="136"/>
                  </a:cubicBezTo>
                  <a:cubicBezTo>
                    <a:pt x="156" y="131"/>
                    <a:pt x="157" y="125"/>
                    <a:pt x="158" y="119"/>
                  </a:cubicBezTo>
                  <a:cubicBezTo>
                    <a:pt x="152" y="119"/>
                    <a:pt x="148" y="116"/>
                    <a:pt x="147" y="109"/>
                  </a:cubicBezTo>
                  <a:cubicBezTo>
                    <a:pt x="156" y="120"/>
                    <a:pt x="163" y="106"/>
                    <a:pt x="157" y="99"/>
                  </a:cubicBezTo>
                  <a:cubicBezTo>
                    <a:pt x="149" y="92"/>
                    <a:pt x="133" y="104"/>
                    <a:pt x="133" y="112"/>
                  </a:cubicBezTo>
                  <a:cubicBezTo>
                    <a:pt x="133" y="133"/>
                    <a:pt x="149" y="126"/>
                    <a:pt x="151" y="143"/>
                  </a:cubicBezTo>
                  <a:cubicBezTo>
                    <a:pt x="153" y="160"/>
                    <a:pt x="130" y="167"/>
                    <a:pt x="133" y="184"/>
                  </a:cubicBezTo>
                  <a:cubicBezTo>
                    <a:pt x="133" y="189"/>
                    <a:pt x="135" y="196"/>
                    <a:pt x="140" y="199"/>
                  </a:cubicBezTo>
                  <a:cubicBezTo>
                    <a:pt x="147" y="206"/>
                    <a:pt x="159" y="206"/>
                    <a:pt x="165" y="211"/>
                  </a:cubicBezTo>
                  <a:cubicBezTo>
                    <a:pt x="155" y="211"/>
                    <a:pt x="147" y="207"/>
                    <a:pt x="139" y="201"/>
                  </a:cubicBezTo>
                  <a:cubicBezTo>
                    <a:pt x="112" y="178"/>
                    <a:pt x="146" y="165"/>
                    <a:pt x="146" y="147"/>
                  </a:cubicBezTo>
                  <a:cubicBezTo>
                    <a:pt x="146" y="142"/>
                    <a:pt x="145" y="135"/>
                    <a:pt x="142" y="131"/>
                  </a:cubicBezTo>
                  <a:cubicBezTo>
                    <a:pt x="140" y="129"/>
                    <a:pt x="137" y="129"/>
                    <a:pt x="134" y="128"/>
                  </a:cubicBezTo>
                  <a:cubicBezTo>
                    <a:pt x="121" y="124"/>
                    <a:pt x="108" y="129"/>
                    <a:pt x="106" y="143"/>
                  </a:cubicBezTo>
                  <a:cubicBezTo>
                    <a:pt x="105" y="148"/>
                    <a:pt x="111" y="154"/>
                    <a:pt x="117" y="151"/>
                  </a:cubicBezTo>
                  <a:cubicBezTo>
                    <a:pt x="119" y="150"/>
                    <a:pt x="119" y="148"/>
                    <a:pt x="121" y="147"/>
                  </a:cubicBezTo>
                  <a:cubicBezTo>
                    <a:pt x="122" y="146"/>
                    <a:pt x="123" y="146"/>
                    <a:pt x="123" y="147"/>
                  </a:cubicBezTo>
                  <a:cubicBezTo>
                    <a:pt x="126" y="151"/>
                    <a:pt x="118" y="156"/>
                    <a:pt x="114" y="156"/>
                  </a:cubicBezTo>
                  <a:cubicBezTo>
                    <a:pt x="111" y="157"/>
                    <a:pt x="108" y="155"/>
                    <a:pt x="106" y="153"/>
                  </a:cubicBezTo>
                  <a:cubicBezTo>
                    <a:pt x="97" y="143"/>
                    <a:pt x="105" y="141"/>
                    <a:pt x="106" y="132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85" y="125"/>
                    <a:pt x="75" y="112"/>
                    <a:pt x="59" y="113"/>
                  </a:cubicBezTo>
                  <a:cubicBezTo>
                    <a:pt x="20" y="118"/>
                    <a:pt x="27" y="158"/>
                    <a:pt x="46" y="162"/>
                  </a:cubicBezTo>
                  <a:cubicBezTo>
                    <a:pt x="54" y="164"/>
                    <a:pt x="69" y="159"/>
                    <a:pt x="63" y="150"/>
                  </a:cubicBezTo>
                  <a:cubicBezTo>
                    <a:pt x="60" y="144"/>
                    <a:pt x="56" y="147"/>
                    <a:pt x="54" y="143"/>
                  </a:cubicBezTo>
                  <a:cubicBezTo>
                    <a:pt x="53" y="140"/>
                    <a:pt x="57" y="136"/>
                    <a:pt x="60" y="137"/>
                  </a:cubicBezTo>
                  <a:cubicBezTo>
                    <a:pt x="70" y="140"/>
                    <a:pt x="73" y="151"/>
                    <a:pt x="70" y="160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72" y="165"/>
                    <a:pt x="72" y="165"/>
                    <a:pt x="72" y="165"/>
                  </a:cubicBezTo>
                  <a:cubicBezTo>
                    <a:pt x="71" y="161"/>
                    <a:pt x="74" y="155"/>
                    <a:pt x="74" y="150"/>
                  </a:cubicBezTo>
                  <a:cubicBezTo>
                    <a:pt x="74" y="142"/>
                    <a:pt x="67" y="135"/>
                    <a:pt x="59" y="135"/>
                  </a:cubicBezTo>
                  <a:cubicBezTo>
                    <a:pt x="56" y="135"/>
                    <a:pt x="55" y="135"/>
                    <a:pt x="53" y="138"/>
                  </a:cubicBezTo>
                  <a:cubicBezTo>
                    <a:pt x="49" y="142"/>
                    <a:pt x="51" y="152"/>
                    <a:pt x="59" y="149"/>
                  </a:cubicBezTo>
                  <a:cubicBezTo>
                    <a:pt x="63" y="158"/>
                    <a:pt x="53" y="163"/>
                    <a:pt x="46" y="159"/>
                  </a:cubicBezTo>
                  <a:cubicBezTo>
                    <a:pt x="24" y="145"/>
                    <a:pt x="36" y="116"/>
                    <a:pt x="60" y="116"/>
                  </a:cubicBezTo>
                  <a:cubicBezTo>
                    <a:pt x="78" y="116"/>
                    <a:pt x="85" y="133"/>
                    <a:pt x="101" y="135"/>
                  </a:cubicBezTo>
                  <a:cubicBezTo>
                    <a:pt x="98" y="142"/>
                    <a:pt x="97" y="147"/>
                    <a:pt x="102" y="154"/>
                  </a:cubicBezTo>
                  <a:cubicBezTo>
                    <a:pt x="103" y="156"/>
                    <a:pt x="105" y="158"/>
                    <a:pt x="107" y="159"/>
                  </a:cubicBezTo>
                  <a:cubicBezTo>
                    <a:pt x="114" y="161"/>
                    <a:pt x="127" y="158"/>
                    <a:pt x="127" y="149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14" y="141"/>
                    <a:pt x="117" y="149"/>
                    <a:pt x="113" y="149"/>
                  </a:cubicBezTo>
                  <a:cubicBezTo>
                    <a:pt x="107" y="149"/>
                    <a:pt x="110" y="140"/>
                    <a:pt x="112" y="138"/>
                  </a:cubicBezTo>
                  <a:cubicBezTo>
                    <a:pt x="118" y="127"/>
                    <a:pt x="135" y="127"/>
                    <a:pt x="141" y="138"/>
                  </a:cubicBezTo>
                  <a:cubicBezTo>
                    <a:pt x="153" y="157"/>
                    <a:pt x="121" y="163"/>
                    <a:pt x="127" y="189"/>
                  </a:cubicBezTo>
                  <a:cubicBezTo>
                    <a:pt x="128" y="194"/>
                    <a:pt x="130" y="198"/>
                    <a:pt x="135" y="202"/>
                  </a:cubicBezTo>
                  <a:cubicBezTo>
                    <a:pt x="140" y="206"/>
                    <a:pt x="147" y="211"/>
                    <a:pt x="153" y="212"/>
                  </a:cubicBezTo>
                  <a:cubicBezTo>
                    <a:pt x="148" y="214"/>
                    <a:pt x="144" y="213"/>
                    <a:pt x="138" y="218"/>
                  </a:cubicBezTo>
                  <a:cubicBezTo>
                    <a:pt x="136" y="220"/>
                    <a:pt x="135" y="222"/>
                    <a:pt x="134" y="225"/>
                  </a:cubicBezTo>
                  <a:cubicBezTo>
                    <a:pt x="131" y="242"/>
                    <a:pt x="152" y="243"/>
                    <a:pt x="155" y="235"/>
                  </a:cubicBezTo>
                  <a:cubicBezTo>
                    <a:pt x="156" y="232"/>
                    <a:pt x="151" y="223"/>
                    <a:pt x="146" y="232"/>
                  </a:cubicBezTo>
                  <a:cubicBezTo>
                    <a:pt x="142" y="226"/>
                    <a:pt x="150" y="223"/>
                    <a:pt x="155" y="224"/>
                  </a:cubicBezTo>
                  <a:cubicBezTo>
                    <a:pt x="159" y="224"/>
                    <a:pt x="162" y="225"/>
                    <a:pt x="165" y="228"/>
                  </a:cubicBezTo>
                  <a:cubicBezTo>
                    <a:pt x="169" y="233"/>
                    <a:pt x="169" y="233"/>
                    <a:pt x="169" y="233"/>
                  </a:cubicBezTo>
                  <a:cubicBezTo>
                    <a:pt x="172" y="236"/>
                    <a:pt x="177" y="239"/>
                    <a:pt x="182" y="237"/>
                  </a:cubicBezTo>
                  <a:cubicBezTo>
                    <a:pt x="189" y="254"/>
                    <a:pt x="205" y="248"/>
                    <a:pt x="202" y="240"/>
                  </a:cubicBezTo>
                  <a:cubicBezTo>
                    <a:pt x="201" y="236"/>
                    <a:pt x="196" y="239"/>
                    <a:pt x="194" y="236"/>
                  </a:cubicBezTo>
                  <a:cubicBezTo>
                    <a:pt x="193" y="234"/>
                    <a:pt x="196" y="233"/>
                    <a:pt x="197" y="232"/>
                  </a:cubicBezTo>
                  <a:cubicBezTo>
                    <a:pt x="206" y="230"/>
                    <a:pt x="209" y="238"/>
                    <a:pt x="221" y="230"/>
                  </a:cubicBezTo>
                  <a:cubicBezTo>
                    <a:pt x="225" y="234"/>
                    <a:pt x="234" y="231"/>
                    <a:pt x="230" y="226"/>
                  </a:cubicBezTo>
                  <a:cubicBezTo>
                    <a:pt x="229" y="224"/>
                    <a:pt x="227" y="224"/>
                    <a:pt x="225" y="223"/>
                  </a:cubicBezTo>
                  <a:cubicBezTo>
                    <a:pt x="225" y="220"/>
                    <a:pt x="225" y="220"/>
                    <a:pt x="225" y="220"/>
                  </a:cubicBezTo>
                  <a:cubicBezTo>
                    <a:pt x="228" y="217"/>
                    <a:pt x="228" y="217"/>
                    <a:pt x="228" y="217"/>
                  </a:cubicBezTo>
                  <a:cubicBezTo>
                    <a:pt x="232" y="213"/>
                    <a:pt x="237" y="213"/>
                    <a:pt x="241" y="217"/>
                  </a:cubicBezTo>
                  <a:cubicBezTo>
                    <a:pt x="238" y="220"/>
                    <a:pt x="241" y="225"/>
                    <a:pt x="245" y="226"/>
                  </a:cubicBezTo>
                  <a:cubicBezTo>
                    <a:pt x="247" y="226"/>
                    <a:pt x="250" y="226"/>
                    <a:pt x="253" y="225"/>
                  </a:cubicBezTo>
                  <a:cubicBezTo>
                    <a:pt x="250" y="232"/>
                    <a:pt x="250" y="232"/>
                    <a:pt x="250" y="232"/>
                  </a:cubicBezTo>
                  <a:cubicBezTo>
                    <a:pt x="246" y="236"/>
                    <a:pt x="241" y="236"/>
                    <a:pt x="239" y="243"/>
                  </a:cubicBezTo>
                  <a:cubicBezTo>
                    <a:pt x="234" y="259"/>
                    <a:pt x="247" y="265"/>
                    <a:pt x="246" y="272"/>
                  </a:cubicBezTo>
                  <a:cubicBezTo>
                    <a:pt x="246" y="275"/>
                    <a:pt x="242" y="276"/>
                    <a:pt x="241" y="279"/>
                  </a:cubicBezTo>
                  <a:cubicBezTo>
                    <a:pt x="245" y="279"/>
                    <a:pt x="247" y="278"/>
                    <a:pt x="249" y="274"/>
                  </a:cubicBezTo>
                  <a:cubicBezTo>
                    <a:pt x="256" y="262"/>
                    <a:pt x="239" y="251"/>
                    <a:pt x="251" y="243"/>
                  </a:cubicBezTo>
                  <a:cubicBezTo>
                    <a:pt x="252" y="252"/>
                    <a:pt x="259" y="258"/>
                    <a:pt x="267" y="262"/>
                  </a:cubicBezTo>
                  <a:cubicBezTo>
                    <a:pt x="274" y="265"/>
                    <a:pt x="274" y="265"/>
                    <a:pt x="274" y="265"/>
                  </a:cubicBezTo>
                  <a:cubicBezTo>
                    <a:pt x="276" y="267"/>
                    <a:pt x="276" y="267"/>
                    <a:pt x="276" y="267"/>
                  </a:cubicBezTo>
                  <a:cubicBezTo>
                    <a:pt x="272" y="267"/>
                    <a:pt x="271" y="268"/>
                    <a:pt x="268" y="270"/>
                  </a:cubicBezTo>
                  <a:cubicBezTo>
                    <a:pt x="260" y="278"/>
                    <a:pt x="269" y="284"/>
                    <a:pt x="270" y="292"/>
                  </a:cubicBezTo>
                  <a:cubicBezTo>
                    <a:pt x="270" y="299"/>
                    <a:pt x="270" y="299"/>
                    <a:pt x="270" y="299"/>
                  </a:cubicBezTo>
                  <a:cubicBezTo>
                    <a:pt x="269" y="304"/>
                    <a:pt x="269" y="304"/>
                    <a:pt x="269" y="304"/>
                  </a:cubicBezTo>
                  <a:cubicBezTo>
                    <a:pt x="285" y="298"/>
                    <a:pt x="270" y="279"/>
                    <a:pt x="275" y="275"/>
                  </a:cubicBezTo>
                  <a:cubicBezTo>
                    <a:pt x="278" y="273"/>
                    <a:pt x="283" y="278"/>
                    <a:pt x="283" y="281"/>
                  </a:cubicBezTo>
                  <a:cubicBezTo>
                    <a:pt x="284" y="285"/>
                    <a:pt x="278" y="291"/>
                    <a:pt x="279" y="298"/>
                  </a:cubicBezTo>
                  <a:cubicBezTo>
                    <a:pt x="279" y="304"/>
                    <a:pt x="286" y="310"/>
                    <a:pt x="288" y="317"/>
                  </a:cubicBezTo>
                  <a:cubicBezTo>
                    <a:pt x="288" y="327"/>
                    <a:pt x="288" y="327"/>
                    <a:pt x="288" y="327"/>
                  </a:cubicBezTo>
                  <a:cubicBezTo>
                    <a:pt x="295" y="322"/>
                    <a:pt x="295" y="311"/>
                    <a:pt x="292" y="305"/>
                  </a:cubicBezTo>
                  <a:cubicBezTo>
                    <a:pt x="291" y="302"/>
                    <a:pt x="288" y="298"/>
                    <a:pt x="288" y="295"/>
                  </a:cubicBezTo>
                  <a:cubicBezTo>
                    <a:pt x="288" y="290"/>
                    <a:pt x="297" y="287"/>
                    <a:pt x="292" y="278"/>
                  </a:cubicBezTo>
                  <a:cubicBezTo>
                    <a:pt x="294" y="279"/>
                    <a:pt x="295" y="281"/>
                    <a:pt x="296" y="283"/>
                  </a:cubicBezTo>
                  <a:cubicBezTo>
                    <a:pt x="297" y="286"/>
                    <a:pt x="296" y="289"/>
                    <a:pt x="296" y="292"/>
                  </a:cubicBezTo>
                  <a:cubicBezTo>
                    <a:pt x="296" y="295"/>
                    <a:pt x="297" y="302"/>
                    <a:pt x="301" y="303"/>
                  </a:cubicBezTo>
                  <a:cubicBezTo>
                    <a:pt x="308" y="302"/>
                    <a:pt x="308" y="302"/>
                    <a:pt x="308" y="302"/>
                  </a:cubicBezTo>
                  <a:cubicBezTo>
                    <a:pt x="306" y="306"/>
                    <a:pt x="304" y="316"/>
                    <a:pt x="309" y="318"/>
                  </a:cubicBezTo>
                  <a:cubicBezTo>
                    <a:pt x="316" y="296"/>
                    <a:pt x="334" y="310"/>
                    <a:pt x="347" y="304"/>
                  </a:cubicBezTo>
                  <a:cubicBezTo>
                    <a:pt x="354" y="301"/>
                    <a:pt x="359" y="290"/>
                    <a:pt x="361" y="289"/>
                  </a:cubicBezTo>
                  <a:cubicBezTo>
                    <a:pt x="370" y="291"/>
                    <a:pt x="370" y="291"/>
                    <a:pt x="370" y="291"/>
                  </a:cubicBezTo>
                  <a:cubicBezTo>
                    <a:pt x="388" y="291"/>
                    <a:pt x="390" y="274"/>
                    <a:pt x="382" y="270"/>
                  </a:cubicBezTo>
                  <a:cubicBezTo>
                    <a:pt x="379" y="269"/>
                    <a:pt x="372" y="270"/>
                    <a:pt x="372" y="274"/>
                  </a:cubicBezTo>
                  <a:cubicBezTo>
                    <a:pt x="372" y="276"/>
                    <a:pt x="375" y="278"/>
                    <a:pt x="374" y="280"/>
                  </a:cubicBezTo>
                  <a:cubicBezTo>
                    <a:pt x="372" y="285"/>
                    <a:pt x="365" y="280"/>
                    <a:pt x="364" y="278"/>
                  </a:cubicBezTo>
                  <a:cubicBezTo>
                    <a:pt x="357" y="271"/>
                    <a:pt x="364" y="258"/>
                    <a:pt x="372" y="255"/>
                  </a:cubicBezTo>
                  <a:cubicBezTo>
                    <a:pt x="383" y="252"/>
                    <a:pt x="389" y="266"/>
                    <a:pt x="396" y="271"/>
                  </a:cubicBezTo>
                  <a:cubicBezTo>
                    <a:pt x="398" y="273"/>
                    <a:pt x="402" y="274"/>
                    <a:pt x="405" y="274"/>
                  </a:cubicBezTo>
                  <a:cubicBezTo>
                    <a:pt x="423" y="275"/>
                    <a:pt x="431" y="267"/>
                    <a:pt x="438" y="251"/>
                  </a:cubicBezTo>
                  <a:cubicBezTo>
                    <a:pt x="444" y="256"/>
                    <a:pt x="453" y="257"/>
                    <a:pt x="459" y="250"/>
                  </a:cubicBezTo>
                  <a:cubicBezTo>
                    <a:pt x="462" y="246"/>
                    <a:pt x="463" y="241"/>
                    <a:pt x="464" y="235"/>
                  </a:cubicBezTo>
                  <a:cubicBezTo>
                    <a:pt x="465" y="233"/>
                    <a:pt x="469" y="224"/>
                    <a:pt x="467" y="223"/>
                  </a:cubicBezTo>
                  <a:cubicBezTo>
                    <a:pt x="463" y="221"/>
                    <a:pt x="458" y="229"/>
                    <a:pt x="456" y="231"/>
                  </a:cubicBezTo>
                  <a:cubicBezTo>
                    <a:pt x="453" y="233"/>
                    <a:pt x="445" y="232"/>
                    <a:pt x="447" y="239"/>
                  </a:cubicBezTo>
                  <a:cubicBezTo>
                    <a:pt x="448" y="241"/>
                    <a:pt x="450" y="242"/>
                    <a:pt x="452" y="243"/>
                  </a:cubicBezTo>
                  <a:cubicBezTo>
                    <a:pt x="444" y="249"/>
                    <a:pt x="438" y="238"/>
                    <a:pt x="444" y="230"/>
                  </a:cubicBezTo>
                  <a:cubicBezTo>
                    <a:pt x="450" y="223"/>
                    <a:pt x="455" y="223"/>
                    <a:pt x="464" y="219"/>
                  </a:cubicBezTo>
                  <a:cubicBezTo>
                    <a:pt x="476" y="215"/>
                    <a:pt x="481" y="202"/>
                    <a:pt x="481" y="189"/>
                  </a:cubicBezTo>
                  <a:cubicBezTo>
                    <a:pt x="501" y="189"/>
                    <a:pt x="499" y="172"/>
                    <a:pt x="504" y="160"/>
                  </a:cubicBezTo>
                  <a:cubicBezTo>
                    <a:pt x="505" y="158"/>
                    <a:pt x="511" y="152"/>
                    <a:pt x="510" y="151"/>
                  </a:cubicBezTo>
                  <a:cubicBezTo>
                    <a:pt x="508" y="147"/>
                    <a:pt x="496" y="150"/>
                    <a:pt x="494" y="153"/>
                  </a:cubicBezTo>
                  <a:lnTo>
                    <a:pt x="492" y="15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1"/>
            <p:cNvSpPr>
              <a:spLocks/>
            </p:cNvSpPr>
            <p:nvPr/>
          </p:nvSpPr>
          <p:spPr bwMode="auto">
            <a:xfrm>
              <a:off x="2505076" y="1843087"/>
              <a:ext cx="2916237" cy="1619250"/>
            </a:xfrm>
            <a:custGeom>
              <a:avLst/>
              <a:gdLst>
                <a:gd name="T0" fmla="*/ 219 w 526"/>
                <a:gd name="T1" fmla="*/ 69 h 292"/>
                <a:gd name="T2" fmla="*/ 203 w 526"/>
                <a:gd name="T3" fmla="*/ 104 h 292"/>
                <a:gd name="T4" fmla="*/ 220 w 526"/>
                <a:gd name="T5" fmla="*/ 112 h 292"/>
                <a:gd name="T6" fmla="*/ 194 w 526"/>
                <a:gd name="T7" fmla="*/ 151 h 292"/>
                <a:gd name="T8" fmla="*/ 141 w 526"/>
                <a:gd name="T9" fmla="*/ 167 h 292"/>
                <a:gd name="T10" fmla="*/ 113 w 526"/>
                <a:gd name="T11" fmla="*/ 187 h 292"/>
                <a:gd name="T12" fmla="*/ 32 w 526"/>
                <a:gd name="T13" fmla="*/ 190 h 292"/>
                <a:gd name="T14" fmla="*/ 71 w 526"/>
                <a:gd name="T15" fmla="*/ 119 h 292"/>
                <a:gd name="T16" fmla="*/ 89 w 526"/>
                <a:gd name="T17" fmla="*/ 135 h 292"/>
                <a:gd name="T18" fmla="*/ 119 w 526"/>
                <a:gd name="T19" fmla="*/ 159 h 292"/>
                <a:gd name="T20" fmla="*/ 164 w 526"/>
                <a:gd name="T21" fmla="*/ 136 h 292"/>
                <a:gd name="T22" fmla="*/ 192 w 526"/>
                <a:gd name="T23" fmla="*/ 109 h 292"/>
                <a:gd name="T24" fmla="*/ 138 w 526"/>
                <a:gd name="T25" fmla="*/ 110 h 292"/>
                <a:gd name="T26" fmla="*/ 172 w 526"/>
                <a:gd name="T27" fmla="*/ 77 h 292"/>
                <a:gd name="T28" fmla="*/ 119 w 526"/>
                <a:gd name="T29" fmla="*/ 88 h 292"/>
                <a:gd name="T30" fmla="*/ 96 w 526"/>
                <a:gd name="T31" fmla="*/ 103 h 292"/>
                <a:gd name="T32" fmla="*/ 103 w 526"/>
                <a:gd name="T33" fmla="*/ 129 h 292"/>
                <a:gd name="T34" fmla="*/ 89 w 526"/>
                <a:gd name="T35" fmla="*/ 92 h 292"/>
                <a:gd name="T36" fmla="*/ 161 w 526"/>
                <a:gd name="T37" fmla="*/ 52 h 292"/>
                <a:gd name="T38" fmla="*/ 216 w 526"/>
                <a:gd name="T39" fmla="*/ 7 h 292"/>
                <a:gd name="T40" fmla="*/ 174 w 526"/>
                <a:gd name="T41" fmla="*/ 33 h 292"/>
                <a:gd name="T42" fmla="*/ 108 w 526"/>
                <a:gd name="T43" fmla="*/ 53 h 292"/>
                <a:gd name="T44" fmla="*/ 70 w 526"/>
                <a:gd name="T45" fmla="*/ 91 h 292"/>
                <a:gd name="T46" fmla="*/ 28 w 526"/>
                <a:gd name="T47" fmla="*/ 132 h 292"/>
                <a:gd name="T48" fmla="*/ 23 w 526"/>
                <a:gd name="T49" fmla="*/ 224 h 292"/>
                <a:gd name="T50" fmla="*/ 44 w 526"/>
                <a:gd name="T51" fmla="*/ 220 h 292"/>
                <a:gd name="T52" fmla="*/ 71 w 526"/>
                <a:gd name="T53" fmla="*/ 190 h 292"/>
                <a:gd name="T54" fmla="*/ 110 w 526"/>
                <a:gd name="T55" fmla="*/ 246 h 292"/>
                <a:gd name="T56" fmla="*/ 141 w 526"/>
                <a:gd name="T57" fmla="*/ 284 h 292"/>
                <a:gd name="T58" fmla="*/ 134 w 526"/>
                <a:gd name="T59" fmla="*/ 211 h 292"/>
                <a:gd name="T60" fmla="*/ 173 w 526"/>
                <a:gd name="T61" fmla="*/ 181 h 292"/>
                <a:gd name="T62" fmla="*/ 224 w 526"/>
                <a:gd name="T63" fmla="*/ 121 h 292"/>
                <a:gd name="T64" fmla="*/ 238 w 526"/>
                <a:gd name="T65" fmla="*/ 112 h 292"/>
                <a:gd name="T66" fmla="*/ 253 w 526"/>
                <a:gd name="T67" fmla="*/ 134 h 292"/>
                <a:gd name="T68" fmla="*/ 259 w 526"/>
                <a:gd name="T69" fmla="*/ 140 h 292"/>
                <a:gd name="T70" fmla="*/ 271 w 526"/>
                <a:gd name="T71" fmla="*/ 112 h 292"/>
                <a:gd name="T72" fmla="*/ 272 w 526"/>
                <a:gd name="T73" fmla="*/ 68 h 292"/>
                <a:gd name="T74" fmla="*/ 318 w 526"/>
                <a:gd name="T75" fmla="*/ 30 h 292"/>
                <a:gd name="T76" fmla="*/ 315 w 526"/>
                <a:gd name="T77" fmla="*/ 71 h 292"/>
                <a:gd name="T78" fmla="*/ 331 w 526"/>
                <a:gd name="T79" fmla="*/ 80 h 292"/>
                <a:gd name="T80" fmla="*/ 311 w 526"/>
                <a:gd name="T81" fmla="*/ 120 h 292"/>
                <a:gd name="T82" fmla="*/ 334 w 526"/>
                <a:gd name="T83" fmla="*/ 116 h 292"/>
                <a:gd name="T84" fmla="*/ 387 w 526"/>
                <a:gd name="T85" fmla="*/ 128 h 292"/>
                <a:gd name="T86" fmla="*/ 402 w 526"/>
                <a:gd name="T87" fmla="*/ 63 h 292"/>
                <a:gd name="T88" fmla="*/ 477 w 526"/>
                <a:gd name="T89" fmla="*/ 139 h 292"/>
                <a:gd name="T90" fmla="*/ 464 w 526"/>
                <a:gd name="T91" fmla="*/ 172 h 292"/>
                <a:gd name="T92" fmla="*/ 425 w 526"/>
                <a:gd name="T93" fmla="*/ 154 h 292"/>
                <a:gd name="T94" fmla="*/ 421 w 526"/>
                <a:gd name="T95" fmla="*/ 165 h 292"/>
                <a:gd name="T96" fmla="*/ 370 w 526"/>
                <a:gd name="T97" fmla="*/ 184 h 292"/>
                <a:gd name="T98" fmla="*/ 302 w 526"/>
                <a:gd name="T99" fmla="*/ 134 h 292"/>
                <a:gd name="T100" fmla="*/ 334 w 526"/>
                <a:gd name="T101" fmla="*/ 154 h 292"/>
                <a:gd name="T102" fmla="*/ 393 w 526"/>
                <a:gd name="T103" fmla="*/ 241 h 292"/>
                <a:gd name="T104" fmla="*/ 422 w 526"/>
                <a:gd name="T105" fmla="*/ 275 h 292"/>
                <a:gd name="T106" fmla="*/ 405 w 526"/>
                <a:gd name="T107" fmla="*/ 222 h 292"/>
                <a:gd name="T108" fmla="*/ 467 w 526"/>
                <a:gd name="T109" fmla="*/ 187 h 292"/>
                <a:gd name="T110" fmla="*/ 494 w 526"/>
                <a:gd name="T111" fmla="*/ 248 h 292"/>
                <a:gd name="T112" fmla="*/ 513 w 526"/>
                <a:gd name="T113" fmla="*/ 210 h 292"/>
                <a:gd name="T114" fmla="*/ 492 w 526"/>
                <a:gd name="T115" fmla="*/ 193 h 292"/>
                <a:gd name="T116" fmla="*/ 441 w 526"/>
                <a:gd name="T117" fmla="*/ 91 h 292"/>
                <a:gd name="T118" fmla="*/ 393 w 526"/>
                <a:gd name="T119" fmla="*/ 47 h 292"/>
                <a:gd name="T120" fmla="*/ 335 w 526"/>
                <a:gd name="T121" fmla="*/ 10 h 292"/>
                <a:gd name="T122" fmla="*/ 271 w 526"/>
                <a:gd name="T123" fmla="*/ 1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6" h="292">
                  <a:moveTo>
                    <a:pt x="264" y="21"/>
                  </a:moveTo>
                  <a:cubicBezTo>
                    <a:pt x="251" y="17"/>
                    <a:pt x="251" y="22"/>
                    <a:pt x="246" y="22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4" y="20"/>
                    <a:pt x="229" y="22"/>
                    <a:pt x="227" y="25"/>
                  </a:cubicBezTo>
                  <a:cubicBezTo>
                    <a:pt x="214" y="38"/>
                    <a:pt x="229" y="49"/>
                    <a:pt x="229" y="63"/>
                  </a:cubicBezTo>
                  <a:cubicBezTo>
                    <a:pt x="222" y="64"/>
                    <a:pt x="222" y="68"/>
                    <a:pt x="219" y="69"/>
                  </a:cubicBezTo>
                  <a:cubicBezTo>
                    <a:pt x="216" y="70"/>
                    <a:pt x="214" y="67"/>
                    <a:pt x="209" y="69"/>
                  </a:cubicBezTo>
                  <a:cubicBezTo>
                    <a:pt x="206" y="71"/>
                    <a:pt x="205" y="72"/>
                    <a:pt x="204" y="75"/>
                  </a:cubicBezTo>
                  <a:cubicBezTo>
                    <a:pt x="203" y="82"/>
                    <a:pt x="203" y="82"/>
                    <a:pt x="203" y="82"/>
                  </a:cubicBezTo>
                  <a:cubicBezTo>
                    <a:pt x="203" y="86"/>
                    <a:pt x="206" y="92"/>
                    <a:pt x="204" y="97"/>
                  </a:cubicBezTo>
                  <a:cubicBezTo>
                    <a:pt x="202" y="100"/>
                    <a:pt x="199" y="101"/>
                    <a:pt x="197" y="103"/>
                  </a:cubicBezTo>
                  <a:cubicBezTo>
                    <a:pt x="199" y="105"/>
                    <a:pt x="200" y="105"/>
                    <a:pt x="203" y="104"/>
                  </a:cubicBezTo>
                  <a:cubicBezTo>
                    <a:pt x="209" y="102"/>
                    <a:pt x="213" y="95"/>
                    <a:pt x="213" y="89"/>
                  </a:cubicBezTo>
                  <a:cubicBezTo>
                    <a:pt x="212" y="81"/>
                    <a:pt x="212" y="81"/>
                    <a:pt x="212" y="81"/>
                  </a:cubicBezTo>
                  <a:cubicBezTo>
                    <a:pt x="213" y="78"/>
                    <a:pt x="214" y="77"/>
                    <a:pt x="216" y="77"/>
                  </a:cubicBezTo>
                  <a:cubicBezTo>
                    <a:pt x="215" y="85"/>
                    <a:pt x="215" y="85"/>
                    <a:pt x="215" y="85"/>
                  </a:cubicBezTo>
                  <a:cubicBezTo>
                    <a:pt x="216" y="91"/>
                    <a:pt x="218" y="102"/>
                    <a:pt x="224" y="105"/>
                  </a:cubicBezTo>
                  <a:cubicBezTo>
                    <a:pt x="220" y="109"/>
                    <a:pt x="222" y="109"/>
                    <a:pt x="220" y="112"/>
                  </a:cubicBezTo>
                  <a:cubicBezTo>
                    <a:pt x="216" y="117"/>
                    <a:pt x="216" y="117"/>
                    <a:pt x="216" y="117"/>
                  </a:cubicBezTo>
                  <a:cubicBezTo>
                    <a:pt x="213" y="124"/>
                    <a:pt x="219" y="131"/>
                    <a:pt x="218" y="136"/>
                  </a:cubicBezTo>
                  <a:cubicBezTo>
                    <a:pt x="215" y="142"/>
                    <a:pt x="210" y="140"/>
                    <a:pt x="209" y="144"/>
                  </a:cubicBezTo>
                  <a:cubicBezTo>
                    <a:pt x="212" y="144"/>
                    <a:pt x="212" y="144"/>
                    <a:pt x="212" y="144"/>
                  </a:cubicBezTo>
                  <a:cubicBezTo>
                    <a:pt x="206" y="146"/>
                    <a:pt x="203" y="143"/>
                    <a:pt x="197" y="148"/>
                  </a:cubicBezTo>
                  <a:cubicBezTo>
                    <a:pt x="194" y="151"/>
                    <a:pt x="194" y="151"/>
                    <a:pt x="194" y="151"/>
                  </a:cubicBezTo>
                  <a:cubicBezTo>
                    <a:pt x="188" y="149"/>
                    <a:pt x="178" y="145"/>
                    <a:pt x="173" y="153"/>
                  </a:cubicBezTo>
                  <a:cubicBezTo>
                    <a:pt x="172" y="156"/>
                    <a:pt x="172" y="164"/>
                    <a:pt x="177" y="163"/>
                  </a:cubicBezTo>
                  <a:cubicBezTo>
                    <a:pt x="180" y="163"/>
                    <a:pt x="182" y="158"/>
                    <a:pt x="183" y="158"/>
                  </a:cubicBezTo>
                  <a:cubicBezTo>
                    <a:pt x="186" y="157"/>
                    <a:pt x="187" y="161"/>
                    <a:pt x="186" y="163"/>
                  </a:cubicBezTo>
                  <a:cubicBezTo>
                    <a:pt x="182" y="177"/>
                    <a:pt x="164" y="165"/>
                    <a:pt x="155" y="164"/>
                  </a:cubicBezTo>
                  <a:cubicBezTo>
                    <a:pt x="151" y="163"/>
                    <a:pt x="145" y="165"/>
                    <a:pt x="141" y="167"/>
                  </a:cubicBezTo>
                  <a:cubicBezTo>
                    <a:pt x="137" y="169"/>
                    <a:pt x="135" y="172"/>
                    <a:pt x="134" y="177"/>
                  </a:cubicBezTo>
                  <a:cubicBezTo>
                    <a:pt x="128" y="175"/>
                    <a:pt x="127" y="174"/>
                    <a:pt x="122" y="174"/>
                  </a:cubicBezTo>
                  <a:cubicBezTo>
                    <a:pt x="112" y="174"/>
                    <a:pt x="103" y="183"/>
                    <a:pt x="107" y="193"/>
                  </a:cubicBezTo>
                  <a:cubicBezTo>
                    <a:pt x="108" y="197"/>
                    <a:pt x="114" y="201"/>
                    <a:pt x="118" y="198"/>
                  </a:cubicBezTo>
                  <a:cubicBezTo>
                    <a:pt x="121" y="192"/>
                    <a:pt x="121" y="192"/>
                    <a:pt x="121" y="192"/>
                  </a:cubicBezTo>
                  <a:cubicBezTo>
                    <a:pt x="117" y="190"/>
                    <a:pt x="116" y="191"/>
                    <a:pt x="113" y="187"/>
                  </a:cubicBezTo>
                  <a:cubicBezTo>
                    <a:pt x="116" y="187"/>
                    <a:pt x="118" y="185"/>
                    <a:pt x="121" y="186"/>
                  </a:cubicBezTo>
                  <a:cubicBezTo>
                    <a:pt x="131" y="187"/>
                    <a:pt x="130" y="211"/>
                    <a:pt x="113" y="208"/>
                  </a:cubicBezTo>
                  <a:cubicBezTo>
                    <a:pt x="92" y="205"/>
                    <a:pt x="100" y="166"/>
                    <a:pt x="63" y="171"/>
                  </a:cubicBezTo>
                  <a:cubicBezTo>
                    <a:pt x="57" y="172"/>
                    <a:pt x="51" y="174"/>
                    <a:pt x="47" y="179"/>
                  </a:cubicBezTo>
                  <a:cubicBezTo>
                    <a:pt x="44" y="175"/>
                    <a:pt x="44" y="174"/>
                    <a:pt x="39" y="174"/>
                  </a:cubicBezTo>
                  <a:cubicBezTo>
                    <a:pt x="25" y="173"/>
                    <a:pt x="26" y="190"/>
                    <a:pt x="32" y="190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49" y="209"/>
                    <a:pt x="12" y="205"/>
                    <a:pt x="16" y="185"/>
                  </a:cubicBezTo>
                  <a:cubicBezTo>
                    <a:pt x="17" y="178"/>
                    <a:pt x="22" y="173"/>
                    <a:pt x="29" y="169"/>
                  </a:cubicBezTo>
                  <a:cubicBezTo>
                    <a:pt x="42" y="163"/>
                    <a:pt x="53" y="164"/>
                    <a:pt x="62" y="149"/>
                  </a:cubicBezTo>
                  <a:cubicBezTo>
                    <a:pt x="69" y="137"/>
                    <a:pt x="63" y="128"/>
                    <a:pt x="64" y="126"/>
                  </a:cubicBezTo>
                  <a:cubicBezTo>
                    <a:pt x="64" y="123"/>
                    <a:pt x="69" y="124"/>
                    <a:pt x="71" y="119"/>
                  </a:cubicBezTo>
                  <a:cubicBezTo>
                    <a:pt x="76" y="110"/>
                    <a:pt x="66" y="110"/>
                    <a:pt x="60" y="112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66" y="102"/>
                    <a:pt x="69" y="100"/>
                    <a:pt x="74" y="104"/>
                  </a:cubicBezTo>
                  <a:cubicBezTo>
                    <a:pt x="82" y="110"/>
                    <a:pt x="78" y="115"/>
                    <a:pt x="78" y="123"/>
                  </a:cubicBezTo>
                  <a:cubicBezTo>
                    <a:pt x="78" y="129"/>
                    <a:pt x="82" y="134"/>
                    <a:pt x="89" y="135"/>
                  </a:cubicBezTo>
                  <a:cubicBezTo>
                    <a:pt x="86" y="139"/>
                    <a:pt x="85" y="139"/>
                    <a:pt x="85" y="145"/>
                  </a:cubicBezTo>
                  <a:cubicBezTo>
                    <a:pt x="73" y="146"/>
                    <a:pt x="68" y="167"/>
                    <a:pt x="84" y="172"/>
                  </a:cubicBezTo>
                  <a:cubicBezTo>
                    <a:pt x="99" y="176"/>
                    <a:pt x="103" y="163"/>
                    <a:pt x="96" y="160"/>
                  </a:cubicBezTo>
                  <a:cubicBezTo>
                    <a:pt x="94" y="160"/>
                    <a:pt x="90" y="161"/>
                    <a:pt x="87" y="161"/>
                  </a:cubicBezTo>
                  <a:cubicBezTo>
                    <a:pt x="88" y="158"/>
                    <a:pt x="90" y="156"/>
                    <a:pt x="93" y="154"/>
                  </a:cubicBezTo>
                  <a:cubicBezTo>
                    <a:pt x="103" y="149"/>
                    <a:pt x="110" y="158"/>
                    <a:pt x="119" y="159"/>
                  </a:cubicBezTo>
                  <a:cubicBezTo>
                    <a:pt x="122" y="160"/>
                    <a:pt x="125" y="158"/>
                    <a:pt x="128" y="158"/>
                  </a:cubicBezTo>
                  <a:cubicBezTo>
                    <a:pt x="131" y="159"/>
                    <a:pt x="132" y="162"/>
                    <a:pt x="137" y="163"/>
                  </a:cubicBezTo>
                  <a:cubicBezTo>
                    <a:pt x="141" y="163"/>
                    <a:pt x="147" y="159"/>
                    <a:pt x="146" y="154"/>
                  </a:cubicBezTo>
                  <a:cubicBezTo>
                    <a:pt x="146" y="152"/>
                    <a:pt x="138" y="151"/>
                    <a:pt x="142" y="149"/>
                  </a:cubicBezTo>
                  <a:cubicBezTo>
                    <a:pt x="144" y="148"/>
                    <a:pt x="144" y="148"/>
                    <a:pt x="144" y="148"/>
                  </a:cubicBezTo>
                  <a:cubicBezTo>
                    <a:pt x="151" y="145"/>
                    <a:pt x="162" y="145"/>
                    <a:pt x="164" y="136"/>
                  </a:cubicBezTo>
                  <a:cubicBezTo>
                    <a:pt x="176" y="138"/>
                    <a:pt x="176" y="123"/>
                    <a:pt x="169" y="121"/>
                  </a:cubicBezTo>
                  <a:cubicBezTo>
                    <a:pt x="167" y="121"/>
                    <a:pt x="166" y="122"/>
                    <a:pt x="165" y="123"/>
                  </a:cubicBezTo>
                  <a:cubicBezTo>
                    <a:pt x="156" y="114"/>
                    <a:pt x="167" y="110"/>
                    <a:pt x="175" y="114"/>
                  </a:cubicBezTo>
                  <a:cubicBezTo>
                    <a:pt x="184" y="119"/>
                    <a:pt x="179" y="124"/>
                    <a:pt x="185" y="130"/>
                  </a:cubicBezTo>
                  <a:cubicBezTo>
                    <a:pt x="187" y="132"/>
                    <a:pt x="191" y="132"/>
                    <a:pt x="194" y="131"/>
                  </a:cubicBezTo>
                  <a:cubicBezTo>
                    <a:pt x="203" y="129"/>
                    <a:pt x="207" y="109"/>
                    <a:pt x="192" y="109"/>
                  </a:cubicBezTo>
                  <a:cubicBezTo>
                    <a:pt x="192" y="106"/>
                    <a:pt x="192" y="104"/>
                    <a:pt x="191" y="102"/>
                  </a:cubicBezTo>
                  <a:cubicBezTo>
                    <a:pt x="188" y="99"/>
                    <a:pt x="186" y="100"/>
                    <a:pt x="183" y="99"/>
                  </a:cubicBezTo>
                  <a:cubicBezTo>
                    <a:pt x="179" y="97"/>
                    <a:pt x="176" y="95"/>
                    <a:pt x="172" y="95"/>
                  </a:cubicBezTo>
                  <a:cubicBezTo>
                    <a:pt x="165" y="96"/>
                    <a:pt x="165" y="96"/>
                    <a:pt x="165" y="96"/>
                  </a:cubicBezTo>
                  <a:cubicBezTo>
                    <a:pt x="162" y="96"/>
                    <a:pt x="161" y="94"/>
                    <a:pt x="157" y="95"/>
                  </a:cubicBezTo>
                  <a:cubicBezTo>
                    <a:pt x="151" y="98"/>
                    <a:pt x="149" y="106"/>
                    <a:pt x="138" y="110"/>
                  </a:cubicBezTo>
                  <a:cubicBezTo>
                    <a:pt x="140" y="107"/>
                    <a:pt x="140" y="106"/>
                    <a:pt x="141" y="104"/>
                  </a:cubicBezTo>
                  <a:cubicBezTo>
                    <a:pt x="142" y="100"/>
                    <a:pt x="147" y="95"/>
                    <a:pt x="151" y="93"/>
                  </a:cubicBezTo>
                  <a:cubicBezTo>
                    <a:pt x="155" y="92"/>
                    <a:pt x="159" y="94"/>
                    <a:pt x="164" y="94"/>
                  </a:cubicBezTo>
                  <a:cubicBezTo>
                    <a:pt x="169" y="94"/>
                    <a:pt x="177" y="95"/>
                    <a:pt x="178" y="87"/>
                  </a:cubicBezTo>
                  <a:cubicBezTo>
                    <a:pt x="171" y="88"/>
                    <a:pt x="167" y="89"/>
                    <a:pt x="162" y="85"/>
                  </a:cubicBezTo>
                  <a:cubicBezTo>
                    <a:pt x="165" y="85"/>
                    <a:pt x="176" y="83"/>
                    <a:pt x="172" y="77"/>
                  </a:cubicBezTo>
                  <a:cubicBezTo>
                    <a:pt x="168" y="73"/>
                    <a:pt x="168" y="73"/>
                    <a:pt x="168" y="73"/>
                  </a:cubicBezTo>
                  <a:cubicBezTo>
                    <a:pt x="166" y="71"/>
                    <a:pt x="165" y="68"/>
                    <a:pt x="163" y="67"/>
                  </a:cubicBezTo>
                  <a:cubicBezTo>
                    <a:pt x="149" y="65"/>
                    <a:pt x="149" y="65"/>
                    <a:pt x="149" y="65"/>
                  </a:cubicBezTo>
                  <a:cubicBezTo>
                    <a:pt x="143" y="64"/>
                    <a:pt x="141" y="67"/>
                    <a:pt x="136" y="69"/>
                  </a:cubicBezTo>
                  <a:cubicBezTo>
                    <a:pt x="133" y="72"/>
                    <a:pt x="130" y="71"/>
                    <a:pt x="127" y="74"/>
                  </a:cubicBezTo>
                  <a:cubicBezTo>
                    <a:pt x="124" y="77"/>
                    <a:pt x="122" y="86"/>
                    <a:pt x="119" y="88"/>
                  </a:cubicBezTo>
                  <a:cubicBezTo>
                    <a:pt x="115" y="91"/>
                    <a:pt x="111" y="85"/>
                    <a:pt x="105" y="87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05" y="96"/>
                    <a:pt x="105" y="96"/>
                    <a:pt x="105" y="96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8" y="100"/>
                    <a:pt x="99" y="101"/>
                    <a:pt x="105" y="106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4" y="108"/>
                    <a:pt x="97" y="111"/>
                    <a:pt x="101" y="114"/>
                  </a:cubicBezTo>
                  <a:cubicBezTo>
                    <a:pt x="106" y="118"/>
                    <a:pt x="106" y="118"/>
                    <a:pt x="106" y="118"/>
                  </a:cubicBezTo>
                  <a:cubicBezTo>
                    <a:pt x="100" y="120"/>
                    <a:pt x="99" y="116"/>
                    <a:pt x="94" y="115"/>
                  </a:cubicBezTo>
                  <a:cubicBezTo>
                    <a:pt x="94" y="121"/>
                    <a:pt x="100" y="127"/>
                    <a:pt x="106" y="128"/>
                  </a:cubicBezTo>
                  <a:cubicBezTo>
                    <a:pt x="113" y="129"/>
                    <a:pt x="113" y="129"/>
                    <a:pt x="113" y="129"/>
                  </a:cubicBezTo>
                  <a:cubicBezTo>
                    <a:pt x="109" y="131"/>
                    <a:pt x="106" y="129"/>
                    <a:pt x="103" y="129"/>
                  </a:cubicBezTo>
                  <a:cubicBezTo>
                    <a:pt x="99" y="129"/>
                    <a:pt x="97" y="127"/>
                    <a:pt x="94" y="125"/>
                  </a:cubicBezTo>
                  <a:cubicBezTo>
                    <a:pt x="84" y="118"/>
                    <a:pt x="91" y="112"/>
                    <a:pt x="89" y="104"/>
                  </a:cubicBezTo>
                  <a:cubicBezTo>
                    <a:pt x="87" y="99"/>
                    <a:pt x="76" y="91"/>
                    <a:pt x="82" y="85"/>
                  </a:cubicBezTo>
                  <a:cubicBezTo>
                    <a:pt x="84" y="83"/>
                    <a:pt x="86" y="82"/>
                    <a:pt x="89" y="82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87"/>
                    <a:pt x="85" y="90"/>
                    <a:pt x="89" y="92"/>
                  </a:cubicBezTo>
                  <a:cubicBezTo>
                    <a:pt x="96" y="94"/>
                    <a:pt x="101" y="86"/>
                    <a:pt x="102" y="80"/>
                  </a:cubicBezTo>
                  <a:cubicBezTo>
                    <a:pt x="117" y="80"/>
                    <a:pt x="131" y="76"/>
                    <a:pt x="131" y="58"/>
                  </a:cubicBezTo>
                  <a:cubicBezTo>
                    <a:pt x="131" y="37"/>
                    <a:pt x="151" y="41"/>
                    <a:pt x="148" y="48"/>
                  </a:cubicBezTo>
                  <a:cubicBezTo>
                    <a:pt x="144" y="53"/>
                    <a:pt x="144" y="53"/>
                    <a:pt x="144" y="53"/>
                  </a:cubicBezTo>
                  <a:cubicBezTo>
                    <a:pt x="141" y="59"/>
                    <a:pt x="150" y="63"/>
                    <a:pt x="156" y="57"/>
                  </a:cubicBezTo>
                  <a:cubicBezTo>
                    <a:pt x="158" y="56"/>
                    <a:pt x="159" y="52"/>
                    <a:pt x="161" y="52"/>
                  </a:cubicBezTo>
                  <a:cubicBezTo>
                    <a:pt x="165" y="50"/>
                    <a:pt x="176" y="56"/>
                    <a:pt x="187" y="46"/>
                  </a:cubicBezTo>
                  <a:cubicBezTo>
                    <a:pt x="198" y="36"/>
                    <a:pt x="194" y="24"/>
                    <a:pt x="201" y="18"/>
                  </a:cubicBezTo>
                  <a:cubicBezTo>
                    <a:pt x="212" y="10"/>
                    <a:pt x="218" y="22"/>
                    <a:pt x="210" y="24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5" y="19"/>
                    <a:pt x="199" y="28"/>
                    <a:pt x="206" y="34"/>
                  </a:cubicBezTo>
                  <a:cubicBezTo>
                    <a:pt x="216" y="42"/>
                    <a:pt x="232" y="17"/>
                    <a:pt x="216" y="7"/>
                  </a:cubicBezTo>
                  <a:cubicBezTo>
                    <a:pt x="212" y="5"/>
                    <a:pt x="209" y="4"/>
                    <a:pt x="205" y="6"/>
                  </a:cubicBezTo>
                  <a:cubicBezTo>
                    <a:pt x="197" y="11"/>
                    <a:pt x="197" y="11"/>
                    <a:pt x="197" y="11"/>
                  </a:cubicBezTo>
                  <a:cubicBezTo>
                    <a:pt x="193" y="14"/>
                    <a:pt x="190" y="17"/>
                    <a:pt x="188" y="20"/>
                  </a:cubicBezTo>
                  <a:cubicBezTo>
                    <a:pt x="184" y="17"/>
                    <a:pt x="184" y="17"/>
                    <a:pt x="184" y="17"/>
                  </a:cubicBezTo>
                  <a:cubicBezTo>
                    <a:pt x="177" y="15"/>
                    <a:pt x="167" y="21"/>
                    <a:pt x="167" y="29"/>
                  </a:cubicBezTo>
                  <a:cubicBezTo>
                    <a:pt x="167" y="32"/>
                    <a:pt x="170" y="36"/>
                    <a:pt x="174" y="33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87" y="34"/>
                    <a:pt x="180" y="41"/>
                    <a:pt x="171" y="41"/>
                  </a:cubicBezTo>
                  <a:cubicBezTo>
                    <a:pt x="162" y="41"/>
                    <a:pt x="159" y="37"/>
                    <a:pt x="153" y="34"/>
                  </a:cubicBezTo>
                  <a:cubicBezTo>
                    <a:pt x="141" y="28"/>
                    <a:pt x="127" y="36"/>
                    <a:pt x="122" y="47"/>
                  </a:cubicBezTo>
                  <a:cubicBezTo>
                    <a:pt x="119" y="46"/>
                    <a:pt x="115" y="47"/>
                    <a:pt x="113" y="48"/>
                  </a:cubicBezTo>
                  <a:cubicBezTo>
                    <a:pt x="108" y="53"/>
                    <a:pt x="108" y="53"/>
                    <a:pt x="108" y="53"/>
                  </a:cubicBezTo>
                  <a:cubicBezTo>
                    <a:pt x="107" y="56"/>
                    <a:pt x="107" y="63"/>
                    <a:pt x="109" y="64"/>
                  </a:cubicBezTo>
                  <a:cubicBezTo>
                    <a:pt x="113" y="66"/>
                    <a:pt x="114" y="60"/>
                    <a:pt x="114" y="58"/>
                  </a:cubicBezTo>
                  <a:cubicBezTo>
                    <a:pt x="123" y="59"/>
                    <a:pt x="119" y="70"/>
                    <a:pt x="106" y="71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82" y="69"/>
                    <a:pt x="78" y="70"/>
                    <a:pt x="72" y="79"/>
                  </a:cubicBezTo>
                  <a:cubicBezTo>
                    <a:pt x="69" y="83"/>
                    <a:pt x="68" y="87"/>
                    <a:pt x="70" y="91"/>
                  </a:cubicBezTo>
                  <a:cubicBezTo>
                    <a:pt x="62" y="91"/>
                    <a:pt x="55" y="94"/>
                    <a:pt x="50" y="101"/>
                  </a:cubicBezTo>
                  <a:cubicBezTo>
                    <a:pt x="34" y="124"/>
                    <a:pt x="60" y="129"/>
                    <a:pt x="55" y="144"/>
                  </a:cubicBezTo>
                  <a:cubicBezTo>
                    <a:pt x="50" y="157"/>
                    <a:pt x="33" y="156"/>
                    <a:pt x="34" y="141"/>
                  </a:cubicBezTo>
                  <a:cubicBezTo>
                    <a:pt x="37" y="144"/>
                    <a:pt x="37" y="151"/>
                    <a:pt x="42" y="149"/>
                  </a:cubicBezTo>
                  <a:cubicBezTo>
                    <a:pt x="49" y="147"/>
                    <a:pt x="53" y="130"/>
                    <a:pt x="36" y="129"/>
                  </a:cubicBezTo>
                  <a:cubicBezTo>
                    <a:pt x="33" y="129"/>
                    <a:pt x="30" y="131"/>
                    <a:pt x="28" y="132"/>
                  </a:cubicBezTo>
                  <a:cubicBezTo>
                    <a:pt x="18" y="141"/>
                    <a:pt x="26" y="154"/>
                    <a:pt x="26" y="157"/>
                  </a:cubicBezTo>
                  <a:cubicBezTo>
                    <a:pt x="25" y="160"/>
                    <a:pt x="4" y="167"/>
                    <a:pt x="6" y="187"/>
                  </a:cubicBezTo>
                  <a:cubicBezTo>
                    <a:pt x="7" y="216"/>
                    <a:pt x="32" y="214"/>
                    <a:pt x="35" y="231"/>
                  </a:cubicBezTo>
                  <a:cubicBezTo>
                    <a:pt x="36" y="244"/>
                    <a:pt x="18" y="250"/>
                    <a:pt x="12" y="238"/>
                  </a:cubicBezTo>
                  <a:cubicBezTo>
                    <a:pt x="6" y="227"/>
                    <a:pt x="19" y="237"/>
                    <a:pt x="23" y="230"/>
                  </a:cubicBezTo>
                  <a:cubicBezTo>
                    <a:pt x="24" y="228"/>
                    <a:pt x="24" y="227"/>
                    <a:pt x="23" y="224"/>
                  </a:cubicBezTo>
                  <a:cubicBezTo>
                    <a:pt x="19" y="215"/>
                    <a:pt x="0" y="220"/>
                    <a:pt x="0" y="239"/>
                  </a:cubicBezTo>
                  <a:cubicBezTo>
                    <a:pt x="0" y="256"/>
                    <a:pt x="14" y="254"/>
                    <a:pt x="18" y="258"/>
                  </a:cubicBezTo>
                  <a:cubicBezTo>
                    <a:pt x="21" y="261"/>
                    <a:pt x="18" y="271"/>
                    <a:pt x="30" y="271"/>
                  </a:cubicBezTo>
                  <a:cubicBezTo>
                    <a:pt x="29" y="268"/>
                    <a:pt x="27" y="266"/>
                    <a:pt x="28" y="262"/>
                  </a:cubicBezTo>
                  <a:cubicBezTo>
                    <a:pt x="29" y="259"/>
                    <a:pt x="37" y="255"/>
                    <a:pt x="40" y="252"/>
                  </a:cubicBezTo>
                  <a:cubicBezTo>
                    <a:pt x="47" y="243"/>
                    <a:pt x="50" y="230"/>
                    <a:pt x="44" y="220"/>
                  </a:cubicBezTo>
                  <a:cubicBezTo>
                    <a:pt x="42" y="218"/>
                    <a:pt x="41" y="215"/>
                    <a:pt x="39" y="214"/>
                  </a:cubicBezTo>
                  <a:cubicBezTo>
                    <a:pt x="45" y="208"/>
                    <a:pt x="47" y="207"/>
                    <a:pt x="50" y="198"/>
                  </a:cubicBezTo>
                  <a:cubicBezTo>
                    <a:pt x="51" y="195"/>
                    <a:pt x="51" y="192"/>
                    <a:pt x="53" y="189"/>
                  </a:cubicBezTo>
                  <a:cubicBezTo>
                    <a:pt x="59" y="180"/>
                    <a:pt x="78" y="178"/>
                    <a:pt x="81" y="191"/>
                  </a:cubicBezTo>
                  <a:cubicBezTo>
                    <a:pt x="81" y="193"/>
                    <a:pt x="80" y="197"/>
                    <a:pt x="77" y="197"/>
                  </a:cubicBezTo>
                  <a:cubicBezTo>
                    <a:pt x="73" y="197"/>
                    <a:pt x="76" y="189"/>
                    <a:pt x="71" y="190"/>
                  </a:cubicBezTo>
                  <a:cubicBezTo>
                    <a:pt x="62" y="191"/>
                    <a:pt x="61" y="205"/>
                    <a:pt x="77" y="206"/>
                  </a:cubicBezTo>
                  <a:cubicBezTo>
                    <a:pt x="86" y="204"/>
                    <a:pt x="86" y="204"/>
                    <a:pt x="86" y="204"/>
                  </a:cubicBezTo>
                  <a:cubicBezTo>
                    <a:pt x="96" y="215"/>
                    <a:pt x="96" y="215"/>
                    <a:pt x="96" y="215"/>
                  </a:cubicBezTo>
                  <a:cubicBezTo>
                    <a:pt x="106" y="223"/>
                    <a:pt x="120" y="224"/>
                    <a:pt x="127" y="236"/>
                  </a:cubicBezTo>
                  <a:cubicBezTo>
                    <a:pt x="133" y="243"/>
                    <a:pt x="130" y="261"/>
                    <a:pt x="118" y="259"/>
                  </a:cubicBezTo>
                  <a:cubicBezTo>
                    <a:pt x="113" y="258"/>
                    <a:pt x="104" y="251"/>
                    <a:pt x="110" y="246"/>
                  </a:cubicBezTo>
                  <a:cubicBezTo>
                    <a:pt x="113" y="244"/>
                    <a:pt x="119" y="248"/>
                    <a:pt x="120" y="241"/>
                  </a:cubicBezTo>
                  <a:cubicBezTo>
                    <a:pt x="121" y="232"/>
                    <a:pt x="105" y="236"/>
                    <a:pt x="101" y="240"/>
                  </a:cubicBezTo>
                  <a:cubicBezTo>
                    <a:pt x="94" y="249"/>
                    <a:pt x="98" y="263"/>
                    <a:pt x="109" y="267"/>
                  </a:cubicBezTo>
                  <a:cubicBezTo>
                    <a:pt x="113" y="269"/>
                    <a:pt x="118" y="269"/>
                    <a:pt x="122" y="269"/>
                  </a:cubicBezTo>
                  <a:cubicBezTo>
                    <a:pt x="122" y="272"/>
                    <a:pt x="123" y="275"/>
                    <a:pt x="126" y="278"/>
                  </a:cubicBezTo>
                  <a:cubicBezTo>
                    <a:pt x="128" y="280"/>
                    <a:pt x="138" y="286"/>
                    <a:pt x="141" y="284"/>
                  </a:cubicBezTo>
                  <a:cubicBezTo>
                    <a:pt x="142" y="282"/>
                    <a:pt x="142" y="282"/>
                    <a:pt x="142" y="282"/>
                  </a:cubicBezTo>
                  <a:cubicBezTo>
                    <a:pt x="135" y="280"/>
                    <a:pt x="131" y="273"/>
                    <a:pt x="133" y="266"/>
                  </a:cubicBezTo>
                  <a:cubicBezTo>
                    <a:pt x="138" y="257"/>
                    <a:pt x="138" y="257"/>
                    <a:pt x="138" y="257"/>
                  </a:cubicBezTo>
                  <a:cubicBezTo>
                    <a:pt x="143" y="246"/>
                    <a:pt x="140" y="235"/>
                    <a:pt x="132" y="226"/>
                  </a:cubicBezTo>
                  <a:cubicBezTo>
                    <a:pt x="126" y="218"/>
                    <a:pt x="126" y="218"/>
                    <a:pt x="126" y="218"/>
                  </a:cubicBezTo>
                  <a:cubicBezTo>
                    <a:pt x="129" y="216"/>
                    <a:pt x="132" y="214"/>
                    <a:pt x="134" y="211"/>
                  </a:cubicBezTo>
                  <a:cubicBezTo>
                    <a:pt x="141" y="200"/>
                    <a:pt x="133" y="188"/>
                    <a:pt x="144" y="178"/>
                  </a:cubicBezTo>
                  <a:cubicBezTo>
                    <a:pt x="149" y="174"/>
                    <a:pt x="158" y="173"/>
                    <a:pt x="161" y="180"/>
                  </a:cubicBezTo>
                  <a:cubicBezTo>
                    <a:pt x="161" y="181"/>
                    <a:pt x="161" y="183"/>
                    <a:pt x="160" y="184"/>
                  </a:cubicBezTo>
                  <a:cubicBezTo>
                    <a:pt x="157" y="184"/>
                    <a:pt x="157" y="178"/>
                    <a:pt x="153" y="180"/>
                  </a:cubicBezTo>
                  <a:cubicBezTo>
                    <a:pt x="149" y="182"/>
                    <a:pt x="147" y="193"/>
                    <a:pt x="158" y="194"/>
                  </a:cubicBezTo>
                  <a:cubicBezTo>
                    <a:pt x="171" y="195"/>
                    <a:pt x="170" y="183"/>
                    <a:pt x="173" y="181"/>
                  </a:cubicBezTo>
                  <a:cubicBezTo>
                    <a:pt x="175" y="179"/>
                    <a:pt x="182" y="179"/>
                    <a:pt x="187" y="176"/>
                  </a:cubicBezTo>
                  <a:cubicBezTo>
                    <a:pt x="200" y="166"/>
                    <a:pt x="199" y="148"/>
                    <a:pt x="219" y="150"/>
                  </a:cubicBezTo>
                  <a:cubicBezTo>
                    <a:pt x="219" y="146"/>
                    <a:pt x="219" y="146"/>
                    <a:pt x="219" y="146"/>
                  </a:cubicBezTo>
                  <a:cubicBezTo>
                    <a:pt x="213" y="145"/>
                    <a:pt x="213" y="145"/>
                    <a:pt x="213" y="145"/>
                  </a:cubicBezTo>
                  <a:cubicBezTo>
                    <a:pt x="220" y="141"/>
                    <a:pt x="220" y="141"/>
                    <a:pt x="220" y="141"/>
                  </a:cubicBezTo>
                  <a:cubicBezTo>
                    <a:pt x="225" y="137"/>
                    <a:pt x="224" y="128"/>
                    <a:pt x="224" y="121"/>
                  </a:cubicBezTo>
                  <a:cubicBezTo>
                    <a:pt x="233" y="122"/>
                    <a:pt x="228" y="134"/>
                    <a:pt x="235" y="137"/>
                  </a:cubicBezTo>
                  <a:cubicBezTo>
                    <a:pt x="237" y="139"/>
                    <a:pt x="245" y="138"/>
                    <a:pt x="242" y="135"/>
                  </a:cubicBezTo>
                  <a:cubicBezTo>
                    <a:pt x="241" y="132"/>
                    <a:pt x="239" y="132"/>
                    <a:pt x="238" y="129"/>
                  </a:cubicBezTo>
                  <a:cubicBezTo>
                    <a:pt x="238" y="123"/>
                    <a:pt x="238" y="123"/>
                    <a:pt x="238" y="123"/>
                  </a:cubicBezTo>
                  <a:cubicBezTo>
                    <a:pt x="238" y="117"/>
                    <a:pt x="234" y="115"/>
                    <a:pt x="230" y="111"/>
                  </a:cubicBezTo>
                  <a:cubicBezTo>
                    <a:pt x="238" y="112"/>
                    <a:pt x="238" y="112"/>
                    <a:pt x="238" y="112"/>
                  </a:cubicBezTo>
                  <a:cubicBezTo>
                    <a:pt x="238" y="120"/>
                    <a:pt x="246" y="123"/>
                    <a:pt x="246" y="130"/>
                  </a:cubicBezTo>
                  <a:cubicBezTo>
                    <a:pt x="247" y="133"/>
                    <a:pt x="242" y="136"/>
                    <a:pt x="243" y="142"/>
                  </a:cubicBezTo>
                  <a:cubicBezTo>
                    <a:pt x="243" y="145"/>
                    <a:pt x="245" y="148"/>
                    <a:pt x="247" y="150"/>
                  </a:cubicBezTo>
                  <a:cubicBezTo>
                    <a:pt x="247" y="151"/>
                    <a:pt x="249" y="154"/>
                    <a:pt x="250" y="152"/>
                  </a:cubicBezTo>
                  <a:cubicBezTo>
                    <a:pt x="249" y="143"/>
                    <a:pt x="249" y="143"/>
                    <a:pt x="249" y="143"/>
                  </a:cubicBezTo>
                  <a:cubicBezTo>
                    <a:pt x="250" y="139"/>
                    <a:pt x="251" y="137"/>
                    <a:pt x="253" y="134"/>
                  </a:cubicBezTo>
                  <a:cubicBezTo>
                    <a:pt x="257" y="125"/>
                    <a:pt x="252" y="121"/>
                    <a:pt x="247" y="113"/>
                  </a:cubicBezTo>
                  <a:cubicBezTo>
                    <a:pt x="253" y="113"/>
                    <a:pt x="258" y="111"/>
                    <a:pt x="263" y="109"/>
                  </a:cubicBezTo>
                  <a:cubicBezTo>
                    <a:pt x="264" y="118"/>
                    <a:pt x="264" y="118"/>
                    <a:pt x="264" y="118"/>
                  </a:cubicBezTo>
                  <a:cubicBezTo>
                    <a:pt x="263" y="120"/>
                    <a:pt x="260" y="121"/>
                    <a:pt x="259" y="123"/>
                  </a:cubicBezTo>
                  <a:cubicBezTo>
                    <a:pt x="256" y="127"/>
                    <a:pt x="258" y="131"/>
                    <a:pt x="258" y="135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68" y="136"/>
                    <a:pt x="263" y="128"/>
                    <a:pt x="268" y="126"/>
                  </a:cubicBezTo>
                  <a:cubicBezTo>
                    <a:pt x="272" y="124"/>
                    <a:pt x="274" y="134"/>
                    <a:pt x="276" y="137"/>
                  </a:cubicBezTo>
                  <a:cubicBezTo>
                    <a:pt x="279" y="142"/>
                    <a:pt x="286" y="141"/>
                    <a:pt x="291" y="139"/>
                  </a:cubicBezTo>
                  <a:cubicBezTo>
                    <a:pt x="290" y="136"/>
                    <a:pt x="286" y="135"/>
                    <a:pt x="284" y="132"/>
                  </a:cubicBezTo>
                  <a:cubicBezTo>
                    <a:pt x="279" y="128"/>
                    <a:pt x="282" y="125"/>
                    <a:pt x="279" y="122"/>
                  </a:cubicBezTo>
                  <a:cubicBezTo>
                    <a:pt x="276" y="118"/>
                    <a:pt x="273" y="119"/>
                    <a:pt x="271" y="112"/>
                  </a:cubicBezTo>
                  <a:cubicBezTo>
                    <a:pt x="269" y="102"/>
                    <a:pt x="281" y="94"/>
                    <a:pt x="276" y="78"/>
                  </a:cubicBezTo>
                  <a:cubicBezTo>
                    <a:pt x="291" y="86"/>
                    <a:pt x="273" y="103"/>
                    <a:pt x="287" y="107"/>
                  </a:cubicBezTo>
                  <a:cubicBezTo>
                    <a:pt x="288" y="107"/>
                    <a:pt x="291" y="107"/>
                    <a:pt x="291" y="105"/>
                  </a:cubicBezTo>
                  <a:cubicBezTo>
                    <a:pt x="289" y="99"/>
                    <a:pt x="289" y="99"/>
                    <a:pt x="289" y="99"/>
                  </a:cubicBezTo>
                  <a:cubicBezTo>
                    <a:pt x="288" y="95"/>
                    <a:pt x="291" y="89"/>
                    <a:pt x="291" y="85"/>
                  </a:cubicBezTo>
                  <a:cubicBezTo>
                    <a:pt x="292" y="68"/>
                    <a:pt x="275" y="74"/>
                    <a:pt x="272" y="68"/>
                  </a:cubicBezTo>
                  <a:cubicBezTo>
                    <a:pt x="263" y="47"/>
                    <a:pt x="285" y="42"/>
                    <a:pt x="264" y="21"/>
                  </a:cubicBezTo>
                  <a:cubicBezTo>
                    <a:pt x="270" y="25"/>
                    <a:pt x="273" y="24"/>
                    <a:pt x="280" y="24"/>
                  </a:cubicBezTo>
                  <a:cubicBezTo>
                    <a:pt x="280" y="49"/>
                    <a:pt x="314" y="46"/>
                    <a:pt x="309" y="30"/>
                  </a:cubicBezTo>
                  <a:cubicBezTo>
                    <a:pt x="306" y="21"/>
                    <a:pt x="290" y="19"/>
                    <a:pt x="296" y="29"/>
                  </a:cubicBezTo>
                  <a:cubicBezTo>
                    <a:pt x="284" y="26"/>
                    <a:pt x="293" y="10"/>
                    <a:pt x="306" y="17"/>
                  </a:cubicBezTo>
                  <a:cubicBezTo>
                    <a:pt x="312" y="20"/>
                    <a:pt x="314" y="26"/>
                    <a:pt x="318" y="30"/>
                  </a:cubicBezTo>
                  <a:cubicBezTo>
                    <a:pt x="328" y="35"/>
                    <a:pt x="328" y="35"/>
                    <a:pt x="328" y="35"/>
                  </a:cubicBezTo>
                  <a:cubicBezTo>
                    <a:pt x="329" y="37"/>
                    <a:pt x="327" y="37"/>
                    <a:pt x="326" y="38"/>
                  </a:cubicBezTo>
                  <a:cubicBezTo>
                    <a:pt x="321" y="39"/>
                    <a:pt x="321" y="39"/>
                    <a:pt x="321" y="39"/>
                  </a:cubicBezTo>
                  <a:cubicBezTo>
                    <a:pt x="317" y="40"/>
                    <a:pt x="312" y="51"/>
                    <a:pt x="316" y="53"/>
                  </a:cubicBezTo>
                  <a:cubicBezTo>
                    <a:pt x="325" y="58"/>
                    <a:pt x="331" y="44"/>
                    <a:pt x="340" y="56"/>
                  </a:cubicBezTo>
                  <a:cubicBezTo>
                    <a:pt x="327" y="57"/>
                    <a:pt x="324" y="70"/>
                    <a:pt x="315" y="71"/>
                  </a:cubicBezTo>
                  <a:cubicBezTo>
                    <a:pt x="308" y="69"/>
                    <a:pt x="308" y="69"/>
                    <a:pt x="308" y="69"/>
                  </a:cubicBezTo>
                  <a:cubicBezTo>
                    <a:pt x="309" y="75"/>
                    <a:pt x="319" y="76"/>
                    <a:pt x="323" y="75"/>
                  </a:cubicBezTo>
                  <a:cubicBezTo>
                    <a:pt x="332" y="71"/>
                    <a:pt x="332" y="71"/>
                    <a:pt x="332" y="71"/>
                  </a:cubicBezTo>
                  <a:cubicBezTo>
                    <a:pt x="338" y="69"/>
                    <a:pt x="343" y="72"/>
                    <a:pt x="347" y="76"/>
                  </a:cubicBezTo>
                  <a:cubicBezTo>
                    <a:pt x="343" y="77"/>
                    <a:pt x="339" y="80"/>
                    <a:pt x="336" y="80"/>
                  </a:cubicBezTo>
                  <a:cubicBezTo>
                    <a:pt x="331" y="80"/>
                    <a:pt x="331" y="80"/>
                    <a:pt x="331" y="80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2" y="80"/>
                    <a:pt x="317" y="80"/>
                    <a:pt x="314" y="82"/>
                  </a:cubicBezTo>
                  <a:cubicBezTo>
                    <a:pt x="309" y="87"/>
                    <a:pt x="309" y="87"/>
                    <a:pt x="309" y="87"/>
                  </a:cubicBezTo>
                  <a:cubicBezTo>
                    <a:pt x="305" y="89"/>
                    <a:pt x="305" y="89"/>
                    <a:pt x="305" y="89"/>
                  </a:cubicBezTo>
                  <a:cubicBezTo>
                    <a:pt x="302" y="92"/>
                    <a:pt x="301" y="97"/>
                    <a:pt x="303" y="100"/>
                  </a:cubicBezTo>
                  <a:cubicBezTo>
                    <a:pt x="294" y="106"/>
                    <a:pt x="301" y="122"/>
                    <a:pt x="311" y="120"/>
                  </a:cubicBezTo>
                  <a:cubicBezTo>
                    <a:pt x="318" y="119"/>
                    <a:pt x="324" y="114"/>
                    <a:pt x="321" y="106"/>
                  </a:cubicBezTo>
                  <a:cubicBezTo>
                    <a:pt x="318" y="102"/>
                    <a:pt x="318" y="102"/>
                    <a:pt x="318" y="102"/>
                  </a:cubicBezTo>
                  <a:cubicBezTo>
                    <a:pt x="318" y="100"/>
                    <a:pt x="320" y="99"/>
                    <a:pt x="321" y="98"/>
                  </a:cubicBezTo>
                  <a:cubicBezTo>
                    <a:pt x="326" y="94"/>
                    <a:pt x="330" y="95"/>
                    <a:pt x="334" y="99"/>
                  </a:cubicBezTo>
                  <a:cubicBezTo>
                    <a:pt x="330" y="99"/>
                    <a:pt x="328" y="99"/>
                    <a:pt x="325" y="102"/>
                  </a:cubicBezTo>
                  <a:cubicBezTo>
                    <a:pt x="319" y="111"/>
                    <a:pt x="330" y="112"/>
                    <a:pt x="334" y="116"/>
                  </a:cubicBezTo>
                  <a:cubicBezTo>
                    <a:pt x="338" y="119"/>
                    <a:pt x="341" y="122"/>
                    <a:pt x="346" y="124"/>
                  </a:cubicBezTo>
                  <a:cubicBezTo>
                    <a:pt x="351" y="125"/>
                    <a:pt x="358" y="121"/>
                    <a:pt x="363" y="123"/>
                  </a:cubicBezTo>
                  <a:cubicBezTo>
                    <a:pt x="364" y="124"/>
                    <a:pt x="365" y="126"/>
                    <a:pt x="364" y="127"/>
                  </a:cubicBezTo>
                  <a:cubicBezTo>
                    <a:pt x="363" y="128"/>
                    <a:pt x="360" y="127"/>
                    <a:pt x="359" y="128"/>
                  </a:cubicBezTo>
                  <a:cubicBezTo>
                    <a:pt x="354" y="135"/>
                    <a:pt x="372" y="141"/>
                    <a:pt x="372" y="128"/>
                  </a:cubicBezTo>
                  <a:cubicBezTo>
                    <a:pt x="376" y="129"/>
                    <a:pt x="384" y="129"/>
                    <a:pt x="387" y="128"/>
                  </a:cubicBezTo>
                  <a:cubicBezTo>
                    <a:pt x="393" y="127"/>
                    <a:pt x="395" y="121"/>
                    <a:pt x="403" y="124"/>
                  </a:cubicBezTo>
                  <a:cubicBezTo>
                    <a:pt x="406" y="124"/>
                    <a:pt x="407" y="126"/>
                    <a:pt x="407" y="128"/>
                  </a:cubicBezTo>
                  <a:cubicBezTo>
                    <a:pt x="394" y="128"/>
                    <a:pt x="399" y="141"/>
                    <a:pt x="408" y="141"/>
                  </a:cubicBezTo>
                  <a:cubicBezTo>
                    <a:pt x="419" y="140"/>
                    <a:pt x="424" y="118"/>
                    <a:pt x="411" y="112"/>
                  </a:cubicBezTo>
                  <a:cubicBezTo>
                    <a:pt x="422" y="102"/>
                    <a:pt x="422" y="86"/>
                    <a:pt x="412" y="74"/>
                  </a:cubicBezTo>
                  <a:cubicBezTo>
                    <a:pt x="409" y="70"/>
                    <a:pt x="404" y="67"/>
                    <a:pt x="402" y="63"/>
                  </a:cubicBezTo>
                  <a:cubicBezTo>
                    <a:pt x="401" y="60"/>
                    <a:pt x="403" y="57"/>
                    <a:pt x="406" y="56"/>
                  </a:cubicBezTo>
                  <a:cubicBezTo>
                    <a:pt x="409" y="53"/>
                    <a:pt x="418" y="55"/>
                    <a:pt x="418" y="60"/>
                  </a:cubicBezTo>
                  <a:cubicBezTo>
                    <a:pt x="418" y="65"/>
                    <a:pt x="410" y="56"/>
                    <a:pt x="410" y="65"/>
                  </a:cubicBezTo>
                  <a:cubicBezTo>
                    <a:pt x="409" y="74"/>
                    <a:pt x="422" y="71"/>
                    <a:pt x="422" y="81"/>
                  </a:cubicBezTo>
                  <a:cubicBezTo>
                    <a:pt x="422" y="92"/>
                    <a:pt x="424" y="102"/>
                    <a:pt x="432" y="110"/>
                  </a:cubicBezTo>
                  <a:cubicBezTo>
                    <a:pt x="444" y="123"/>
                    <a:pt x="480" y="115"/>
                    <a:pt x="477" y="139"/>
                  </a:cubicBezTo>
                  <a:cubicBezTo>
                    <a:pt x="476" y="150"/>
                    <a:pt x="460" y="147"/>
                    <a:pt x="460" y="137"/>
                  </a:cubicBezTo>
                  <a:cubicBezTo>
                    <a:pt x="462" y="137"/>
                    <a:pt x="461" y="137"/>
                    <a:pt x="462" y="138"/>
                  </a:cubicBezTo>
                  <a:cubicBezTo>
                    <a:pt x="476" y="136"/>
                    <a:pt x="467" y="122"/>
                    <a:pt x="454" y="128"/>
                  </a:cubicBezTo>
                  <a:cubicBezTo>
                    <a:pt x="450" y="130"/>
                    <a:pt x="449" y="132"/>
                    <a:pt x="448" y="136"/>
                  </a:cubicBezTo>
                  <a:cubicBezTo>
                    <a:pt x="445" y="149"/>
                    <a:pt x="458" y="156"/>
                    <a:pt x="470" y="156"/>
                  </a:cubicBezTo>
                  <a:cubicBezTo>
                    <a:pt x="468" y="161"/>
                    <a:pt x="468" y="167"/>
                    <a:pt x="464" y="172"/>
                  </a:cubicBezTo>
                  <a:cubicBezTo>
                    <a:pt x="451" y="190"/>
                    <a:pt x="429" y="178"/>
                    <a:pt x="430" y="167"/>
                  </a:cubicBezTo>
                  <a:cubicBezTo>
                    <a:pt x="430" y="164"/>
                    <a:pt x="436" y="159"/>
                    <a:pt x="438" y="162"/>
                  </a:cubicBezTo>
                  <a:cubicBezTo>
                    <a:pt x="439" y="164"/>
                    <a:pt x="436" y="166"/>
                    <a:pt x="437" y="170"/>
                  </a:cubicBezTo>
                  <a:cubicBezTo>
                    <a:pt x="441" y="176"/>
                    <a:pt x="450" y="172"/>
                    <a:pt x="451" y="166"/>
                  </a:cubicBezTo>
                  <a:cubicBezTo>
                    <a:pt x="453" y="158"/>
                    <a:pt x="444" y="150"/>
                    <a:pt x="436" y="151"/>
                  </a:cubicBezTo>
                  <a:cubicBezTo>
                    <a:pt x="425" y="154"/>
                    <a:pt x="425" y="154"/>
                    <a:pt x="425" y="154"/>
                  </a:cubicBezTo>
                  <a:cubicBezTo>
                    <a:pt x="423" y="154"/>
                    <a:pt x="414" y="139"/>
                    <a:pt x="400" y="147"/>
                  </a:cubicBezTo>
                  <a:cubicBezTo>
                    <a:pt x="397" y="149"/>
                    <a:pt x="394" y="152"/>
                    <a:pt x="394" y="157"/>
                  </a:cubicBezTo>
                  <a:cubicBezTo>
                    <a:pt x="394" y="165"/>
                    <a:pt x="397" y="174"/>
                    <a:pt x="407" y="172"/>
                  </a:cubicBezTo>
                  <a:cubicBezTo>
                    <a:pt x="409" y="171"/>
                    <a:pt x="411" y="171"/>
                    <a:pt x="413" y="169"/>
                  </a:cubicBezTo>
                  <a:cubicBezTo>
                    <a:pt x="420" y="156"/>
                    <a:pt x="397" y="166"/>
                    <a:pt x="402" y="158"/>
                  </a:cubicBezTo>
                  <a:cubicBezTo>
                    <a:pt x="407" y="148"/>
                    <a:pt x="418" y="158"/>
                    <a:pt x="421" y="165"/>
                  </a:cubicBezTo>
                  <a:cubicBezTo>
                    <a:pt x="422" y="174"/>
                    <a:pt x="422" y="174"/>
                    <a:pt x="422" y="174"/>
                  </a:cubicBezTo>
                  <a:cubicBezTo>
                    <a:pt x="414" y="174"/>
                    <a:pt x="405" y="173"/>
                    <a:pt x="397" y="176"/>
                  </a:cubicBezTo>
                  <a:cubicBezTo>
                    <a:pt x="384" y="181"/>
                    <a:pt x="380" y="198"/>
                    <a:pt x="363" y="190"/>
                  </a:cubicBezTo>
                  <a:cubicBezTo>
                    <a:pt x="360" y="188"/>
                    <a:pt x="358" y="186"/>
                    <a:pt x="357" y="182"/>
                  </a:cubicBezTo>
                  <a:cubicBezTo>
                    <a:pt x="357" y="170"/>
                    <a:pt x="371" y="166"/>
                    <a:pt x="372" y="176"/>
                  </a:cubicBezTo>
                  <a:cubicBezTo>
                    <a:pt x="365" y="173"/>
                    <a:pt x="363" y="182"/>
                    <a:pt x="370" y="184"/>
                  </a:cubicBezTo>
                  <a:cubicBezTo>
                    <a:pt x="384" y="189"/>
                    <a:pt x="389" y="166"/>
                    <a:pt x="372" y="160"/>
                  </a:cubicBezTo>
                  <a:cubicBezTo>
                    <a:pt x="367" y="159"/>
                    <a:pt x="365" y="160"/>
                    <a:pt x="360" y="160"/>
                  </a:cubicBezTo>
                  <a:cubicBezTo>
                    <a:pt x="360" y="149"/>
                    <a:pt x="354" y="137"/>
                    <a:pt x="341" y="137"/>
                  </a:cubicBezTo>
                  <a:cubicBezTo>
                    <a:pt x="333" y="136"/>
                    <a:pt x="333" y="139"/>
                    <a:pt x="327" y="142"/>
                  </a:cubicBezTo>
                  <a:cubicBezTo>
                    <a:pt x="319" y="145"/>
                    <a:pt x="308" y="141"/>
                    <a:pt x="304" y="134"/>
                  </a:cubicBezTo>
                  <a:cubicBezTo>
                    <a:pt x="302" y="134"/>
                    <a:pt x="302" y="134"/>
                    <a:pt x="302" y="134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300" y="141"/>
                    <a:pt x="301" y="144"/>
                    <a:pt x="303" y="146"/>
                  </a:cubicBezTo>
                  <a:cubicBezTo>
                    <a:pt x="307" y="153"/>
                    <a:pt x="315" y="156"/>
                    <a:pt x="322" y="153"/>
                  </a:cubicBezTo>
                  <a:cubicBezTo>
                    <a:pt x="322" y="156"/>
                    <a:pt x="324" y="159"/>
                    <a:pt x="326" y="161"/>
                  </a:cubicBezTo>
                  <a:cubicBezTo>
                    <a:pt x="330" y="166"/>
                    <a:pt x="338" y="166"/>
                    <a:pt x="341" y="160"/>
                  </a:cubicBezTo>
                  <a:cubicBezTo>
                    <a:pt x="344" y="154"/>
                    <a:pt x="338" y="150"/>
                    <a:pt x="334" y="154"/>
                  </a:cubicBezTo>
                  <a:cubicBezTo>
                    <a:pt x="325" y="143"/>
                    <a:pt x="352" y="146"/>
                    <a:pt x="350" y="165"/>
                  </a:cubicBezTo>
                  <a:cubicBezTo>
                    <a:pt x="349" y="170"/>
                    <a:pt x="345" y="177"/>
                    <a:pt x="346" y="183"/>
                  </a:cubicBezTo>
                  <a:cubicBezTo>
                    <a:pt x="347" y="199"/>
                    <a:pt x="366" y="207"/>
                    <a:pt x="381" y="201"/>
                  </a:cubicBezTo>
                  <a:cubicBezTo>
                    <a:pt x="381" y="227"/>
                    <a:pt x="400" y="223"/>
                    <a:pt x="403" y="237"/>
                  </a:cubicBezTo>
                  <a:cubicBezTo>
                    <a:pt x="407" y="251"/>
                    <a:pt x="387" y="253"/>
                    <a:pt x="388" y="240"/>
                  </a:cubicBezTo>
                  <a:cubicBezTo>
                    <a:pt x="393" y="241"/>
                    <a:pt x="393" y="241"/>
                    <a:pt x="393" y="241"/>
                  </a:cubicBezTo>
                  <a:cubicBezTo>
                    <a:pt x="396" y="240"/>
                    <a:pt x="396" y="234"/>
                    <a:pt x="394" y="232"/>
                  </a:cubicBezTo>
                  <a:cubicBezTo>
                    <a:pt x="388" y="224"/>
                    <a:pt x="374" y="236"/>
                    <a:pt x="379" y="249"/>
                  </a:cubicBezTo>
                  <a:cubicBezTo>
                    <a:pt x="381" y="256"/>
                    <a:pt x="386" y="255"/>
                    <a:pt x="391" y="259"/>
                  </a:cubicBezTo>
                  <a:cubicBezTo>
                    <a:pt x="394" y="261"/>
                    <a:pt x="393" y="266"/>
                    <a:pt x="397" y="270"/>
                  </a:cubicBezTo>
                  <a:cubicBezTo>
                    <a:pt x="407" y="279"/>
                    <a:pt x="421" y="274"/>
                    <a:pt x="421" y="292"/>
                  </a:cubicBezTo>
                  <a:cubicBezTo>
                    <a:pt x="426" y="290"/>
                    <a:pt x="425" y="279"/>
                    <a:pt x="422" y="275"/>
                  </a:cubicBezTo>
                  <a:cubicBezTo>
                    <a:pt x="418" y="269"/>
                    <a:pt x="418" y="269"/>
                    <a:pt x="418" y="269"/>
                  </a:cubicBezTo>
                  <a:cubicBezTo>
                    <a:pt x="417" y="267"/>
                    <a:pt x="420" y="265"/>
                    <a:pt x="418" y="261"/>
                  </a:cubicBezTo>
                  <a:cubicBezTo>
                    <a:pt x="416" y="258"/>
                    <a:pt x="410" y="255"/>
                    <a:pt x="407" y="258"/>
                  </a:cubicBezTo>
                  <a:cubicBezTo>
                    <a:pt x="405" y="259"/>
                    <a:pt x="403" y="266"/>
                    <a:pt x="401" y="262"/>
                  </a:cubicBezTo>
                  <a:cubicBezTo>
                    <a:pt x="399" y="258"/>
                    <a:pt x="408" y="254"/>
                    <a:pt x="411" y="251"/>
                  </a:cubicBezTo>
                  <a:cubicBezTo>
                    <a:pt x="418" y="243"/>
                    <a:pt x="415" y="227"/>
                    <a:pt x="405" y="222"/>
                  </a:cubicBezTo>
                  <a:cubicBezTo>
                    <a:pt x="407" y="219"/>
                    <a:pt x="411" y="217"/>
                    <a:pt x="412" y="213"/>
                  </a:cubicBezTo>
                  <a:cubicBezTo>
                    <a:pt x="414" y="207"/>
                    <a:pt x="410" y="195"/>
                    <a:pt x="402" y="198"/>
                  </a:cubicBezTo>
                  <a:cubicBezTo>
                    <a:pt x="394" y="200"/>
                    <a:pt x="403" y="210"/>
                    <a:pt x="397" y="211"/>
                  </a:cubicBezTo>
                  <a:cubicBezTo>
                    <a:pt x="394" y="211"/>
                    <a:pt x="392" y="210"/>
                    <a:pt x="391" y="208"/>
                  </a:cubicBezTo>
                  <a:cubicBezTo>
                    <a:pt x="385" y="200"/>
                    <a:pt x="391" y="192"/>
                    <a:pt x="398" y="187"/>
                  </a:cubicBezTo>
                  <a:cubicBezTo>
                    <a:pt x="423" y="170"/>
                    <a:pt x="439" y="203"/>
                    <a:pt x="467" y="187"/>
                  </a:cubicBezTo>
                  <a:cubicBezTo>
                    <a:pt x="470" y="206"/>
                    <a:pt x="492" y="203"/>
                    <a:pt x="501" y="216"/>
                  </a:cubicBezTo>
                  <a:cubicBezTo>
                    <a:pt x="510" y="228"/>
                    <a:pt x="496" y="243"/>
                    <a:pt x="487" y="236"/>
                  </a:cubicBezTo>
                  <a:cubicBezTo>
                    <a:pt x="485" y="235"/>
                    <a:pt x="482" y="231"/>
                    <a:pt x="484" y="229"/>
                  </a:cubicBezTo>
                  <a:cubicBezTo>
                    <a:pt x="486" y="226"/>
                    <a:pt x="490" y="235"/>
                    <a:pt x="495" y="228"/>
                  </a:cubicBezTo>
                  <a:cubicBezTo>
                    <a:pt x="500" y="218"/>
                    <a:pt x="483" y="210"/>
                    <a:pt x="476" y="222"/>
                  </a:cubicBezTo>
                  <a:cubicBezTo>
                    <a:pt x="468" y="236"/>
                    <a:pt x="479" y="248"/>
                    <a:pt x="494" y="248"/>
                  </a:cubicBezTo>
                  <a:cubicBezTo>
                    <a:pt x="501" y="248"/>
                    <a:pt x="505" y="245"/>
                    <a:pt x="511" y="241"/>
                  </a:cubicBezTo>
                  <a:cubicBezTo>
                    <a:pt x="513" y="245"/>
                    <a:pt x="516" y="248"/>
                    <a:pt x="521" y="248"/>
                  </a:cubicBezTo>
                  <a:cubicBezTo>
                    <a:pt x="522" y="248"/>
                    <a:pt x="526" y="248"/>
                    <a:pt x="526" y="246"/>
                  </a:cubicBezTo>
                  <a:cubicBezTo>
                    <a:pt x="517" y="237"/>
                    <a:pt x="517" y="237"/>
                    <a:pt x="517" y="237"/>
                  </a:cubicBezTo>
                  <a:cubicBezTo>
                    <a:pt x="515" y="233"/>
                    <a:pt x="515" y="229"/>
                    <a:pt x="515" y="223"/>
                  </a:cubicBezTo>
                  <a:cubicBezTo>
                    <a:pt x="513" y="210"/>
                    <a:pt x="513" y="210"/>
                    <a:pt x="513" y="210"/>
                  </a:cubicBezTo>
                  <a:cubicBezTo>
                    <a:pt x="511" y="205"/>
                    <a:pt x="507" y="202"/>
                    <a:pt x="504" y="197"/>
                  </a:cubicBezTo>
                  <a:cubicBezTo>
                    <a:pt x="515" y="190"/>
                    <a:pt x="506" y="155"/>
                    <a:pt x="490" y="165"/>
                  </a:cubicBezTo>
                  <a:cubicBezTo>
                    <a:pt x="488" y="167"/>
                    <a:pt x="485" y="168"/>
                    <a:pt x="484" y="172"/>
                  </a:cubicBezTo>
                  <a:cubicBezTo>
                    <a:pt x="481" y="179"/>
                    <a:pt x="490" y="191"/>
                    <a:pt x="495" y="179"/>
                  </a:cubicBezTo>
                  <a:cubicBezTo>
                    <a:pt x="491" y="179"/>
                    <a:pt x="490" y="177"/>
                    <a:pt x="490" y="174"/>
                  </a:cubicBezTo>
                  <a:cubicBezTo>
                    <a:pt x="501" y="174"/>
                    <a:pt x="503" y="189"/>
                    <a:pt x="492" y="193"/>
                  </a:cubicBezTo>
                  <a:cubicBezTo>
                    <a:pt x="482" y="196"/>
                    <a:pt x="471" y="183"/>
                    <a:pt x="473" y="174"/>
                  </a:cubicBezTo>
                  <a:cubicBezTo>
                    <a:pt x="474" y="168"/>
                    <a:pt x="480" y="164"/>
                    <a:pt x="483" y="158"/>
                  </a:cubicBezTo>
                  <a:cubicBezTo>
                    <a:pt x="491" y="143"/>
                    <a:pt x="491" y="126"/>
                    <a:pt x="475" y="115"/>
                  </a:cubicBezTo>
                  <a:cubicBezTo>
                    <a:pt x="471" y="112"/>
                    <a:pt x="465" y="111"/>
                    <a:pt x="460" y="108"/>
                  </a:cubicBezTo>
                  <a:cubicBezTo>
                    <a:pt x="469" y="101"/>
                    <a:pt x="456" y="80"/>
                    <a:pt x="445" y="86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93"/>
                    <a:pt x="440" y="97"/>
                    <a:pt x="442" y="99"/>
                  </a:cubicBezTo>
                  <a:cubicBezTo>
                    <a:pt x="445" y="104"/>
                    <a:pt x="448" y="100"/>
                    <a:pt x="448" y="96"/>
                  </a:cubicBezTo>
                  <a:cubicBezTo>
                    <a:pt x="462" y="105"/>
                    <a:pt x="444" y="115"/>
                    <a:pt x="435" y="97"/>
                  </a:cubicBezTo>
                  <a:cubicBezTo>
                    <a:pt x="427" y="81"/>
                    <a:pt x="439" y="59"/>
                    <a:pt x="421" y="47"/>
                  </a:cubicBezTo>
                  <a:cubicBezTo>
                    <a:pt x="418" y="45"/>
                    <a:pt x="411" y="42"/>
                    <a:pt x="407" y="42"/>
                  </a:cubicBezTo>
                  <a:cubicBezTo>
                    <a:pt x="401" y="42"/>
                    <a:pt x="398" y="44"/>
                    <a:pt x="393" y="47"/>
                  </a:cubicBezTo>
                  <a:cubicBezTo>
                    <a:pt x="393" y="43"/>
                    <a:pt x="389" y="37"/>
                    <a:pt x="386" y="33"/>
                  </a:cubicBezTo>
                  <a:cubicBezTo>
                    <a:pt x="382" y="28"/>
                    <a:pt x="378" y="24"/>
                    <a:pt x="370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56" y="24"/>
                    <a:pt x="330" y="32"/>
                    <a:pt x="329" y="20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41" y="23"/>
                    <a:pt x="340" y="13"/>
                    <a:pt x="335" y="10"/>
                  </a:cubicBezTo>
                  <a:cubicBezTo>
                    <a:pt x="330" y="9"/>
                    <a:pt x="330" y="9"/>
                    <a:pt x="330" y="9"/>
                  </a:cubicBezTo>
                  <a:cubicBezTo>
                    <a:pt x="326" y="8"/>
                    <a:pt x="326" y="8"/>
                    <a:pt x="326" y="8"/>
                  </a:cubicBezTo>
                  <a:cubicBezTo>
                    <a:pt x="323" y="9"/>
                    <a:pt x="321" y="11"/>
                    <a:pt x="318" y="12"/>
                  </a:cubicBezTo>
                  <a:cubicBezTo>
                    <a:pt x="317" y="10"/>
                    <a:pt x="315" y="9"/>
                    <a:pt x="312" y="8"/>
                  </a:cubicBezTo>
                  <a:cubicBezTo>
                    <a:pt x="305" y="6"/>
                    <a:pt x="298" y="6"/>
                    <a:pt x="291" y="9"/>
                  </a:cubicBezTo>
                  <a:cubicBezTo>
                    <a:pt x="286" y="11"/>
                    <a:pt x="275" y="20"/>
                    <a:pt x="271" y="10"/>
                  </a:cubicBezTo>
                  <a:cubicBezTo>
                    <a:pt x="279" y="10"/>
                    <a:pt x="279" y="3"/>
                    <a:pt x="273" y="1"/>
                  </a:cubicBezTo>
                  <a:cubicBezTo>
                    <a:pt x="271" y="0"/>
                    <a:pt x="265" y="0"/>
                    <a:pt x="263" y="1"/>
                  </a:cubicBezTo>
                  <a:cubicBezTo>
                    <a:pt x="259" y="4"/>
                    <a:pt x="258" y="11"/>
                    <a:pt x="260" y="16"/>
                  </a:cubicBezTo>
                  <a:lnTo>
                    <a:pt x="264" y="21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2"/>
            <p:cNvSpPr>
              <a:spLocks/>
            </p:cNvSpPr>
            <p:nvPr/>
          </p:nvSpPr>
          <p:spPr bwMode="auto">
            <a:xfrm>
              <a:off x="3941763" y="1854200"/>
              <a:ext cx="1435100" cy="1547813"/>
            </a:xfrm>
            <a:custGeom>
              <a:avLst/>
              <a:gdLst>
                <a:gd name="T0" fmla="*/ 18 w 259"/>
                <a:gd name="T1" fmla="*/ 16 h 279"/>
                <a:gd name="T2" fmla="*/ 59 w 259"/>
                <a:gd name="T3" fmla="*/ 17 h 279"/>
                <a:gd name="T4" fmla="*/ 76 w 259"/>
                <a:gd name="T5" fmla="*/ 12 h 279"/>
                <a:gd name="T6" fmla="*/ 70 w 259"/>
                <a:gd name="T7" fmla="*/ 16 h 279"/>
                <a:gd name="T8" fmla="*/ 123 w 259"/>
                <a:gd name="T9" fmla="*/ 31 h 279"/>
                <a:gd name="T10" fmla="*/ 152 w 259"/>
                <a:gd name="T11" fmla="*/ 44 h 279"/>
                <a:gd name="T12" fmla="*/ 196 w 259"/>
                <a:gd name="T13" fmla="*/ 97 h 279"/>
                <a:gd name="T14" fmla="*/ 193 w 259"/>
                <a:gd name="T15" fmla="*/ 87 h 279"/>
                <a:gd name="T16" fmla="*/ 226 w 259"/>
                <a:gd name="T17" fmla="*/ 136 h 279"/>
                <a:gd name="T18" fmla="*/ 234 w 259"/>
                <a:gd name="T19" fmla="*/ 193 h 279"/>
                <a:gd name="T20" fmla="*/ 239 w 259"/>
                <a:gd name="T21" fmla="*/ 165 h 279"/>
                <a:gd name="T22" fmla="*/ 246 w 259"/>
                <a:gd name="T23" fmla="*/ 202 h 279"/>
                <a:gd name="T24" fmla="*/ 255 w 259"/>
                <a:gd name="T25" fmla="*/ 234 h 279"/>
                <a:gd name="T26" fmla="*/ 253 w 259"/>
                <a:gd name="T27" fmla="*/ 236 h 279"/>
                <a:gd name="T28" fmla="*/ 232 w 259"/>
                <a:gd name="T29" fmla="*/ 218 h 279"/>
                <a:gd name="T30" fmla="*/ 225 w 259"/>
                <a:gd name="T31" fmla="*/ 223 h 279"/>
                <a:gd name="T32" fmla="*/ 247 w 259"/>
                <a:gd name="T33" fmla="*/ 216 h 279"/>
                <a:gd name="T34" fmla="*/ 208 w 259"/>
                <a:gd name="T35" fmla="*/ 180 h 279"/>
                <a:gd name="T36" fmla="*/ 145 w 259"/>
                <a:gd name="T37" fmla="*/ 179 h 279"/>
                <a:gd name="T38" fmla="*/ 137 w 259"/>
                <a:gd name="T39" fmla="*/ 213 h 279"/>
                <a:gd name="T40" fmla="*/ 143 w 259"/>
                <a:gd name="T41" fmla="*/ 198 h 279"/>
                <a:gd name="T42" fmla="*/ 152 w 259"/>
                <a:gd name="T43" fmla="*/ 241 h 279"/>
                <a:gd name="T44" fmla="*/ 153 w 259"/>
                <a:gd name="T45" fmla="*/ 258 h 279"/>
                <a:gd name="T46" fmla="*/ 162 w 259"/>
                <a:gd name="T47" fmla="*/ 279 h 279"/>
                <a:gd name="T48" fmla="*/ 147 w 259"/>
                <a:gd name="T49" fmla="*/ 271 h 279"/>
                <a:gd name="T50" fmla="*/ 137 w 259"/>
                <a:gd name="T51" fmla="*/ 254 h 279"/>
                <a:gd name="T52" fmla="*/ 124 w 259"/>
                <a:gd name="T53" fmla="*/ 234 h 279"/>
                <a:gd name="T54" fmla="*/ 130 w 259"/>
                <a:gd name="T55" fmla="*/ 236 h 279"/>
                <a:gd name="T56" fmla="*/ 148 w 259"/>
                <a:gd name="T57" fmla="*/ 235 h 279"/>
                <a:gd name="T58" fmla="*/ 126 w 259"/>
                <a:gd name="T59" fmla="*/ 195 h 279"/>
                <a:gd name="T60" fmla="*/ 97 w 259"/>
                <a:gd name="T61" fmla="*/ 194 h 279"/>
                <a:gd name="T62" fmla="*/ 74 w 259"/>
                <a:gd name="T63" fmla="*/ 144 h 279"/>
                <a:gd name="T64" fmla="*/ 67 w 259"/>
                <a:gd name="T65" fmla="*/ 152 h 279"/>
                <a:gd name="T66" fmla="*/ 60 w 259"/>
                <a:gd name="T67" fmla="*/ 149 h 279"/>
                <a:gd name="T68" fmla="*/ 61 w 259"/>
                <a:gd name="T69" fmla="*/ 144 h 279"/>
                <a:gd name="T70" fmla="*/ 86 w 259"/>
                <a:gd name="T71" fmla="*/ 139 h 279"/>
                <a:gd name="T72" fmla="*/ 121 w 259"/>
                <a:gd name="T73" fmla="*/ 170 h 279"/>
                <a:gd name="T74" fmla="*/ 109 w 259"/>
                <a:gd name="T75" fmla="*/ 175 h 279"/>
                <a:gd name="T76" fmla="*/ 112 w 259"/>
                <a:gd name="T77" fmla="*/ 193 h 279"/>
                <a:gd name="T78" fmla="*/ 168 w 259"/>
                <a:gd name="T79" fmla="*/ 175 h 279"/>
                <a:gd name="T80" fmla="*/ 156 w 259"/>
                <a:gd name="T81" fmla="*/ 151 h 279"/>
                <a:gd name="T82" fmla="*/ 153 w 259"/>
                <a:gd name="T83" fmla="*/ 163 h 279"/>
                <a:gd name="T84" fmla="*/ 164 w 259"/>
                <a:gd name="T85" fmla="*/ 158 h 279"/>
                <a:gd name="T86" fmla="*/ 176 w 259"/>
                <a:gd name="T87" fmla="*/ 157 h 279"/>
                <a:gd name="T88" fmla="*/ 179 w 259"/>
                <a:gd name="T89" fmla="*/ 180 h 279"/>
                <a:gd name="T90" fmla="*/ 194 w 259"/>
                <a:gd name="T91" fmla="*/ 143 h 279"/>
                <a:gd name="T92" fmla="*/ 194 w 259"/>
                <a:gd name="T93" fmla="*/ 130 h 279"/>
                <a:gd name="T94" fmla="*/ 199 w 259"/>
                <a:gd name="T95" fmla="*/ 132 h 279"/>
                <a:gd name="T96" fmla="*/ 177 w 259"/>
                <a:gd name="T97" fmla="*/ 108 h 279"/>
                <a:gd name="T98" fmla="*/ 153 w 259"/>
                <a:gd name="T99" fmla="*/ 62 h 279"/>
                <a:gd name="T100" fmla="*/ 161 w 259"/>
                <a:gd name="T101" fmla="*/ 56 h 279"/>
                <a:gd name="T102" fmla="*/ 150 w 259"/>
                <a:gd name="T103" fmla="*/ 74 h 279"/>
                <a:gd name="T104" fmla="*/ 147 w 259"/>
                <a:gd name="T105" fmla="*/ 73 h 279"/>
                <a:gd name="T106" fmla="*/ 117 w 259"/>
                <a:gd name="T107" fmla="*/ 29 h 279"/>
                <a:gd name="T108" fmla="*/ 115 w 259"/>
                <a:gd name="T109" fmla="*/ 43 h 279"/>
                <a:gd name="T110" fmla="*/ 103 w 259"/>
                <a:gd name="T111" fmla="*/ 29 h 279"/>
                <a:gd name="T112" fmla="*/ 44 w 259"/>
                <a:gd name="T113" fmla="*/ 11 h 279"/>
                <a:gd name="T114" fmla="*/ 39 w 259"/>
                <a:gd name="T115" fmla="*/ 23 h 279"/>
                <a:gd name="T116" fmla="*/ 45 w 259"/>
                <a:gd name="T117" fmla="*/ 37 h 279"/>
                <a:gd name="T118" fmla="*/ 24 w 259"/>
                <a:gd name="T119" fmla="*/ 18 h 279"/>
                <a:gd name="T120" fmla="*/ 10 w 259"/>
                <a:gd name="T121" fmla="*/ 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9" h="279">
                  <a:moveTo>
                    <a:pt x="15" y="5"/>
                  </a:moveTo>
                  <a:cubicBezTo>
                    <a:pt x="8" y="7"/>
                    <a:pt x="8" y="15"/>
                    <a:pt x="18" y="16"/>
                  </a:cubicBezTo>
                  <a:cubicBezTo>
                    <a:pt x="22" y="16"/>
                    <a:pt x="28" y="11"/>
                    <a:pt x="32" y="9"/>
                  </a:cubicBezTo>
                  <a:cubicBezTo>
                    <a:pt x="41" y="6"/>
                    <a:pt x="55" y="8"/>
                    <a:pt x="59" y="1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9"/>
                    <a:pt x="73" y="9"/>
                    <a:pt x="76" y="12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4" y="18"/>
                    <a:pt x="69" y="25"/>
                    <a:pt x="73" y="27"/>
                  </a:cubicBezTo>
                  <a:cubicBezTo>
                    <a:pt x="91" y="32"/>
                    <a:pt x="108" y="16"/>
                    <a:pt x="123" y="31"/>
                  </a:cubicBezTo>
                  <a:cubicBezTo>
                    <a:pt x="130" y="38"/>
                    <a:pt x="131" y="44"/>
                    <a:pt x="131" y="53"/>
                  </a:cubicBezTo>
                  <a:cubicBezTo>
                    <a:pt x="137" y="46"/>
                    <a:pt x="142" y="41"/>
                    <a:pt x="152" y="44"/>
                  </a:cubicBezTo>
                  <a:cubicBezTo>
                    <a:pt x="181" y="54"/>
                    <a:pt x="161" y="83"/>
                    <a:pt x="176" y="102"/>
                  </a:cubicBezTo>
                  <a:cubicBezTo>
                    <a:pt x="187" y="114"/>
                    <a:pt x="199" y="105"/>
                    <a:pt x="196" y="97"/>
                  </a:cubicBezTo>
                  <a:cubicBezTo>
                    <a:pt x="195" y="92"/>
                    <a:pt x="187" y="88"/>
                    <a:pt x="186" y="95"/>
                  </a:cubicBezTo>
                  <a:cubicBezTo>
                    <a:pt x="181" y="91"/>
                    <a:pt x="187" y="84"/>
                    <a:pt x="193" y="87"/>
                  </a:cubicBezTo>
                  <a:cubicBezTo>
                    <a:pt x="206" y="93"/>
                    <a:pt x="198" y="107"/>
                    <a:pt x="199" y="109"/>
                  </a:cubicBezTo>
                  <a:cubicBezTo>
                    <a:pt x="200" y="111"/>
                    <a:pt x="226" y="115"/>
                    <a:pt x="226" y="136"/>
                  </a:cubicBezTo>
                  <a:cubicBezTo>
                    <a:pt x="226" y="159"/>
                    <a:pt x="208" y="161"/>
                    <a:pt x="211" y="178"/>
                  </a:cubicBezTo>
                  <a:cubicBezTo>
                    <a:pt x="213" y="186"/>
                    <a:pt x="224" y="198"/>
                    <a:pt x="234" y="193"/>
                  </a:cubicBezTo>
                  <a:cubicBezTo>
                    <a:pt x="252" y="184"/>
                    <a:pt x="237" y="159"/>
                    <a:pt x="228" y="174"/>
                  </a:cubicBezTo>
                  <a:cubicBezTo>
                    <a:pt x="224" y="168"/>
                    <a:pt x="234" y="163"/>
                    <a:pt x="239" y="165"/>
                  </a:cubicBezTo>
                  <a:cubicBezTo>
                    <a:pt x="247" y="169"/>
                    <a:pt x="251" y="194"/>
                    <a:pt x="239" y="195"/>
                  </a:cubicBezTo>
                  <a:cubicBezTo>
                    <a:pt x="240" y="199"/>
                    <a:pt x="243" y="199"/>
                    <a:pt x="246" y="202"/>
                  </a:cubicBezTo>
                  <a:cubicBezTo>
                    <a:pt x="251" y="209"/>
                    <a:pt x="251" y="209"/>
                    <a:pt x="251" y="209"/>
                  </a:cubicBezTo>
                  <a:cubicBezTo>
                    <a:pt x="254" y="217"/>
                    <a:pt x="253" y="226"/>
                    <a:pt x="255" y="234"/>
                  </a:cubicBezTo>
                  <a:cubicBezTo>
                    <a:pt x="259" y="241"/>
                    <a:pt x="259" y="241"/>
                    <a:pt x="259" y="241"/>
                  </a:cubicBezTo>
                  <a:cubicBezTo>
                    <a:pt x="253" y="236"/>
                    <a:pt x="253" y="236"/>
                    <a:pt x="253" y="236"/>
                  </a:cubicBezTo>
                  <a:cubicBezTo>
                    <a:pt x="252" y="236"/>
                    <a:pt x="235" y="249"/>
                    <a:pt x="223" y="240"/>
                  </a:cubicBezTo>
                  <a:cubicBezTo>
                    <a:pt x="210" y="230"/>
                    <a:pt x="222" y="211"/>
                    <a:pt x="232" y="218"/>
                  </a:cubicBezTo>
                  <a:cubicBezTo>
                    <a:pt x="235" y="221"/>
                    <a:pt x="234" y="227"/>
                    <a:pt x="231" y="225"/>
                  </a:cubicBezTo>
                  <a:cubicBezTo>
                    <a:pt x="229" y="224"/>
                    <a:pt x="228" y="222"/>
                    <a:pt x="225" y="223"/>
                  </a:cubicBezTo>
                  <a:cubicBezTo>
                    <a:pt x="219" y="228"/>
                    <a:pt x="224" y="236"/>
                    <a:pt x="230" y="238"/>
                  </a:cubicBezTo>
                  <a:cubicBezTo>
                    <a:pt x="242" y="241"/>
                    <a:pt x="251" y="226"/>
                    <a:pt x="247" y="216"/>
                  </a:cubicBezTo>
                  <a:cubicBezTo>
                    <a:pt x="242" y="202"/>
                    <a:pt x="224" y="202"/>
                    <a:pt x="215" y="193"/>
                  </a:cubicBezTo>
                  <a:cubicBezTo>
                    <a:pt x="211" y="189"/>
                    <a:pt x="213" y="183"/>
                    <a:pt x="208" y="180"/>
                  </a:cubicBezTo>
                  <a:cubicBezTo>
                    <a:pt x="206" y="186"/>
                    <a:pt x="193" y="187"/>
                    <a:pt x="187" y="187"/>
                  </a:cubicBezTo>
                  <a:cubicBezTo>
                    <a:pt x="175" y="187"/>
                    <a:pt x="164" y="170"/>
                    <a:pt x="145" y="179"/>
                  </a:cubicBezTo>
                  <a:cubicBezTo>
                    <a:pt x="134" y="184"/>
                    <a:pt x="122" y="195"/>
                    <a:pt x="129" y="208"/>
                  </a:cubicBezTo>
                  <a:cubicBezTo>
                    <a:pt x="131" y="210"/>
                    <a:pt x="134" y="212"/>
                    <a:pt x="137" y="213"/>
                  </a:cubicBezTo>
                  <a:cubicBezTo>
                    <a:pt x="142" y="213"/>
                    <a:pt x="148" y="205"/>
                    <a:pt x="142" y="203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62" y="207"/>
                    <a:pt x="143" y="217"/>
                    <a:pt x="143" y="220"/>
                  </a:cubicBezTo>
                  <a:cubicBezTo>
                    <a:pt x="142" y="222"/>
                    <a:pt x="154" y="227"/>
                    <a:pt x="152" y="241"/>
                  </a:cubicBezTo>
                  <a:cubicBezTo>
                    <a:pt x="151" y="253"/>
                    <a:pt x="137" y="252"/>
                    <a:pt x="139" y="260"/>
                  </a:cubicBezTo>
                  <a:cubicBezTo>
                    <a:pt x="141" y="273"/>
                    <a:pt x="148" y="256"/>
                    <a:pt x="153" y="258"/>
                  </a:cubicBezTo>
                  <a:cubicBezTo>
                    <a:pt x="161" y="260"/>
                    <a:pt x="155" y="266"/>
                    <a:pt x="155" y="268"/>
                  </a:cubicBezTo>
                  <a:cubicBezTo>
                    <a:pt x="156" y="271"/>
                    <a:pt x="161" y="271"/>
                    <a:pt x="162" y="279"/>
                  </a:cubicBezTo>
                  <a:cubicBezTo>
                    <a:pt x="155" y="273"/>
                    <a:pt x="155" y="273"/>
                    <a:pt x="155" y="273"/>
                  </a:cubicBezTo>
                  <a:cubicBezTo>
                    <a:pt x="147" y="271"/>
                    <a:pt x="147" y="271"/>
                    <a:pt x="147" y="271"/>
                  </a:cubicBezTo>
                  <a:cubicBezTo>
                    <a:pt x="143" y="269"/>
                    <a:pt x="139" y="265"/>
                    <a:pt x="137" y="260"/>
                  </a:cubicBezTo>
                  <a:cubicBezTo>
                    <a:pt x="137" y="254"/>
                    <a:pt x="137" y="254"/>
                    <a:pt x="137" y="254"/>
                  </a:cubicBezTo>
                  <a:cubicBezTo>
                    <a:pt x="129" y="253"/>
                    <a:pt x="121" y="249"/>
                    <a:pt x="122" y="240"/>
                  </a:cubicBezTo>
                  <a:cubicBezTo>
                    <a:pt x="124" y="234"/>
                    <a:pt x="124" y="234"/>
                    <a:pt x="124" y="234"/>
                  </a:cubicBezTo>
                  <a:cubicBezTo>
                    <a:pt x="127" y="229"/>
                    <a:pt x="134" y="230"/>
                    <a:pt x="135" y="236"/>
                  </a:cubicBezTo>
                  <a:cubicBezTo>
                    <a:pt x="130" y="236"/>
                    <a:pt x="130" y="236"/>
                    <a:pt x="130" y="236"/>
                  </a:cubicBezTo>
                  <a:cubicBezTo>
                    <a:pt x="126" y="238"/>
                    <a:pt x="126" y="242"/>
                    <a:pt x="128" y="245"/>
                  </a:cubicBezTo>
                  <a:cubicBezTo>
                    <a:pt x="137" y="255"/>
                    <a:pt x="149" y="246"/>
                    <a:pt x="148" y="235"/>
                  </a:cubicBezTo>
                  <a:cubicBezTo>
                    <a:pt x="147" y="221"/>
                    <a:pt x="131" y="225"/>
                    <a:pt x="126" y="208"/>
                  </a:cubicBezTo>
                  <a:cubicBezTo>
                    <a:pt x="125" y="203"/>
                    <a:pt x="125" y="199"/>
                    <a:pt x="126" y="195"/>
                  </a:cubicBezTo>
                  <a:cubicBezTo>
                    <a:pt x="120" y="195"/>
                    <a:pt x="117" y="198"/>
                    <a:pt x="111" y="198"/>
                  </a:cubicBezTo>
                  <a:cubicBezTo>
                    <a:pt x="106" y="198"/>
                    <a:pt x="101" y="196"/>
                    <a:pt x="97" y="194"/>
                  </a:cubicBezTo>
                  <a:cubicBezTo>
                    <a:pt x="81" y="184"/>
                    <a:pt x="96" y="171"/>
                    <a:pt x="94" y="157"/>
                  </a:cubicBezTo>
                  <a:cubicBezTo>
                    <a:pt x="92" y="150"/>
                    <a:pt x="83" y="137"/>
                    <a:pt x="74" y="144"/>
                  </a:cubicBezTo>
                  <a:cubicBezTo>
                    <a:pt x="69" y="148"/>
                    <a:pt x="71" y="157"/>
                    <a:pt x="77" y="153"/>
                  </a:cubicBezTo>
                  <a:cubicBezTo>
                    <a:pt x="89" y="158"/>
                    <a:pt x="67" y="166"/>
                    <a:pt x="67" y="152"/>
                  </a:cubicBezTo>
                  <a:cubicBezTo>
                    <a:pt x="67" y="148"/>
                    <a:pt x="67" y="148"/>
                    <a:pt x="67" y="148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53" y="150"/>
                    <a:pt x="45" y="145"/>
                    <a:pt x="44" y="138"/>
                  </a:cubicBezTo>
                  <a:cubicBezTo>
                    <a:pt x="52" y="141"/>
                    <a:pt x="52" y="144"/>
                    <a:pt x="61" y="144"/>
                  </a:cubicBezTo>
                  <a:cubicBezTo>
                    <a:pt x="70" y="144"/>
                    <a:pt x="71" y="140"/>
                    <a:pt x="78" y="138"/>
                  </a:cubicBezTo>
                  <a:cubicBezTo>
                    <a:pt x="81" y="137"/>
                    <a:pt x="83" y="138"/>
                    <a:pt x="86" y="139"/>
                  </a:cubicBezTo>
                  <a:cubicBezTo>
                    <a:pt x="97" y="144"/>
                    <a:pt x="98" y="151"/>
                    <a:pt x="98" y="162"/>
                  </a:cubicBezTo>
                  <a:cubicBezTo>
                    <a:pt x="107" y="161"/>
                    <a:pt x="117" y="159"/>
                    <a:pt x="121" y="170"/>
                  </a:cubicBezTo>
                  <a:cubicBezTo>
                    <a:pt x="121" y="172"/>
                    <a:pt x="122" y="174"/>
                    <a:pt x="121" y="176"/>
                  </a:cubicBezTo>
                  <a:cubicBezTo>
                    <a:pt x="118" y="181"/>
                    <a:pt x="110" y="182"/>
                    <a:pt x="109" y="175"/>
                  </a:cubicBezTo>
                  <a:cubicBezTo>
                    <a:pt x="121" y="177"/>
                    <a:pt x="116" y="162"/>
                    <a:pt x="104" y="166"/>
                  </a:cubicBezTo>
                  <a:cubicBezTo>
                    <a:pt x="92" y="170"/>
                    <a:pt x="90" y="191"/>
                    <a:pt x="112" y="193"/>
                  </a:cubicBezTo>
                  <a:cubicBezTo>
                    <a:pt x="125" y="194"/>
                    <a:pt x="126" y="182"/>
                    <a:pt x="137" y="177"/>
                  </a:cubicBezTo>
                  <a:cubicBezTo>
                    <a:pt x="148" y="173"/>
                    <a:pt x="157" y="177"/>
                    <a:pt x="168" y="175"/>
                  </a:cubicBezTo>
                  <a:cubicBezTo>
                    <a:pt x="166" y="165"/>
                    <a:pt x="166" y="165"/>
                    <a:pt x="166" y="165"/>
                  </a:cubicBezTo>
                  <a:cubicBezTo>
                    <a:pt x="165" y="160"/>
                    <a:pt x="161" y="154"/>
                    <a:pt x="156" y="151"/>
                  </a:cubicBezTo>
                  <a:cubicBezTo>
                    <a:pt x="145" y="144"/>
                    <a:pt x="136" y="155"/>
                    <a:pt x="140" y="161"/>
                  </a:cubicBezTo>
                  <a:cubicBezTo>
                    <a:pt x="145" y="166"/>
                    <a:pt x="148" y="160"/>
                    <a:pt x="153" y="163"/>
                  </a:cubicBezTo>
                  <a:cubicBezTo>
                    <a:pt x="149" y="173"/>
                    <a:pt x="136" y="165"/>
                    <a:pt x="138" y="154"/>
                  </a:cubicBezTo>
                  <a:cubicBezTo>
                    <a:pt x="140" y="141"/>
                    <a:pt x="163" y="144"/>
                    <a:pt x="164" y="158"/>
                  </a:cubicBezTo>
                  <a:cubicBezTo>
                    <a:pt x="181" y="142"/>
                    <a:pt x="198" y="163"/>
                    <a:pt x="186" y="166"/>
                  </a:cubicBezTo>
                  <a:cubicBezTo>
                    <a:pt x="178" y="169"/>
                    <a:pt x="186" y="154"/>
                    <a:pt x="176" y="157"/>
                  </a:cubicBezTo>
                  <a:cubicBezTo>
                    <a:pt x="171" y="158"/>
                    <a:pt x="167" y="164"/>
                    <a:pt x="169" y="170"/>
                  </a:cubicBezTo>
                  <a:cubicBezTo>
                    <a:pt x="171" y="174"/>
                    <a:pt x="174" y="177"/>
                    <a:pt x="179" y="180"/>
                  </a:cubicBezTo>
                  <a:cubicBezTo>
                    <a:pt x="197" y="190"/>
                    <a:pt x="214" y="167"/>
                    <a:pt x="214" y="151"/>
                  </a:cubicBezTo>
                  <a:cubicBezTo>
                    <a:pt x="207" y="151"/>
                    <a:pt x="198" y="150"/>
                    <a:pt x="194" y="143"/>
                  </a:cubicBezTo>
                  <a:cubicBezTo>
                    <a:pt x="192" y="141"/>
                    <a:pt x="191" y="139"/>
                    <a:pt x="192" y="136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7" y="126"/>
                    <a:pt x="207" y="126"/>
                    <a:pt x="207" y="133"/>
                  </a:cubicBezTo>
                  <a:cubicBezTo>
                    <a:pt x="199" y="132"/>
                    <a:pt x="199" y="132"/>
                    <a:pt x="199" y="132"/>
                  </a:cubicBezTo>
                  <a:cubicBezTo>
                    <a:pt x="197" y="153"/>
                    <a:pt x="224" y="149"/>
                    <a:pt x="221" y="133"/>
                  </a:cubicBezTo>
                  <a:cubicBezTo>
                    <a:pt x="217" y="108"/>
                    <a:pt x="191" y="120"/>
                    <a:pt x="177" y="108"/>
                  </a:cubicBezTo>
                  <a:cubicBezTo>
                    <a:pt x="167" y="99"/>
                    <a:pt x="166" y="90"/>
                    <a:pt x="166" y="77"/>
                  </a:cubicBezTo>
                  <a:cubicBezTo>
                    <a:pt x="166" y="66"/>
                    <a:pt x="155" y="71"/>
                    <a:pt x="153" y="62"/>
                  </a:cubicBezTo>
                  <a:cubicBezTo>
                    <a:pt x="157" y="63"/>
                    <a:pt x="157" y="63"/>
                    <a:pt x="157" y="63"/>
                  </a:cubicBezTo>
                  <a:cubicBezTo>
                    <a:pt x="160" y="63"/>
                    <a:pt x="163" y="59"/>
                    <a:pt x="161" y="56"/>
                  </a:cubicBezTo>
                  <a:cubicBezTo>
                    <a:pt x="156" y="46"/>
                    <a:pt x="139" y="48"/>
                    <a:pt x="139" y="60"/>
                  </a:cubicBezTo>
                  <a:cubicBezTo>
                    <a:pt x="140" y="66"/>
                    <a:pt x="147" y="70"/>
                    <a:pt x="150" y="74"/>
                  </a:cubicBezTo>
                  <a:cubicBezTo>
                    <a:pt x="155" y="83"/>
                    <a:pt x="155" y="83"/>
                    <a:pt x="155" y="83"/>
                  </a:cubicBezTo>
                  <a:cubicBezTo>
                    <a:pt x="147" y="73"/>
                    <a:pt x="147" y="73"/>
                    <a:pt x="147" y="73"/>
                  </a:cubicBezTo>
                  <a:cubicBezTo>
                    <a:pt x="141" y="69"/>
                    <a:pt x="135" y="67"/>
                    <a:pt x="131" y="62"/>
                  </a:cubicBezTo>
                  <a:cubicBezTo>
                    <a:pt x="125" y="53"/>
                    <a:pt x="133" y="33"/>
                    <a:pt x="117" y="29"/>
                  </a:cubicBezTo>
                  <a:cubicBezTo>
                    <a:pt x="112" y="28"/>
                    <a:pt x="105" y="35"/>
                    <a:pt x="108" y="40"/>
                  </a:cubicBezTo>
                  <a:cubicBezTo>
                    <a:pt x="111" y="44"/>
                    <a:pt x="113" y="41"/>
                    <a:pt x="115" y="43"/>
                  </a:cubicBezTo>
                  <a:cubicBezTo>
                    <a:pt x="117" y="46"/>
                    <a:pt x="110" y="47"/>
                    <a:pt x="108" y="47"/>
                  </a:cubicBezTo>
                  <a:cubicBezTo>
                    <a:pt x="101" y="44"/>
                    <a:pt x="101" y="35"/>
                    <a:pt x="103" y="29"/>
                  </a:cubicBezTo>
                  <a:cubicBezTo>
                    <a:pt x="97" y="30"/>
                    <a:pt x="93" y="32"/>
                    <a:pt x="87" y="32"/>
                  </a:cubicBezTo>
                  <a:cubicBezTo>
                    <a:pt x="51" y="32"/>
                    <a:pt x="62" y="14"/>
                    <a:pt x="44" y="11"/>
                  </a:cubicBezTo>
                  <a:cubicBezTo>
                    <a:pt x="34" y="9"/>
                    <a:pt x="22" y="18"/>
                    <a:pt x="30" y="28"/>
                  </a:cubicBezTo>
                  <a:cubicBezTo>
                    <a:pt x="35" y="34"/>
                    <a:pt x="40" y="29"/>
                    <a:pt x="39" y="23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8" y="28"/>
                    <a:pt x="49" y="34"/>
                    <a:pt x="45" y="37"/>
                  </a:cubicBezTo>
                  <a:cubicBezTo>
                    <a:pt x="38" y="41"/>
                    <a:pt x="28" y="35"/>
                    <a:pt x="25" y="29"/>
                  </a:cubicBezTo>
                  <a:cubicBezTo>
                    <a:pt x="24" y="25"/>
                    <a:pt x="23" y="22"/>
                    <a:pt x="24" y="18"/>
                  </a:cubicBezTo>
                  <a:cubicBezTo>
                    <a:pt x="20" y="18"/>
                    <a:pt x="16" y="20"/>
                    <a:pt x="12" y="19"/>
                  </a:cubicBezTo>
                  <a:cubicBezTo>
                    <a:pt x="1" y="16"/>
                    <a:pt x="0" y="0"/>
                    <a:pt x="10" y="1"/>
                  </a:cubicBezTo>
                  <a:cubicBezTo>
                    <a:pt x="13" y="1"/>
                    <a:pt x="14" y="2"/>
                    <a:pt x="15" y="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3"/>
            <p:cNvSpPr>
              <a:spLocks/>
            </p:cNvSpPr>
            <p:nvPr/>
          </p:nvSpPr>
          <p:spPr bwMode="auto">
            <a:xfrm>
              <a:off x="2495551" y="1876425"/>
              <a:ext cx="1252537" cy="1497013"/>
            </a:xfrm>
            <a:custGeom>
              <a:avLst/>
              <a:gdLst>
                <a:gd name="T0" fmla="*/ 211 w 226"/>
                <a:gd name="T1" fmla="*/ 23 h 270"/>
                <a:gd name="T2" fmla="*/ 209 w 226"/>
                <a:gd name="T3" fmla="*/ 5 h 270"/>
                <a:gd name="T4" fmla="*/ 161 w 226"/>
                <a:gd name="T5" fmla="*/ 41 h 270"/>
                <a:gd name="T6" fmla="*/ 150 w 226"/>
                <a:gd name="T7" fmla="*/ 52 h 270"/>
                <a:gd name="T8" fmla="*/ 153 w 226"/>
                <a:gd name="T9" fmla="*/ 40 h 270"/>
                <a:gd name="T10" fmla="*/ 129 w 226"/>
                <a:gd name="T11" fmla="*/ 50 h 270"/>
                <a:gd name="T12" fmla="*/ 104 w 226"/>
                <a:gd name="T13" fmla="*/ 69 h 270"/>
                <a:gd name="T14" fmla="*/ 93 w 226"/>
                <a:gd name="T15" fmla="*/ 77 h 270"/>
                <a:gd name="T16" fmla="*/ 87 w 226"/>
                <a:gd name="T17" fmla="*/ 99 h 270"/>
                <a:gd name="T18" fmla="*/ 103 w 226"/>
                <a:gd name="T19" fmla="*/ 128 h 270"/>
                <a:gd name="T20" fmla="*/ 82 w 226"/>
                <a:gd name="T21" fmla="*/ 98 h 270"/>
                <a:gd name="T22" fmla="*/ 59 w 226"/>
                <a:gd name="T23" fmla="*/ 107 h 270"/>
                <a:gd name="T24" fmla="*/ 61 w 226"/>
                <a:gd name="T25" fmla="*/ 117 h 270"/>
                <a:gd name="T26" fmla="*/ 15 w 226"/>
                <a:gd name="T27" fmla="*/ 178 h 270"/>
                <a:gd name="T28" fmla="*/ 36 w 226"/>
                <a:gd name="T29" fmla="*/ 182 h 270"/>
                <a:gd name="T30" fmla="*/ 48 w 226"/>
                <a:gd name="T31" fmla="*/ 179 h 270"/>
                <a:gd name="T32" fmla="*/ 102 w 226"/>
                <a:gd name="T33" fmla="*/ 198 h 270"/>
                <a:gd name="T34" fmla="*/ 124 w 226"/>
                <a:gd name="T35" fmla="*/ 204 h 270"/>
                <a:gd name="T36" fmla="*/ 120 w 226"/>
                <a:gd name="T37" fmla="*/ 187 h 270"/>
                <a:gd name="T38" fmla="*/ 121 w 226"/>
                <a:gd name="T39" fmla="*/ 171 h 270"/>
                <a:gd name="T40" fmla="*/ 131 w 226"/>
                <a:gd name="T41" fmla="*/ 172 h 270"/>
                <a:gd name="T42" fmla="*/ 157 w 226"/>
                <a:gd name="T43" fmla="*/ 161 h 270"/>
                <a:gd name="T44" fmla="*/ 190 w 226"/>
                <a:gd name="T45" fmla="*/ 150 h 270"/>
                <a:gd name="T46" fmla="*/ 187 w 226"/>
                <a:gd name="T47" fmla="*/ 145 h 270"/>
                <a:gd name="T48" fmla="*/ 209 w 226"/>
                <a:gd name="T49" fmla="*/ 142 h 270"/>
                <a:gd name="T50" fmla="*/ 196 w 226"/>
                <a:gd name="T51" fmla="*/ 159 h 270"/>
                <a:gd name="T52" fmla="*/ 171 w 226"/>
                <a:gd name="T53" fmla="*/ 170 h 270"/>
                <a:gd name="T54" fmla="*/ 155 w 226"/>
                <a:gd name="T55" fmla="*/ 183 h 270"/>
                <a:gd name="T56" fmla="*/ 161 w 226"/>
                <a:gd name="T57" fmla="*/ 181 h 270"/>
                <a:gd name="T58" fmla="*/ 152 w 226"/>
                <a:gd name="T59" fmla="*/ 166 h 270"/>
                <a:gd name="T60" fmla="*/ 134 w 226"/>
                <a:gd name="T61" fmla="*/ 203 h 270"/>
                <a:gd name="T62" fmla="*/ 130 w 226"/>
                <a:gd name="T63" fmla="*/ 220 h 270"/>
                <a:gd name="T64" fmla="*/ 133 w 226"/>
                <a:gd name="T65" fmla="*/ 270 h 270"/>
                <a:gd name="T66" fmla="*/ 128 w 226"/>
                <a:gd name="T67" fmla="*/ 258 h 270"/>
                <a:gd name="T68" fmla="*/ 120 w 226"/>
                <a:gd name="T69" fmla="*/ 235 h 270"/>
                <a:gd name="T70" fmla="*/ 135 w 226"/>
                <a:gd name="T71" fmla="*/ 237 h 270"/>
                <a:gd name="T72" fmla="*/ 84 w 226"/>
                <a:gd name="T73" fmla="*/ 196 h 270"/>
                <a:gd name="T74" fmla="*/ 74 w 226"/>
                <a:gd name="T75" fmla="*/ 187 h 270"/>
                <a:gd name="T76" fmla="*/ 69 w 226"/>
                <a:gd name="T77" fmla="*/ 172 h 270"/>
                <a:gd name="T78" fmla="*/ 37 w 226"/>
                <a:gd name="T79" fmla="*/ 208 h 270"/>
                <a:gd name="T80" fmla="*/ 27 w 226"/>
                <a:gd name="T81" fmla="*/ 258 h 270"/>
                <a:gd name="T82" fmla="*/ 16 w 226"/>
                <a:gd name="T83" fmla="*/ 217 h 270"/>
                <a:gd name="T84" fmla="*/ 22 w 226"/>
                <a:gd name="T85" fmla="*/ 224 h 270"/>
                <a:gd name="T86" fmla="*/ 17 w 226"/>
                <a:gd name="T87" fmla="*/ 240 h 270"/>
                <a:gd name="T88" fmla="*/ 11 w 226"/>
                <a:gd name="T89" fmla="*/ 173 h 270"/>
                <a:gd name="T90" fmla="*/ 32 w 226"/>
                <a:gd name="T91" fmla="*/ 129 h 270"/>
                <a:gd name="T92" fmla="*/ 36 w 226"/>
                <a:gd name="T93" fmla="*/ 133 h 270"/>
                <a:gd name="T94" fmla="*/ 60 w 226"/>
                <a:gd name="T95" fmla="*/ 134 h 270"/>
                <a:gd name="T96" fmla="*/ 74 w 226"/>
                <a:gd name="T97" fmla="*/ 87 h 270"/>
                <a:gd name="T98" fmla="*/ 121 w 226"/>
                <a:gd name="T99" fmla="*/ 62 h 270"/>
                <a:gd name="T100" fmla="*/ 114 w 226"/>
                <a:gd name="T101" fmla="*/ 54 h 270"/>
                <a:gd name="T102" fmla="*/ 126 w 226"/>
                <a:gd name="T103" fmla="*/ 45 h 270"/>
                <a:gd name="T104" fmla="*/ 179 w 226"/>
                <a:gd name="T105" fmla="*/ 37 h 270"/>
                <a:gd name="T106" fmla="*/ 174 w 226"/>
                <a:gd name="T107" fmla="*/ 25 h 270"/>
                <a:gd name="T108" fmla="*/ 189 w 226"/>
                <a:gd name="T109" fmla="*/ 20 h 270"/>
                <a:gd name="T110" fmla="*/ 208 w 226"/>
                <a:gd name="T111" fmla="*/ 3 h 270"/>
                <a:gd name="T112" fmla="*/ 207 w 226"/>
                <a:gd name="T113" fmla="*/ 1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6" h="270">
                  <a:moveTo>
                    <a:pt x="207" y="18"/>
                  </a:moveTo>
                  <a:cubicBezTo>
                    <a:pt x="211" y="23"/>
                    <a:pt x="211" y="23"/>
                    <a:pt x="211" y="23"/>
                  </a:cubicBezTo>
                  <a:cubicBezTo>
                    <a:pt x="214" y="21"/>
                    <a:pt x="217" y="20"/>
                    <a:pt x="219" y="15"/>
                  </a:cubicBezTo>
                  <a:cubicBezTo>
                    <a:pt x="220" y="11"/>
                    <a:pt x="214" y="4"/>
                    <a:pt x="209" y="5"/>
                  </a:cubicBezTo>
                  <a:cubicBezTo>
                    <a:pt x="192" y="12"/>
                    <a:pt x="198" y="28"/>
                    <a:pt x="187" y="39"/>
                  </a:cubicBezTo>
                  <a:cubicBezTo>
                    <a:pt x="178" y="47"/>
                    <a:pt x="163" y="41"/>
                    <a:pt x="161" y="41"/>
                  </a:cubicBezTo>
                  <a:cubicBezTo>
                    <a:pt x="158" y="42"/>
                    <a:pt x="159" y="47"/>
                    <a:pt x="157" y="49"/>
                  </a:cubicBezTo>
                  <a:cubicBezTo>
                    <a:pt x="150" y="52"/>
                    <a:pt x="150" y="52"/>
                    <a:pt x="150" y="52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9" y="46"/>
                    <a:pt x="153" y="43"/>
                    <a:pt x="153" y="40"/>
                  </a:cubicBezTo>
                  <a:cubicBezTo>
                    <a:pt x="153" y="32"/>
                    <a:pt x="142" y="31"/>
                    <a:pt x="137" y="35"/>
                  </a:cubicBezTo>
                  <a:cubicBezTo>
                    <a:pt x="133" y="39"/>
                    <a:pt x="129" y="44"/>
                    <a:pt x="129" y="50"/>
                  </a:cubicBezTo>
                  <a:cubicBezTo>
                    <a:pt x="129" y="58"/>
                    <a:pt x="129" y="64"/>
                    <a:pt x="121" y="69"/>
                  </a:cubicBezTo>
                  <a:cubicBezTo>
                    <a:pt x="117" y="71"/>
                    <a:pt x="106" y="74"/>
                    <a:pt x="104" y="69"/>
                  </a:cubicBezTo>
                  <a:cubicBezTo>
                    <a:pt x="97" y="73"/>
                    <a:pt x="106" y="83"/>
                    <a:pt x="91" y="83"/>
                  </a:cubicBezTo>
                  <a:cubicBezTo>
                    <a:pt x="93" y="77"/>
                    <a:pt x="93" y="77"/>
                    <a:pt x="93" y="77"/>
                  </a:cubicBezTo>
                  <a:cubicBezTo>
                    <a:pt x="93" y="68"/>
                    <a:pt x="79" y="75"/>
                    <a:pt x="79" y="84"/>
                  </a:cubicBezTo>
                  <a:cubicBezTo>
                    <a:pt x="78" y="90"/>
                    <a:pt x="85" y="94"/>
                    <a:pt x="87" y="99"/>
                  </a:cubicBezTo>
                  <a:cubicBezTo>
                    <a:pt x="90" y="106"/>
                    <a:pt x="84" y="110"/>
                    <a:pt x="90" y="118"/>
                  </a:cubicBezTo>
                  <a:cubicBezTo>
                    <a:pt x="93" y="123"/>
                    <a:pt x="102" y="126"/>
                    <a:pt x="103" y="128"/>
                  </a:cubicBezTo>
                  <a:cubicBezTo>
                    <a:pt x="97" y="126"/>
                    <a:pt x="89" y="127"/>
                    <a:pt x="85" y="122"/>
                  </a:cubicBezTo>
                  <a:cubicBezTo>
                    <a:pt x="80" y="116"/>
                    <a:pt x="87" y="107"/>
                    <a:pt x="82" y="98"/>
                  </a:cubicBezTo>
                  <a:cubicBezTo>
                    <a:pt x="76" y="89"/>
                    <a:pt x="61" y="93"/>
                    <a:pt x="59" y="102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62" y="112"/>
                    <a:pt x="66" y="109"/>
                    <a:pt x="70" y="107"/>
                  </a:cubicBezTo>
                  <a:cubicBezTo>
                    <a:pt x="77" y="116"/>
                    <a:pt x="63" y="113"/>
                    <a:pt x="61" y="117"/>
                  </a:cubicBezTo>
                  <a:cubicBezTo>
                    <a:pt x="59" y="122"/>
                    <a:pt x="68" y="134"/>
                    <a:pt x="61" y="144"/>
                  </a:cubicBezTo>
                  <a:cubicBezTo>
                    <a:pt x="49" y="158"/>
                    <a:pt x="19" y="158"/>
                    <a:pt x="15" y="178"/>
                  </a:cubicBezTo>
                  <a:cubicBezTo>
                    <a:pt x="11" y="196"/>
                    <a:pt x="37" y="210"/>
                    <a:pt x="46" y="191"/>
                  </a:cubicBezTo>
                  <a:cubicBezTo>
                    <a:pt x="48" y="185"/>
                    <a:pt x="44" y="176"/>
                    <a:pt x="36" y="182"/>
                  </a:cubicBezTo>
                  <a:cubicBezTo>
                    <a:pt x="29" y="178"/>
                    <a:pt x="33" y="170"/>
                    <a:pt x="41" y="171"/>
                  </a:cubicBezTo>
                  <a:cubicBezTo>
                    <a:pt x="47" y="171"/>
                    <a:pt x="44" y="177"/>
                    <a:pt x="48" y="179"/>
                  </a:cubicBezTo>
                  <a:cubicBezTo>
                    <a:pt x="50" y="173"/>
                    <a:pt x="59" y="168"/>
                    <a:pt x="65" y="168"/>
                  </a:cubicBezTo>
                  <a:cubicBezTo>
                    <a:pt x="94" y="168"/>
                    <a:pt x="89" y="182"/>
                    <a:pt x="102" y="198"/>
                  </a:cubicBezTo>
                  <a:cubicBezTo>
                    <a:pt x="106" y="203"/>
                    <a:pt x="111" y="205"/>
                    <a:pt x="116" y="206"/>
                  </a:cubicBezTo>
                  <a:cubicBezTo>
                    <a:pt x="119" y="206"/>
                    <a:pt x="121" y="205"/>
                    <a:pt x="124" y="204"/>
                  </a:cubicBezTo>
                  <a:cubicBezTo>
                    <a:pt x="139" y="194"/>
                    <a:pt x="130" y="175"/>
                    <a:pt x="121" y="177"/>
                  </a:cubicBezTo>
                  <a:cubicBezTo>
                    <a:pt x="114" y="178"/>
                    <a:pt x="111" y="186"/>
                    <a:pt x="120" y="187"/>
                  </a:cubicBezTo>
                  <a:cubicBezTo>
                    <a:pt x="118" y="193"/>
                    <a:pt x="111" y="188"/>
                    <a:pt x="111" y="184"/>
                  </a:cubicBezTo>
                  <a:cubicBezTo>
                    <a:pt x="110" y="176"/>
                    <a:pt x="114" y="173"/>
                    <a:pt x="121" y="171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31" y="172"/>
                    <a:pt x="131" y="172"/>
                    <a:pt x="131" y="172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40" y="164"/>
                    <a:pt x="145" y="161"/>
                    <a:pt x="157" y="161"/>
                  </a:cubicBezTo>
                  <a:cubicBezTo>
                    <a:pt x="164" y="161"/>
                    <a:pt x="170" y="167"/>
                    <a:pt x="177" y="167"/>
                  </a:cubicBezTo>
                  <a:cubicBezTo>
                    <a:pt x="184" y="167"/>
                    <a:pt x="195" y="157"/>
                    <a:pt x="190" y="150"/>
                  </a:cubicBezTo>
                  <a:cubicBezTo>
                    <a:pt x="184" y="142"/>
                    <a:pt x="180" y="159"/>
                    <a:pt x="178" y="152"/>
                  </a:cubicBezTo>
                  <a:cubicBezTo>
                    <a:pt x="175" y="146"/>
                    <a:pt x="183" y="145"/>
                    <a:pt x="187" y="145"/>
                  </a:cubicBezTo>
                  <a:cubicBezTo>
                    <a:pt x="190" y="146"/>
                    <a:pt x="192" y="148"/>
                    <a:pt x="194" y="151"/>
                  </a:cubicBezTo>
                  <a:cubicBezTo>
                    <a:pt x="200" y="144"/>
                    <a:pt x="199" y="142"/>
                    <a:pt x="209" y="142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96" y="159"/>
                    <a:pt x="196" y="159"/>
                    <a:pt x="196" y="159"/>
                  </a:cubicBezTo>
                  <a:cubicBezTo>
                    <a:pt x="192" y="165"/>
                    <a:pt x="186" y="171"/>
                    <a:pt x="177" y="171"/>
                  </a:cubicBezTo>
                  <a:cubicBezTo>
                    <a:pt x="171" y="170"/>
                    <a:pt x="171" y="170"/>
                    <a:pt x="171" y="170"/>
                  </a:cubicBezTo>
                  <a:cubicBezTo>
                    <a:pt x="171" y="173"/>
                    <a:pt x="171" y="177"/>
                    <a:pt x="170" y="180"/>
                  </a:cubicBezTo>
                  <a:cubicBezTo>
                    <a:pt x="168" y="185"/>
                    <a:pt x="158" y="188"/>
                    <a:pt x="155" y="183"/>
                  </a:cubicBezTo>
                  <a:cubicBezTo>
                    <a:pt x="154" y="181"/>
                    <a:pt x="155" y="179"/>
                    <a:pt x="155" y="177"/>
                  </a:cubicBezTo>
                  <a:cubicBezTo>
                    <a:pt x="158" y="178"/>
                    <a:pt x="158" y="181"/>
                    <a:pt x="161" y="181"/>
                  </a:cubicBezTo>
                  <a:cubicBezTo>
                    <a:pt x="166" y="181"/>
                    <a:pt x="167" y="174"/>
                    <a:pt x="164" y="171"/>
                  </a:cubicBezTo>
                  <a:cubicBezTo>
                    <a:pt x="161" y="167"/>
                    <a:pt x="157" y="165"/>
                    <a:pt x="152" y="166"/>
                  </a:cubicBezTo>
                  <a:cubicBezTo>
                    <a:pt x="148" y="167"/>
                    <a:pt x="145" y="170"/>
                    <a:pt x="142" y="173"/>
                  </a:cubicBezTo>
                  <a:cubicBezTo>
                    <a:pt x="133" y="186"/>
                    <a:pt x="140" y="192"/>
                    <a:pt x="134" y="203"/>
                  </a:cubicBezTo>
                  <a:cubicBezTo>
                    <a:pt x="130" y="211"/>
                    <a:pt x="125" y="208"/>
                    <a:pt x="122" y="212"/>
                  </a:cubicBezTo>
                  <a:cubicBezTo>
                    <a:pt x="126" y="213"/>
                    <a:pt x="127" y="217"/>
                    <a:pt x="130" y="220"/>
                  </a:cubicBezTo>
                  <a:cubicBezTo>
                    <a:pt x="138" y="230"/>
                    <a:pt x="143" y="239"/>
                    <a:pt x="137" y="251"/>
                  </a:cubicBezTo>
                  <a:cubicBezTo>
                    <a:pt x="133" y="261"/>
                    <a:pt x="130" y="258"/>
                    <a:pt x="133" y="270"/>
                  </a:cubicBezTo>
                  <a:cubicBezTo>
                    <a:pt x="126" y="270"/>
                    <a:pt x="127" y="263"/>
                    <a:pt x="129" y="259"/>
                  </a:cubicBezTo>
                  <a:cubicBezTo>
                    <a:pt x="128" y="258"/>
                    <a:pt x="128" y="258"/>
                    <a:pt x="128" y="258"/>
                  </a:cubicBezTo>
                  <a:cubicBezTo>
                    <a:pt x="124" y="261"/>
                    <a:pt x="118" y="261"/>
                    <a:pt x="114" y="259"/>
                  </a:cubicBezTo>
                  <a:cubicBezTo>
                    <a:pt x="92" y="251"/>
                    <a:pt x="105" y="223"/>
                    <a:pt x="120" y="235"/>
                  </a:cubicBezTo>
                  <a:cubicBezTo>
                    <a:pt x="117" y="239"/>
                    <a:pt x="111" y="234"/>
                    <a:pt x="109" y="242"/>
                  </a:cubicBezTo>
                  <a:cubicBezTo>
                    <a:pt x="103" y="258"/>
                    <a:pt x="137" y="263"/>
                    <a:pt x="135" y="237"/>
                  </a:cubicBezTo>
                  <a:cubicBezTo>
                    <a:pt x="134" y="211"/>
                    <a:pt x="93" y="216"/>
                    <a:pt x="92" y="193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75" y="196"/>
                    <a:pt x="75" y="196"/>
                    <a:pt x="75" y="196"/>
                  </a:cubicBezTo>
                  <a:cubicBezTo>
                    <a:pt x="70" y="195"/>
                    <a:pt x="65" y="187"/>
                    <a:pt x="74" y="187"/>
                  </a:cubicBezTo>
                  <a:cubicBezTo>
                    <a:pt x="74" y="189"/>
                    <a:pt x="75" y="192"/>
                    <a:pt x="77" y="194"/>
                  </a:cubicBezTo>
                  <a:cubicBezTo>
                    <a:pt x="86" y="198"/>
                    <a:pt x="91" y="171"/>
                    <a:pt x="69" y="172"/>
                  </a:cubicBezTo>
                  <a:cubicBezTo>
                    <a:pt x="50" y="173"/>
                    <a:pt x="52" y="188"/>
                    <a:pt x="46" y="199"/>
                  </a:cubicBezTo>
                  <a:cubicBezTo>
                    <a:pt x="44" y="203"/>
                    <a:pt x="36" y="205"/>
                    <a:pt x="37" y="208"/>
                  </a:cubicBezTo>
                  <a:cubicBezTo>
                    <a:pt x="41" y="215"/>
                    <a:pt x="46" y="218"/>
                    <a:pt x="46" y="226"/>
                  </a:cubicBezTo>
                  <a:cubicBezTo>
                    <a:pt x="46" y="245"/>
                    <a:pt x="35" y="245"/>
                    <a:pt x="27" y="258"/>
                  </a:cubicBezTo>
                  <a:cubicBezTo>
                    <a:pt x="23" y="255"/>
                    <a:pt x="23" y="252"/>
                    <a:pt x="23" y="247"/>
                  </a:cubicBezTo>
                  <a:cubicBezTo>
                    <a:pt x="0" y="247"/>
                    <a:pt x="0" y="218"/>
                    <a:pt x="16" y="217"/>
                  </a:cubicBezTo>
                  <a:cubicBezTo>
                    <a:pt x="18" y="217"/>
                    <a:pt x="21" y="218"/>
                    <a:pt x="22" y="219"/>
                  </a:cubicBezTo>
                  <a:cubicBezTo>
                    <a:pt x="23" y="221"/>
                    <a:pt x="24" y="223"/>
                    <a:pt x="22" y="224"/>
                  </a:cubicBezTo>
                  <a:cubicBezTo>
                    <a:pt x="20" y="225"/>
                    <a:pt x="18" y="221"/>
                    <a:pt x="15" y="223"/>
                  </a:cubicBezTo>
                  <a:cubicBezTo>
                    <a:pt x="6" y="226"/>
                    <a:pt x="11" y="237"/>
                    <a:pt x="17" y="240"/>
                  </a:cubicBezTo>
                  <a:cubicBezTo>
                    <a:pt x="26" y="245"/>
                    <a:pt x="33" y="240"/>
                    <a:pt x="38" y="232"/>
                  </a:cubicBezTo>
                  <a:cubicBezTo>
                    <a:pt x="50" y="209"/>
                    <a:pt x="4" y="207"/>
                    <a:pt x="11" y="173"/>
                  </a:cubicBezTo>
                  <a:cubicBezTo>
                    <a:pt x="14" y="159"/>
                    <a:pt x="32" y="154"/>
                    <a:pt x="33" y="152"/>
                  </a:cubicBezTo>
                  <a:cubicBezTo>
                    <a:pt x="33" y="150"/>
                    <a:pt x="22" y="137"/>
                    <a:pt x="32" y="129"/>
                  </a:cubicBezTo>
                  <a:cubicBezTo>
                    <a:pt x="40" y="121"/>
                    <a:pt x="52" y="135"/>
                    <a:pt x="46" y="139"/>
                  </a:cubicBezTo>
                  <a:cubicBezTo>
                    <a:pt x="41" y="141"/>
                    <a:pt x="41" y="131"/>
                    <a:pt x="36" y="133"/>
                  </a:cubicBezTo>
                  <a:cubicBezTo>
                    <a:pt x="29" y="136"/>
                    <a:pt x="38" y="159"/>
                    <a:pt x="54" y="146"/>
                  </a:cubicBezTo>
                  <a:cubicBezTo>
                    <a:pt x="58" y="143"/>
                    <a:pt x="60" y="139"/>
                    <a:pt x="60" y="134"/>
                  </a:cubicBezTo>
                  <a:cubicBezTo>
                    <a:pt x="60" y="121"/>
                    <a:pt x="48" y="116"/>
                    <a:pt x="51" y="104"/>
                  </a:cubicBezTo>
                  <a:cubicBezTo>
                    <a:pt x="55" y="87"/>
                    <a:pt x="71" y="90"/>
                    <a:pt x="74" y="87"/>
                  </a:cubicBezTo>
                  <a:cubicBezTo>
                    <a:pt x="76" y="85"/>
                    <a:pt x="72" y="73"/>
                    <a:pt x="83" y="67"/>
                  </a:cubicBezTo>
                  <a:cubicBezTo>
                    <a:pt x="95" y="61"/>
                    <a:pt x="110" y="75"/>
                    <a:pt x="121" y="62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5" y="49"/>
                    <a:pt x="114" y="44"/>
                    <a:pt x="114" y="54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2" y="38"/>
                    <a:pt x="124" y="46"/>
                    <a:pt x="126" y="45"/>
                  </a:cubicBezTo>
                  <a:cubicBezTo>
                    <a:pt x="127" y="44"/>
                    <a:pt x="126" y="37"/>
                    <a:pt x="136" y="32"/>
                  </a:cubicBezTo>
                  <a:cubicBezTo>
                    <a:pt x="155" y="22"/>
                    <a:pt x="161" y="44"/>
                    <a:pt x="179" y="37"/>
                  </a:cubicBezTo>
                  <a:cubicBezTo>
                    <a:pt x="189" y="33"/>
                    <a:pt x="188" y="19"/>
                    <a:pt x="179" y="20"/>
                  </a:cubicBezTo>
                  <a:cubicBezTo>
                    <a:pt x="177" y="20"/>
                    <a:pt x="176" y="24"/>
                    <a:pt x="174" y="25"/>
                  </a:cubicBezTo>
                  <a:cubicBezTo>
                    <a:pt x="172" y="26"/>
                    <a:pt x="172" y="23"/>
                    <a:pt x="172" y="22"/>
                  </a:cubicBezTo>
                  <a:cubicBezTo>
                    <a:pt x="172" y="14"/>
                    <a:pt x="186" y="10"/>
                    <a:pt x="189" y="20"/>
                  </a:cubicBezTo>
                  <a:cubicBezTo>
                    <a:pt x="192" y="18"/>
                    <a:pt x="192" y="16"/>
                    <a:pt x="194" y="13"/>
                  </a:cubicBezTo>
                  <a:cubicBezTo>
                    <a:pt x="197" y="8"/>
                    <a:pt x="202" y="4"/>
                    <a:pt x="208" y="3"/>
                  </a:cubicBezTo>
                  <a:cubicBezTo>
                    <a:pt x="218" y="0"/>
                    <a:pt x="226" y="14"/>
                    <a:pt x="220" y="21"/>
                  </a:cubicBezTo>
                  <a:cubicBezTo>
                    <a:pt x="216" y="28"/>
                    <a:pt x="208" y="27"/>
                    <a:pt x="207" y="18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4"/>
            <p:cNvSpPr>
              <a:spLocks/>
            </p:cNvSpPr>
            <p:nvPr/>
          </p:nvSpPr>
          <p:spPr bwMode="auto">
            <a:xfrm>
              <a:off x="3752851" y="1958975"/>
              <a:ext cx="271462" cy="227013"/>
            </a:xfrm>
            <a:custGeom>
              <a:avLst/>
              <a:gdLst>
                <a:gd name="T0" fmla="*/ 39 w 49"/>
                <a:gd name="T1" fmla="*/ 37 h 41"/>
                <a:gd name="T2" fmla="*/ 39 w 49"/>
                <a:gd name="T3" fmla="*/ 28 h 41"/>
                <a:gd name="T4" fmla="*/ 41 w 49"/>
                <a:gd name="T5" fmla="*/ 11 h 41"/>
                <a:gd name="T6" fmla="*/ 25 w 49"/>
                <a:gd name="T7" fmla="*/ 18 h 41"/>
                <a:gd name="T8" fmla="*/ 15 w 49"/>
                <a:gd name="T9" fmla="*/ 7 h 41"/>
                <a:gd name="T10" fmla="*/ 3 w 49"/>
                <a:gd name="T11" fmla="*/ 14 h 41"/>
                <a:gd name="T12" fmla="*/ 8 w 49"/>
                <a:gd name="T13" fmla="*/ 41 h 41"/>
                <a:gd name="T14" fmla="*/ 0 w 49"/>
                <a:gd name="T15" fmla="*/ 18 h 41"/>
                <a:gd name="T16" fmla="*/ 14 w 49"/>
                <a:gd name="T17" fmla="*/ 2 h 41"/>
                <a:gd name="T18" fmla="*/ 21 w 49"/>
                <a:gd name="T19" fmla="*/ 5 h 41"/>
                <a:gd name="T20" fmla="*/ 36 w 49"/>
                <a:gd name="T21" fmla="*/ 3 h 41"/>
                <a:gd name="T22" fmla="*/ 43 w 49"/>
                <a:gd name="T23" fmla="*/ 29 h 41"/>
                <a:gd name="T24" fmla="*/ 39 w 49"/>
                <a:gd name="T2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1">
                  <a:moveTo>
                    <a:pt x="39" y="37"/>
                  </a:moveTo>
                  <a:cubicBezTo>
                    <a:pt x="39" y="28"/>
                    <a:pt x="39" y="28"/>
                    <a:pt x="39" y="28"/>
                  </a:cubicBezTo>
                  <a:cubicBezTo>
                    <a:pt x="40" y="22"/>
                    <a:pt x="45" y="16"/>
                    <a:pt x="41" y="11"/>
                  </a:cubicBezTo>
                  <a:cubicBezTo>
                    <a:pt x="36" y="0"/>
                    <a:pt x="21" y="4"/>
                    <a:pt x="25" y="18"/>
                  </a:cubicBezTo>
                  <a:cubicBezTo>
                    <a:pt x="16" y="15"/>
                    <a:pt x="21" y="10"/>
                    <a:pt x="15" y="7"/>
                  </a:cubicBezTo>
                  <a:cubicBezTo>
                    <a:pt x="9" y="3"/>
                    <a:pt x="4" y="8"/>
                    <a:pt x="3" y="14"/>
                  </a:cubicBezTo>
                  <a:cubicBezTo>
                    <a:pt x="1" y="25"/>
                    <a:pt x="14" y="25"/>
                    <a:pt x="8" y="4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9"/>
                    <a:pt x="4" y="0"/>
                    <a:pt x="14" y="2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5"/>
                    <a:pt x="27" y="0"/>
                    <a:pt x="36" y="3"/>
                  </a:cubicBezTo>
                  <a:cubicBezTo>
                    <a:pt x="49" y="8"/>
                    <a:pt x="46" y="19"/>
                    <a:pt x="43" y="29"/>
                  </a:cubicBezTo>
                  <a:cubicBezTo>
                    <a:pt x="42" y="32"/>
                    <a:pt x="42" y="35"/>
                    <a:pt x="39" y="3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55"/>
            <p:cNvSpPr>
              <a:spLocks/>
            </p:cNvSpPr>
            <p:nvPr/>
          </p:nvSpPr>
          <p:spPr bwMode="auto">
            <a:xfrm>
              <a:off x="3890963" y="1987550"/>
              <a:ext cx="88900" cy="182563"/>
            </a:xfrm>
            <a:custGeom>
              <a:avLst/>
              <a:gdLst>
                <a:gd name="T0" fmla="*/ 12 w 16"/>
                <a:gd name="T1" fmla="*/ 33 h 33"/>
                <a:gd name="T2" fmla="*/ 5 w 16"/>
                <a:gd name="T3" fmla="*/ 32 h 33"/>
                <a:gd name="T4" fmla="*/ 8 w 16"/>
                <a:gd name="T5" fmla="*/ 25 h 33"/>
                <a:gd name="T6" fmla="*/ 3 w 16"/>
                <a:gd name="T7" fmla="*/ 4 h 33"/>
                <a:gd name="T8" fmla="*/ 14 w 16"/>
                <a:gd name="T9" fmla="*/ 7 h 33"/>
                <a:gd name="T10" fmla="*/ 11 w 16"/>
                <a:gd name="T11" fmla="*/ 24 h 33"/>
                <a:gd name="T12" fmla="*/ 12 w 16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3">
                  <a:moveTo>
                    <a:pt x="12" y="33"/>
                  </a:moveTo>
                  <a:cubicBezTo>
                    <a:pt x="5" y="32"/>
                    <a:pt x="5" y="32"/>
                    <a:pt x="5" y="32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19"/>
                    <a:pt x="0" y="10"/>
                    <a:pt x="3" y="4"/>
                  </a:cubicBezTo>
                  <a:cubicBezTo>
                    <a:pt x="5" y="0"/>
                    <a:pt x="13" y="4"/>
                    <a:pt x="14" y="7"/>
                  </a:cubicBezTo>
                  <a:cubicBezTo>
                    <a:pt x="16" y="12"/>
                    <a:pt x="12" y="19"/>
                    <a:pt x="11" y="24"/>
                  </a:cubicBezTo>
                  <a:lnTo>
                    <a:pt x="12" y="3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6"/>
            <p:cNvSpPr>
              <a:spLocks/>
            </p:cNvSpPr>
            <p:nvPr/>
          </p:nvSpPr>
          <p:spPr bwMode="auto">
            <a:xfrm>
              <a:off x="3786188" y="1987550"/>
              <a:ext cx="104775" cy="171450"/>
            </a:xfrm>
            <a:custGeom>
              <a:avLst/>
              <a:gdLst>
                <a:gd name="T0" fmla="*/ 7 w 19"/>
                <a:gd name="T1" fmla="*/ 31 h 31"/>
                <a:gd name="T2" fmla="*/ 1 w 19"/>
                <a:gd name="T3" fmla="*/ 13 h 31"/>
                <a:gd name="T4" fmla="*/ 7 w 19"/>
                <a:gd name="T5" fmla="*/ 4 h 31"/>
                <a:gd name="T6" fmla="*/ 11 w 19"/>
                <a:gd name="T7" fmla="*/ 11 h 31"/>
                <a:gd name="T8" fmla="*/ 17 w 19"/>
                <a:gd name="T9" fmla="*/ 17 h 31"/>
                <a:gd name="T10" fmla="*/ 15 w 19"/>
                <a:gd name="T11" fmla="*/ 29 h 31"/>
                <a:gd name="T12" fmla="*/ 7 w 19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1">
                  <a:moveTo>
                    <a:pt x="7" y="31"/>
                  </a:moveTo>
                  <a:cubicBezTo>
                    <a:pt x="8" y="22"/>
                    <a:pt x="1" y="20"/>
                    <a:pt x="1" y="13"/>
                  </a:cubicBezTo>
                  <a:cubicBezTo>
                    <a:pt x="0" y="9"/>
                    <a:pt x="1" y="0"/>
                    <a:pt x="7" y="4"/>
                  </a:cubicBezTo>
                  <a:cubicBezTo>
                    <a:pt x="10" y="6"/>
                    <a:pt x="9" y="9"/>
                    <a:pt x="11" y="11"/>
                  </a:cubicBezTo>
                  <a:cubicBezTo>
                    <a:pt x="13" y="13"/>
                    <a:pt x="16" y="14"/>
                    <a:pt x="17" y="17"/>
                  </a:cubicBezTo>
                  <a:cubicBezTo>
                    <a:pt x="19" y="20"/>
                    <a:pt x="17" y="27"/>
                    <a:pt x="15" y="29"/>
                  </a:cubicBezTo>
                  <a:lnTo>
                    <a:pt x="7" y="31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57"/>
            <p:cNvSpPr>
              <a:spLocks/>
            </p:cNvSpPr>
            <p:nvPr/>
          </p:nvSpPr>
          <p:spPr bwMode="auto">
            <a:xfrm>
              <a:off x="4418013" y="2020887"/>
              <a:ext cx="227012" cy="182563"/>
            </a:xfrm>
            <a:custGeom>
              <a:avLst/>
              <a:gdLst>
                <a:gd name="T0" fmla="*/ 40 w 41"/>
                <a:gd name="T1" fmla="*/ 26 h 33"/>
                <a:gd name="T2" fmla="*/ 38 w 41"/>
                <a:gd name="T3" fmla="*/ 26 h 33"/>
                <a:gd name="T4" fmla="*/ 30 w 41"/>
                <a:gd name="T5" fmla="*/ 31 h 33"/>
                <a:gd name="T6" fmla="*/ 13 w 41"/>
                <a:gd name="T7" fmla="*/ 16 h 33"/>
                <a:gd name="T8" fmla="*/ 8 w 41"/>
                <a:gd name="T9" fmla="*/ 13 h 33"/>
                <a:gd name="T10" fmla="*/ 4 w 41"/>
                <a:gd name="T11" fmla="*/ 12 h 33"/>
                <a:gd name="T12" fmla="*/ 0 w 41"/>
                <a:gd name="T13" fmla="*/ 5 h 33"/>
                <a:gd name="T14" fmla="*/ 5 w 41"/>
                <a:gd name="T15" fmla="*/ 5 h 33"/>
                <a:gd name="T16" fmla="*/ 12 w 41"/>
                <a:gd name="T17" fmla="*/ 3 h 33"/>
                <a:gd name="T18" fmla="*/ 14 w 41"/>
                <a:gd name="T19" fmla="*/ 13 h 33"/>
                <a:gd name="T20" fmla="*/ 30 w 41"/>
                <a:gd name="T21" fmla="*/ 17 h 33"/>
                <a:gd name="T22" fmla="*/ 31 w 41"/>
                <a:gd name="T23" fmla="*/ 13 h 33"/>
                <a:gd name="T24" fmla="*/ 27 w 41"/>
                <a:gd name="T25" fmla="*/ 8 h 33"/>
                <a:gd name="T26" fmla="*/ 24 w 41"/>
                <a:gd name="T27" fmla="*/ 5 h 33"/>
                <a:gd name="T28" fmla="*/ 35 w 41"/>
                <a:gd name="T29" fmla="*/ 6 h 33"/>
                <a:gd name="T30" fmla="*/ 40 w 41"/>
                <a:gd name="T31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3">
                  <a:moveTo>
                    <a:pt x="40" y="26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6" y="29"/>
                    <a:pt x="34" y="31"/>
                    <a:pt x="30" y="31"/>
                  </a:cubicBezTo>
                  <a:cubicBezTo>
                    <a:pt x="19" y="33"/>
                    <a:pt x="18" y="22"/>
                    <a:pt x="13" y="16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7" y="18"/>
                    <a:pt x="25" y="23"/>
                    <a:pt x="30" y="17"/>
                  </a:cubicBezTo>
                  <a:cubicBezTo>
                    <a:pt x="31" y="16"/>
                    <a:pt x="32" y="14"/>
                    <a:pt x="31" y="13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5" y="9"/>
                    <a:pt x="22" y="8"/>
                    <a:pt x="24" y="5"/>
                  </a:cubicBezTo>
                  <a:cubicBezTo>
                    <a:pt x="26" y="0"/>
                    <a:pt x="33" y="3"/>
                    <a:pt x="35" y="6"/>
                  </a:cubicBezTo>
                  <a:cubicBezTo>
                    <a:pt x="41" y="13"/>
                    <a:pt x="39" y="18"/>
                    <a:pt x="40" y="2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8"/>
            <p:cNvSpPr>
              <a:spLocks/>
            </p:cNvSpPr>
            <p:nvPr/>
          </p:nvSpPr>
          <p:spPr bwMode="auto">
            <a:xfrm>
              <a:off x="4179888" y="2043112"/>
              <a:ext cx="638175" cy="587375"/>
            </a:xfrm>
            <a:custGeom>
              <a:avLst/>
              <a:gdLst>
                <a:gd name="T0" fmla="*/ 77 w 115"/>
                <a:gd name="T1" fmla="*/ 42 h 106"/>
                <a:gd name="T2" fmla="*/ 80 w 115"/>
                <a:gd name="T3" fmla="*/ 52 h 106"/>
                <a:gd name="T4" fmla="*/ 78 w 115"/>
                <a:gd name="T5" fmla="*/ 56 h 106"/>
                <a:gd name="T6" fmla="*/ 80 w 115"/>
                <a:gd name="T7" fmla="*/ 66 h 106"/>
                <a:gd name="T8" fmla="*/ 59 w 115"/>
                <a:gd name="T9" fmla="*/ 70 h 106"/>
                <a:gd name="T10" fmla="*/ 66 w 115"/>
                <a:gd name="T11" fmla="*/ 73 h 106"/>
                <a:gd name="T12" fmla="*/ 60 w 115"/>
                <a:gd name="T13" fmla="*/ 70 h 106"/>
                <a:gd name="T14" fmla="*/ 69 w 115"/>
                <a:gd name="T15" fmla="*/ 74 h 106"/>
                <a:gd name="T16" fmla="*/ 86 w 115"/>
                <a:gd name="T17" fmla="*/ 80 h 106"/>
                <a:gd name="T18" fmla="*/ 112 w 115"/>
                <a:gd name="T19" fmla="*/ 83 h 106"/>
                <a:gd name="T20" fmla="*/ 102 w 115"/>
                <a:gd name="T21" fmla="*/ 101 h 106"/>
                <a:gd name="T22" fmla="*/ 100 w 115"/>
                <a:gd name="T23" fmla="*/ 85 h 106"/>
                <a:gd name="T24" fmla="*/ 68 w 115"/>
                <a:gd name="T25" fmla="*/ 90 h 106"/>
                <a:gd name="T26" fmla="*/ 59 w 115"/>
                <a:gd name="T27" fmla="*/ 95 h 106"/>
                <a:gd name="T28" fmla="*/ 58 w 115"/>
                <a:gd name="T29" fmla="*/ 84 h 106"/>
                <a:gd name="T30" fmla="*/ 32 w 115"/>
                <a:gd name="T31" fmla="*/ 69 h 106"/>
                <a:gd name="T32" fmla="*/ 43 w 115"/>
                <a:gd name="T33" fmla="*/ 50 h 106"/>
                <a:gd name="T34" fmla="*/ 26 w 115"/>
                <a:gd name="T35" fmla="*/ 56 h 106"/>
                <a:gd name="T36" fmla="*/ 11 w 115"/>
                <a:gd name="T37" fmla="*/ 73 h 106"/>
                <a:gd name="T38" fmla="*/ 0 w 115"/>
                <a:gd name="T39" fmla="*/ 74 h 106"/>
                <a:gd name="T40" fmla="*/ 6 w 115"/>
                <a:gd name="T41" fmla="*/ 55 h 106"/>
                <a:gd name="T42" fmla="*/ 14 w 115"/>
                <a:gd name="T43" fmla="*/ 48 h 106"/>
                <a:gd name="T44" fmla="*/ 45 w 115"/>
                <a:gd name="T45" fmla="*/ 44 h 106"/>
                <a:gd name="T46" fmla="*/ 59 w 115"/>
                <a:gd name="T47" fmla="*/ 38 h 106"/>
                <a:gd name="T48" fmla="*/ 67 w 115"/>
                <a:gd name="T49" fmla="*/ 34 h 106"/>
                <a:gd name="T50" fmla="*/ 44 w 115"/>
                <a:gd name="T51" fmla="*/ 15 h 106"/>
                <a:gd name="T52" fmla="*/ 25 w 115"/>
                <a:gd name="T53" fmla="*/ 9 h 106"/>
                <a:gd name="T54" fmla="*/ 23 w 115"/>
                <a:gd name="T55" fmla="*/ 4 h 106"/>
                <a:gd name="T56" fmla="*/ 31 w 115"/>
                <a:gd name="T57" fmla="*/ 1 h 106"/>
                <a:gd name="T58" fmla="*/ 45 w 115"/>
                <a:gd name="T59" fmla="*/ 10 h 106"/>
                <a:gd name="T60" fmla="*/ 57 w 115"/>
                <a:gd name="T61" fmla="*/ 19 h 106"/>
                <a:gd name="T62" fmla="*/ 81 w 115"/>
                <a:gd name="T63" fmla="*/ 2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" h="106">
                  <a:moveTo>
                    <a:pt x="81" y="29"/>
                  </a:moveTo>
                  <a:cubicBezTo>
                    <a:pt x="81" y="34"/>
                    <a:pt x="82" y="38"/>
                    <a:pt x="77" y="42"/>
                  </a:cubicBezTo>
                  <a:cubicBezTo>
                    <a:pt x="83" y="46"/>
                    <a:pt x="84" y="43"/>
                    <a:pt x="90" y="42"/>
                  </a:cubicBezTo>
                  <a:cubicBezTo>
                    <a:pt x="87" y="50"/>
                    <a:pt x="83" y="48"/>
                    <a:pt x="80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0" y="57"/>
                    <a:pt x="83" y="56"/>
                    <a:pt x="78" y="56"/>
                  </a:cubicBezTo>
                  <a:cubicBezTo>
                    <a:pt x="80" y="60"/>
                    <a:pt x="87" y="62"/>
                    <a:pt x="92" y="63"/>
                  </a:cubicBezTo>
                  <a:cubicBezTo>
                    <a:pt x="91" y="67"/>
                    <a:pt x="84" y="68"/>
                    <a:pt x="80" y="66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2" y="76"/>
                    <a:pt x="68" y="62"/>
                    <a:pt x="59" y="70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6" y="77"/>
                    <a:pt x="65" y="81"/>
                    <a:pt x="66" y="73"/>
                  </a:cubicBezTo>
                  <a:cubicBezTo>
                    <a:pt x="63" y="75"/>
                    <a:pt x="63" y="76"/>
                    <a:pt x="59" y="74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2" y="69"/>
                    <a:pt x="66" y="69"/>
                    <a:pt x="67" y="71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3" y="70"/>
                    <a:pt x="79" y="67"/>
                    <a:pt x="83" y="73"/>
                  </a:cubicBezTo>
                  <a:cubicBezTo>
                    <a:pt x="86" y="76"/>
                    <a:pt x="83" y="80"/>
                    <a:pt x="86" y="80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100" y="75"/>
                    <a:pt x="109" y="77"/>
                    <a:pt x="112" y="83"/>
                  </a:cubicBezTo>
                  <a:cubicBezTo>
                    <a:pt x="115" y="88"/>
                    <a:pt x="113" y="106"/>
                    <a:pt x="104" y="102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96" y="95"/>
                    <a:pt x="105" y="95"/>
                    <a:pt x="107" y="92"/>
                  </a:cubicBezTo>
                  <a:cubicBezTo>
                    <a:pt x="110" y="88"/>
                    <a:pt x="103" y="85"/>
                    <a:pt x="100" y="85"/>
                  </a:cubicBezTo>
                  <a:cubicBezTo>
                    <a:pt x="91" y="84"/>
                    <a:pt x="78" y="98"/>
                    <a:pt x="70" y="87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3"/>
                    <a:pt x="68" y="98"/>
                    <a:pt x="63" y="98"/>
                  </a:cubicBezTo>
                  <a:cubicBezTo>
                    <a:pt x="61" y="98"/>
                    <a:pt x="60" y="96"/>
                    <a:pt x="59" y="95"/>
                  </a:cubicBezTo>
                  <a:cubicBezTo>
                    <a:pt x="61" y="94"/>
                    <a:pt x="64" y="93"/>
                    <a:pt x="65" y="90"/>
                  </a:cubicBezTo>
                  <a:cubicBezTo>
                    <a:pt x="67" y="86"/>
                    <a:pt x="61" y="84"/>
                    <a:pt x="58" y="84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39" y="85"/>
                    <a:pt x="32" y="77"/>
                    <a:pt x="32" y="69"/>
                  </a:cubicBezTo>
                  <a:cubicBezTo>
                    <a:pt x="33" y="63"/>
                    <a:pt x="43" y="70"/>
                    <a:pt x="48" y="61"/>
                  </a:cubicBezTo>
                  <a:cubicBezTo>
                    <a:pt x="51" y="56"/>
                    <a:pt x="47" y="51"/>
                    <a:pt x="43" y="50"/>
                  </a:cubicBezTo>
                  <a:cubicBezTo>
                    <a:pt x="36" y="47"/>
                    <a:pt x="34" y="54"/>
                    <a:pt x="30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3" y="56"/>
                    <a:pt x="18" y="58"/>
                    <a:pt x="15" y="61"/>
                  </a:cubicBezTo>
                  <a:cubicBezTo>
                    <a:pt x="14" y="62"/>
                    <a:pt x="6" y="72"/>
                    <a:pt x="11" y="73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8" y="85"/>
                    <a:pt x="2" y="83"/>
                    <a:pt x="0" y="74"/>
                  </a:cubicBezTo>
                  <a:cubicBezTo>
                    <a:pt x="0" y="70"/>
                    <a:pt x="4" y="68"/>
                    <a:pt x="4" y="65"/>
                  </a:cubicBezTo>
                  <a:cubicBezTo>
                    <a:pt x="4" y="62"/>
                    <a:pt x="0" y="58"/>
                    <a:pt x="6" y="55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3" y="52"/>
                    <a:pt x="12" y="50"/>
                    <a:pt x="14" y="48"/>
                  </a:cubicBezTo>
                  <a:cubicBezTo>
                    <a:pt x="20" y="44"/>
                    <a:pt x="28" y="49"/>
                    <a:pt x="34" y="48"/>
                  </a:cubicBezTo>
                  <a:cubicBezTo>
                    <a:pt x="38" y="47"/>
                    <a:pt x="41" y="44"/>
                    <a:pt x="45" y="44"/>
                  </a:cubicBezTo>
                  <a:cubicBezTo>
                    <a:pt x="49" y="45"/>
                    <a:pt x="52" y="51"/>
                    <a:pt x="55" y="50"/>
                  </a:cubicBezTo>
                  <a:cubicBezTo>
                    <a:pt x="65" y="50"/>
                    <a:pt x="56" y="40"/>
                    <a:pt x="59" y="38"/>
                  </a:cubicBezTo>
                  <a:cubicBezTo>
                    <a:pt x="61" y="35"/>
                    <a:pt x="68" y="36"/>
                    <a:pt x="71" y="3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2" y="33"/>
                    <a:pt x="60" y="35"/>
                    <a:pt x="57" y="29"/>
                  </a:cubicBezTo>
                  <a:cubicBezTo>
                    <a:pt x="49" y="31"/>
                    <a:pt x="47" y="20"/>
                    <a:pt x="44" y="15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5" y="7"/>
                    <a:pt x="29" y="7"/>
                    <a:pt x="25" y="9"/>
                  </a:cubicBezTo>
                  <a:cubicBezTo>
                    <a:pt x="21" y="10"/>
                    <a:pt x="21" y="12"/>
                    <a:pt x="17" y="12"/>
                  </a:cubicBezTo>
                  <a:cubicBezTo>
                    <a:pt x="17" y="9"/>
                    <a:pt x="19" y="4"/>
                    <a:pt x="23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0"/>
                    <a:pt x="40" y="3"/>
                    <a:pt x="42" y="5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7" y="12"/>
                    <a:pt x="51" y="11"/>
                    <a:pt x="54" y="14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9" y="23"/>
                    <a:pt x="62" y="27"/>
                    <a:pt x="66" y="29"/>
                  </a:cubicBezTo>
                  <a:cubicBezTo>
                    <a:pt x="70" y="31"/>
                    <a:pt x="77" y="29"/>
                    <a:pt x="81" y="29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59"/>
            <p:cNvSpPr>
              <a:spLocks/>
            </p:cNvSpPr>
            <p:nvPr/>
          </p:nvSpPr>
          <p:spPr bwMode="auto">
            <a:xfrm>
              <a:off x="4268788" y="2076450"/>
              <a:ext cx="200025" cy="142875"/>
            </a:xfrm>
            <a:custGeom>
              <a:avLst/>
              <a:gdLst>
                <a:gd name="T0" fmla="*/ 36 w 36"/>
                <a:gd name="T1" fmla="*/ 25 h 26"/>
                <a:gd name="T2" fmla="*/ 28 w 36"/>
                <a:gd name="T3" fmla="*/ 23 h 26"/>
                <a:gd name="T4" fmla="*/ 23 w 36"/>
                <a:gd name="T5" fmla="*/ 9 h 26"/>
                <a:gd name="T6" fmla="*/ 0 w 36"/>
                <a:gd name="T7" fmla="*/ 9 h 26"/>
                <a:gd name="T8" fmla="*/ 16 w 36"/>
                <a:gd name="T9" fmla="*/ 4 h 26"/>
                <a:gd name="T10" fmla="*/ 27 w 36"/>
                <a:gd name="T11" fmla="*/ 13 h 26"/>
                <a:gd name="T12" fmla="*/ 30 w 36"/>
                <a:gd name="T13" fmla="*/ 19 h 26"/>
                <a:gd name="T14" fmla="*/ 36 w 36"/>
                <a:gd name="T15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6">
                  <a:moveTo>
                    <a:pt x="36" y="25"/>
                  </a:moveTo>
                  <a:cubicBezTo>
                    <a:pt x="33" y="26"/>
                    <a:pt x="30" y="25"/>
                    <a:pt x="28" y="23"/>
                  </a:cubicBezTo>
                  <a:cubicBezTo>
                    <a:pt x="26" y="19"/>
                    <a:pt x="27" y="14"/>
                    <a:pt x="23" y="9"/>
                  </a:cubicBezTo>
                  <a:cubicBezTo>
                    <a:pt x="13" y="0"/>
                    <a:pt x="6" y="15"/>
                    <a:pt x="0" y="9"/>
                  </a:cubicBezTo>
                  <a:cubicBezTo>
                    <a:pt x="7" y="8"/>
                    <a:pt x="9" y="3"/>
                    <a:pt x="16" y="4"/>
                  </a:cubicBezTo>
                  <a:cubicBezTo>
                    <a:pt x="21" y="4"/>
                    <a:pt x="25" y="8"/>
                    <a:pt x="27" y="13"/>
                  </a:cubicBezTo>
                  <a:cubicBezTo>
                    <a:pt x="28" y="15"/>
                    <a:pt x="29" y="17"/>
                    <a:pt x="30" y="19"/>
                  </a:cubicBezTo>
                  <a:lnTo>
                    <a:pt x="36" y="25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60"/>
            <p:cNvSpPr>
              <a:spLocks/>
            </p:cNvSpPr>
            <p:nvPr/>
          </p:nvSpPr>
          <p:spPr bwMode="auto">
            <a:xfrm>
              <a:off x="3879851" y="2098675"/>
              <a:ext cx="44450" cy="87313"/>
            </a:xfrm>
            <a:custGeom>
              <a:avLst/>
              <a:gdLst>
                <a:gd name="T0" fmla="*/ 6 w 8"/>
                <a:gd name="T1" fmla="*/ 0 h 16"/>
                <a:gd name="T2" fmla="*/ 0 w 8"/>
                <a:gd name="T3" fmla="*/ 16 h 16"/>
                <a:gd name="T4" fmla="*/ 0 w 8"/>
                <a:gd name="T5" fmla="*/ 14 h 16"/>
                <a:gd name="T6" fmla="*/ 6 w 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6" y="0"/>
                  </a:moveTo>
                  <a:cubicBezTo>
                    <a:pt x="8" y="8"/>
                    <a:pt x="4" y="10"/>
                    <a:pt x="0" y="16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6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61"/>
            <p:cNvSpPr>
              <a:spLocks/>
            </p:cNvSpPr>
            <p:nvPr/>
          </p:nvSpPr>
          <p:spPr bwMode="auto">
            <a:xfrm>
              <a:off x="4273551" y="2159000"/>
              <a:ext cx="173037" cy="93663"/>
            </a:xfrm>
            <a:custGeom>
              <a:avLst/>
              <a:gdLst>
                <a:gd name="T0" fmla="*/ 31 w 31"/>
                <a:gd name="T1" fmla="*/ 13 h 17"/>
                <a:gd name="T2" fmla="*/ 31 w 31"/>
                <a:gd name="T3" fmla="*/ 15 h 17"/>
                <a:gd name="T4" fmla="*/ 23 w 31"/>
                <a:gd name="T5" fmla="*/ 11 h 17"/>
                <a:gd name="T6" fmla="*/ 17 w 31"/>
                <a:gd name="T7" fmla="*/ 11 h 17"/>
                <a:gd name="T8" fmla="*/ 0 w 31"/>
                <a:gd name="T9" fmla="*/ 15 h 17"/>
                <a:gd name="T10" fmla="*/ 7 w 31"/>
                <a:gd name="T11" fmla="*/ 11 h 17"/>
                <a:gd name="T12" fmla="*/ 21 w 31"/>
                <a:gd name="T13" fmla="*/ 2 h 17"/>
                <a:gd name="T14" fmla="*/ 31 w 31"/>
                <a:gd name="T1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7">
                  <a:moveTo>
                    <a:pt x="31" y="13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27" y="14"/>
                    <a:pt x="26" y="12"/>
                    <a:pt x="23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1" y="11"/>
                    <a:pt x="5" y="17"/>
                    <a:pt x="0" y="15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0" y="8"/>
                    <a:pt x="16" y="0"/>
                    <a:pt x="21" y="2"/>
                  </a:cubicBezTo>
                  <a:cubicBezTo>
                    <a:pt x="24" y="4"/>
                    <a:pt x="22" y="10"/>
                    <a:pt x="31" y="1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2"/>
            <p:cNvSpPr>
              <a:spLocks/>
            </p:cNvSpPr>
            <p:nvPr/>
          </p:nvSpPr>
          <p:spPr bwMode="auto">
            <a:xfrm>
              <a:off x="3714751" y="2163762"/>
              <a:ext cx="309562" cy="306388"/>
            </a:xfrm>
            <a:custGeom>
              <a:avLst/>
              <a:gdLst>
                <a:gd name="T0" fmla="*/ 26 w 56"/>
                <a:gd name="T1" fmla="*/ 0 h 55"/>
                <a:gd name="T2" fmla="*/ 30 w 56"/>
                <a:gd name="T3" fmla="*/ 12 h 55"/>
                <a:gd name="T4" fmla="*/ 34 w 56"/>
                <a:gd name="T5" fmla="*/ 3 h 55"/>
                <a:gd name="T6" fmla="*/ 40 w 56"/>
                <a:gd name="T7" fmla="*/ 4 h 55"/>
                <a:gd name="T8" fmla="*/ 55 w 56"/>
                <a:gd name="T9" fmla="*/ 32 h 55"/>
                <a:gd name="T10" fmla="*/ 28 w 56"/>
                <a:gd name="T11" fmla="*/ 51 h 55"/>
                <a:gd name="T12" fmla="*/ 38 w 56"/>
                <a:gd name="T13" fmla="*/ 33 h 55"/>
                <a:gd name="T14" fmla="*/ 19 w 56"/>
                <a:gd name="T15" fmla="*/ 31 h 55"/>
                <a:gd name="T16" fmla="*/ 26 w 56"/>
                <a:gd name="T17" fmla="*/ 30 h 55"/>
                <a:gd name="T18" fmla="*/ 30 w 56"/>
                <a:gd name="T19" fmla="*/ 34 h 55"/>
                <a:gd name="T20" fmla="*/ 21 w 56"/>
                <a:gd name="T21" fmla="*/ 47 h 55"/>
                <a:gd name="T22" fmla="*/ 19 w 56"/>
                <a:gd name="T23" fmla="*/ 52 h 55"/>
                <a:gd name="T24" fmla="*/ 5 w 56"/>
                <a:gd name="T25" fmla="*/ 42 h 55"/>
                <a:gd name="T26" fmla="*/ 4 w 56"/>
                <a:gd name="T27" fmla="*/ 14 h 55"/>
                <a:gd name="T28" fmla="*/ 10 w 56"/>
                <a:gd name="T29" fmla="*/ 7 h 55"/>
                <a:gd name="T30" fmla="*/ 9 w 56"/>
                <a:gd name="T31" fmla="*/ 12 h 55"/>
                <a:gd name="T32" fmla="*/ 20 w 56"/>
                <a:gd name="T33" fmla="*/ 1 h 55"/>
                <a:gd name="T34" fmla="*/ 26 w 56"/>
                <a:gd name="T3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55">
                  <a:moveTo>
                    <a:pt x="26" y="0"/>
                  </a:moveTo>
                  <a:cubicBezTo>
                    <a:pt x="26" y="4"/>
                    <a:pt x="26" y="11"/>
                    <a:pt x="30" y="12"/>
                  </a:cubicBezTo>
                  <a:cubicBezTo>
                    <a:pt x="34" y="13"/>
                    <a:pt x="32" y="5"/>
                    <a:pt x="34" y="3"/>
                  </a:cubicBezTo>
                  <a:cubicBezTo>
                    <a:pt x="36" y="2"/>
                    <a:pt x="39" y="3"/>
                    <a:pt x="40" y="4"/>
                  </a:cubicBezTo>
                  <a:cubicBezTo>
                    <a:pt x="53" y="9"/>
                    <a:pt x="56" y="19"/>
                    <a:pt x="55" y="32"/>
                  </a:cubicBezTo>
                  <a:cubicBezTo>
                    <a:pt x="55" y="49"/>
                    <a:pt x="31" y="55"/>
                    <a:pt x="28" y="51"/>
                  </a:cubicBezTo>
                  <a:cubicBezTo>
                    <a:pt x="26" y="47"/>
                    <a:pt x="40" y="42"/>
                    <a:pt x="38" y="33"/>
                  </a:cubicBezTo>
                  <a:cubicBezTo>
                    <a:pt x="36" y="23"/>
                    <a:pt x="21" y="21"/>
                    <a:pt x="19" y="31"/>
                  </a:cubicBezTo>
                  <a:cubicBezTo>
                    <a:pt x="17" y="37"/>
                    <a:pt x="29" y="43"/>
                    <a:pt x="26" y="30"/>
                  </a:cubicBezTo>
                  <a:cubicBezTo>
                    <a:pt x="28" y="31"/>
                    <a:pt x="30" y="31"/>
                    <a:pt x="30" y="34"/>
                  </a:cubicBezTo>
                  <a:cubicBezTo>
                    <a:pt x="33" y="40"/>
                    <a:pt x="24" y="43"/>
                    <a:pt x="21" y="47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4" y="50"/>
                    <a:pt x="8" y="46"/>
                    <a:pt x="5" y="42"/>
                  </a:cubicBezTo>
                  <a:cubicBezTo>
                    <a:pt x="0" y="34"/>
                    <a:pt x="0" y="22"/>
                    <a:pt x="4" y="14"/>
                  </a:cubicBezTo>
                  <a:cubicBezTo>
                    <a:pt x="6" y="11"/>
                    <a:pt x="7" y="8"/>
                    <a:pt x="10" y="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7" y="9"/>
                    <a:pt x="17" y="3"/>
                    <a:pt x="20" y="1"/>
                  </a:cubicBezTo>
                  <a:lnTo>
                    <a:pt x="26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63"/>
            <p:cNvSpPr>
              <a:spLocks/>
            </p:cNvSpPr>
            <p:nvPr/>
          </p:nvSpPr>
          <p:spPr bwMode="auto">
            <a:xfrm>
              <a:off x="4629151" y="2197100"/>
              <a:ext cx="60325" cy="77788"/>
            </a:xfrm>
            <a:custGeom>
              <a:avLst/>
              <a:gdLst>
                <a:gd name="T0" fmla="*/ 4 w 11"/>
                <a:gd name="T1" fmla="*/ 0 h 14"/>
                <a:gd name="T2" fmla="*/ 11 w 11"/>
                <a:gd name="T3" fmla="*/ 9 h 14"/>
                <a:gd name="T4" fmla="*/ 6 w 11"/>
                <a:gd name="T5" fmla="*/ 12 h 14"/>
                <a:gd name="T6" fmla="*/ 0 w 11"/>
                <a:gd name="T7" fmla="*/ 14 h 14"/>
                <a:gd name="T8" fmla="*/ 2 w 11"/>
                <a:gd name="T9" fmla="*/ 7 h 14"/>
                <a:gd name="T10" fmla="*/ 4 w 1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4">
                  <a:moveTo>
                    <a:pt x="4" y="0"/>
                  </a:moveTo>
                  <a:cubicBezTo>
                    <a:pt x="6" y="3"/>
                    <a:pt x="10" y="5"/>
                    <a:pt x="11" y="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4"/>
                    <a:pt x="2" y="2"/>
                    <a:pt x="4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64"/>
            <p:cNvSpPr>
              <a:spLocks/>
            </p:cNvSpPr>
            <p:nvPr/>
          </p:nvSpPr>
          <p:spPr bwMode="auto">
            <a:xfrm>
              <a:off x="2909888" y="2214562"/>
              <a:ext cx="727075" cy="582613"/>
            </a:xfrm>
            <a:custGeom>
              <a:avLst/>
              <a:gdLst>
                <a:gd name="T0" fmla="*/ 82 w 131"/>
                <a:gd name="T1" fmla="*/ 5 h 105"/>
                <a:gd name="T2" fmla="*/ 93 w 131"/>
                <a:gd name="T3" fmla="*/ 10 h 105"/>
                <a:gd name="T4" fmla="*/ 85 w 131"/>
                <a:gd name="T5" fmla="*/ 9 h 105"/>
                <a:gd name="T6" fmla="*/ 77 w 131"/>
                <a:gd name="T7" fmla="*/ 7 h 105"/>
                <a:gd name="T8" fmla="*/ 60 w 131"/>
                <a:gd name="T9" fmla="*/ 18 h 105"/>
                <a:gd name="T10" fmla="*/ 57 w 131"/>
                <a:gd name="T11" fmla="*/ 25 h 105"/>
                <a:gd name="T12" fmla="*/ 53 w 131"/>
                <a:gd name="T13" fmla="*/ 30 h 105"/>
                <a:gd name="T14" fmla="*/ 49 w 131"/>
                <a:gd name="T15" fmla="*/ 29 h 105"/>
                <a:gd name="T16" fmla="*/ 54 w 131"/>
                <a:gd name="T17" fmla="*/ 35 h 105"/>
                <a:gd name="T18" fmla="*/ 56 w 131"/>
                <a:gd name="T19" fmla="*/ 47 h 105"/>
                <a:gd name="T20" fmla="*/ 76 w 131"/>
                <a:gd name="T21" fmla="*/ 40 h 105"/>
                <a:gd name="T22" fmla="*/ 83 w 131"/>
                <a:gd name="T23" fmla="*/ 32 h 105"/>
                <a:gd name="T24" fmla="*/ 91 w 131"/>
                <a:gd name="T25" fmla="*/ 33 h 105"/>
                <a:gd name="T26" fmla="*/ 97 w 131"/>
                <a:gd name="T27" fmla="*/ 32 h 105"/>
                <a:gd name="T28" fmla="*/ 108 w 131"/>
                <a:gd name="T29" fmla="*/ 35 h 105"/>
                <a:gd name="T30" fmla="*/ 117 w 131"/>
                <a:gd name="T31" fmla="*/ 39 h 105"/>
                <a:gd name="T32" fmla="*/ 118 w 131"/>
                <a:gd name="T33" fmla="*/ 44 h 105"/>
                <a:gd name="T34" fmla="*/ 124 w 131"/>
                <a:gd name="T35" fmla="*/ 57 h 105"/>
                <a:gd name="T36" fmla="*/ 119 w 131"/>
                <a:gd name="T37" fmla="*/ 61 h 105"/>
                <a:gd name="T38" fmla="*/ 117 w 131"/>
                <a:gd name="T39" fmla="*/ 52 h 105"/>
                <a:gd name="T40" fmla="*/ 117 w 131"/>
                <a:gd name="T41" fmla="*/ 53 h 105"/>
                <a:gd name="T42" fmla="*/ 118 w 131"/>
                <a:gd name="T43" fmla="*/ 53 h 105"/>
                <a:gd name="T44" fmla="*/ 112 w 131"/>
                <a:gd name="T45" fmla="*/ 51 h 105"/>
                <a:gd name="T46" fmla="*/ 101 w 131"/>
                <a:gd name="T47" fmla="*/ 43 h 105"/>
                <a:gd name="T48" fmla="*/ 85 w 131"/>
                <a:gd name="T49" fmla="*/ 44 h 105"/>
                <a:gd name="T50" fmla="*/ 74 w 131"/>
                <a:gd name="T51" fmla="*/ 51 h 105"/>
                <a:gd name="T52" fmla="*/ 91 w 131"/>
                <a:gd name="T53" fmla="*/ 63 h 105"/>
                <a:gd name="T54" fmla="*/ 68 w 131"/>
                <a:gd name="T55" fmla="*/ 79 h 105"/>
                <a:gd name="T56" fmla="*/ 70 w 131"/>
                <a:gd name="T57" fmla="*/ 89 h 105"/>
                <a:gd name="T58" fmla="*/ 59 w 131"/>
                <a:gd name="T59" fmla="*/ 89 h 105"/>
                <a:gd name="T60" fmla="*/ 57 w 131"/>
                <a:gd name="T61" fmla="*/ 84 h 105"/>
                <a:gd name="T62" fmla="*/ 25 w 131"/>
                <a:gd name="T63" fmla="*/ 82 h 105"/>
                <a:gd name="T64" fmla="*/ 14 w 131"/>
                <a:gd name="T65" fmla="*/ 96 h 105"/>
                <a:gd name="T66" fmla="*/ 22 w 131"/>
                <a:gd name="T67" fmla="*/ 96 h 105"/>
                <a:gd name="T68" fmla="*/ 22 w 131"/>
                <a:gd name="T69" fmla="*/ 101 h 105"/>
                <a:gd name="T70" fmla="*/ 19 w 131"/>
                <a:gd name="T71" fmla="*/ 102 h 105"/>
                <a:gd name="T72" fmla="*/ 5 w 131"/>
                <a:gd name="T73" fmla="*/ 86 h 105"/>
                <a:gd name="T74" fmla="*/ 13 w 131"/>
                <a:gd name="T75" fmla="*/ 79 h 105"/>
                <a:gd name="T76" fmla="*/ 15 w 131"/>
                <a:gd name="T77" fmla="*/ 74 h 105"/>
                <a:gd name="T78" fmla="*/ 30 w 131"/>
                <a:gd name="T79" fmla="*/ 71 h 105"/>
                <a:gd name="T80" fmla="*/ 40 w 131"/>
                <a:gd name="T81" fmla="*/ 68 h 105"/>
                <a:gd name="T82" fmla="*/ 43 w 131"/>
                <a:gd name="T83" fmla="*/ 63 h 105"/>
                <a:gd name="T84" fmla="*/ 47 w 131"/>
                <a:gd name="T85" fmla="*/ 69 h 105"/>
                <a:gd name="T86" fmla="*/ 54 w 131"/>
                <a:gd name="T87" fmla="*/ 69 h 105"/>
                <a:gd name="T88" fmla="*/ 53 w 131"/>
                <a:gd name="T89" fmla="*/ 64 h 105"/>
                <a:gd name="T90" fmla="*/ 35 w 131"/>
                <a:gd name="T91" fmla="*/ 59 h 105"/>
                <a:gd name="T92" fmla="*/ 28 w 131"/>
                <a:gd name="T93" fmla="*/ 56 h 105"/>
                <a:gd name="T94" fmla="*/ 39 w 131"/>
                <a:gd name="T95" fmla="*/ 55 h 105"/>
                <a:gd name="T96" fmla="*/ 46 w 131"/>
                <a:gd name="T97" fmla="*/ 52 h 105"/>
                <a:gd name="T98" fmla="*/ 40 w 131"/>
                <a:gd name="T99" fmla="*/ 50 h 105"/>
                <a:gd name="T100" fmla="*/ 26 w 131"/>
                <a:gd name="T101" fmla="*/ 41 h 105"/>
                <a:gd name="T102" fmla="*/ 32 w 131"/>
                <a:gd name="T103" fmla="*/ 43 h 105"/>
                <a:gd name="T104" fmla="*/ 44 w 131"/>
                <a:gd name="T105" fmla="*/ 44 h 105"/>
                <a:gd name="T106" fmla="*/ 44 w 131"/>
                <a:gd name="T107" fmla="*/ 40 h 105"/>
                <a:gd name="T108" fmla="*/ 30 w 131"/>
                <a:gd name="T109" fmla="*/ 32 h 105"/>
                <a:gd name="T110" fmla="*/ 47 w 131"/>
                <a:gd name="T111" fmla="*/ 30 h 105"/>
                <a:gd name="T112" fmla="*/ 38 w 131"/>
                <a:gd name="T113" fmla="*/ 24 h 105"/>
                <a:gd name="T114" fmla="*/ 46 w 131"/>
                <a:gd name="T115" fmla="*/ 25 h 105"/>
                <a:gd name="T116" fmla="*/ 54 w 131"/>
                <a:gd name="T117" fmla="*/ 10 h 105"/>
                <a:gd name="T118" fmla="*/ 63 w 131"/>
                <a:gd name="T119" fmla="*/ 7 h 105"/>
                <a:gd name="T120" fmla="*/ 67 w 131"/>
                <a:gd name="T121" fmla="*/ 3 h 105"/>
                <a:gd name="T122" fmla="*/ 82 w 131"/>
                <a:gd name="T123" fmla="*/ 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1" h="105">
                  <a:moveTo>
                    <a:pt x="82" y="5"/>
                  </a:moveTo>
                  <a:cubicBezTo>
                    <a:pt x="87" y="1"/>
                    <a:pt x="92" y="4"/>
                    <a:pt x="93" y="10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1" y="7"/>
                    <a:pt x="62" y="12"/>
                    <a:pt x="60" y="18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32"/>
                    <a:pt x="54" y="33"/>
                    <a:pt x="54" y="35"/>
                  </a:cubicBezTo>
                  <a:cubicBezTo>
                    <a:pt x="54" y="38"/>
                    <a:pt x="44" y="44"/>
                    <a:pt x="56" y="47"/>
                  </a:cubicBezTo>
                  <a:cubicBezTo>
                    <a:pt x="61" y="49"/>
                    <a:pt x="72" y="44"/>
                    <a:pt x="76" y="40"/>
                  </a:cubicBezTo>
                  <a:cubicBezTo>
                    <a:pt x="78" y="37"/>
                    <a:pt x="80" y="34"/>
                    <a:pt x="83" y="32"/>
                  </a:cubicBezTo>
                  <a:cubicBezTo>
                    <a:pt x="87" y="30"/>
                    <a:pt x="88" y="33"/>
                    <a:pt x="91" y="33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103" y="31"/>
                    <a:pt x="103" y="33"/>
                    <a:pt x="108" y="35"/>
                  </a:cubicBezTo>
                  <a:cubicBezTo>
                    <a:pt x="111" y="36"/>
                    <a:pt x="116" y="34"/>
                    <a:pt x="117" y="39"/>
                  </a:cubicBezTo>
                  <a:cubicBezTo>
                    <a:pt x="117" y="41"/>
                    <a:pt x="116" y="43"/>
                    <a:pt x="118" y="44"/>
                  </a:cubicBezTo>
                  <a:cubicBezTo>
                    <a:pt x="120" y="47"/>
                    <a:pt x="131" y="48"/>
                    <a:pt x="124" y="57"/>
                  </a:cubicBezTo>
                  <a:cubicBezTo>
                    <a:pt x="123" y="58"/>
                    <a:pt x="121" y="61"/>
                    <a:pt x="119" y="61"/>
                  </a:cubicBezTo>
                  <a:cubicBezTo>
                    <a:pt x="113" y="63"/>
                    <a:pt x="108" y="53"/>
                    <a:pt x="117" y="52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8" y="53"/>
                    <a:pt x="118" y="53"/>
                    <a:pt x="118" y="53"/>
                  </a:cubicBezTo>
                  <a:cubicBezTo>
                    <a:pt x="118" y="48"/>
                    <a:pt x="116" y="48"/>
                    <a:pt x="112" y="51"/>
                  </a:cubicBezTo>
                  <a:cubicBezTo>
                    <a:pt x="108" y="48"/>
                    <a:pt x="105" y="45"/>
                    <a:pt x="101" y="43"/>
                  </a:cubicBezTo>
                  <a:cubicBezTo>
                    <a:pt x="94" y="40"/>
                    <a:pt x="91" y="45"/>
                    <a:pt x="85" y="44"/>
                  </a:cubicBezTo>
                  <a:cubicBezTo>
                    <a:pt x="81" y="43"/>
                    <a:pt x="73" y="45"/>
                    <a:pt x="74" y="51"/>
                  </a:cubicBezTo>
                  <a:cubicBezTo>
                    <a:pt x="77" y="62"/>
                    <a:pt x="90" y="49"/>
                    <a:pt x="91" y="63"/>
                  </a:cubicBezTo>
                  <a:cubicBezTo>
                    <a:pt x="92" y="75"/>
                    <a:pt x="74" y="75"/>
                    <a:pt x="68" y="79"/>
                  </a:cubicBezTo>
                  <a:cubicBezTo>
                    <a:pt x="63" y="82"/>
                    <a:pt x="64" y="87"/>
                    <a:pt x="70" y="89"/>
                  </a:cubicBezTo>
                  <a:cubicBezTo>
                    <a:pt x="68" y="93"/>
                    <a:pt x="62" y="93"/>
                    <a:pt x="59" y="89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49" y="99"/>
                    <a:pt x="35" y="81"/>
                    <a:pt x="25" y="82"/>
                  </a:cubicBezTo>
                  <a:cubicBezTo>
                    <a:pt x="19" y="83"/>
                    <a:pt x="8" y="90"/>
                    <a:pt x="14" y="96"/>
                  </a:cubicBezTo>
                  <a:cubicBezTo>
                    <a:pt x="17" y="99"/>
                    <a:pt x="19" y="95"/>
                    <a:pt x="22" y="96"/>
                  </a:cubicBezTo>
                  <a:cubicBezTo>
                    <a:pt x="25" y="97"/>
                    <a:pt x="23" y="100"/>
                    <a:pt x="22" y="101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9" y="105"/>
                    <a:pt x="0" y="96"/>
                    <a:pt x="5" y="86"/>
                  </a:cubicBezTo>
                  <a:cubicBezTo>
                    <a:pt x="8" y="82"/>
                    <a:pt x="11" y="82"/>
                    <a:pt x="13" y="79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8" y="68"/>
                    <a:pt x="25" y="69"/>
                    <a:pt x="30" y="71"/>
                  </a:cubicBezTo>
                  <a:cubicBezTo>
                    <a:pt x="31" y="64"/>
                    <a:pt x="36" y="67"/>
                    <a:pt x="40" y="68"/>
                  </a:cubicBezTo>
                  <a:cubicBezTo>
                    <a:pt x="41" y="65"/>
                    <a:pt x="41" y="64"/>
                    <a:pt x="43" y="63"/>
                  </a:cubicBezTo>
                  <a:cubicBezTo>
                    <a:pt x="50" y="59"/>
                    <a:pt x="57" y="72"/>
                    <a:pt x="47" y="69"/>
                  </a:cubicBezTo>
                  <a:cubicBezTo>
                    <a:pt x="48" y="74"/>
                    <a:pt x="53" y="72"/>
                    <a:pt x="54" y="69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49" y="57"/>
                    <a:pt x="41" y="60"/>
                    <a:pt x="35" y="59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31" y="54"/>
                    <a:pt x="36" y="55"/>
                    <a:pt x="39" y="55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4" y="49"/>
                    <a:pt x="29" y="46"/>
                    <a:pt x="26" y="4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39" y="40"/>
                    <a:pt x="32" y="37"/>
                    <a:pt x="30" y="32"/>
                  </a:cubicBezTo>
                  <a:cubicBezTo>
                    <a:pt x="35" y="34"/>
                    <a:pt x="46" y="38"/>
                    <a:pt x="47" y="30"/>
                  </a:cubicBezTo>
                  <a:cubicBezTo>
                    <a:pt x="42" y="30"/>
                    <a:pt x="39" y="28"/>
                    <a:pt x="38" y="24"/>
                  </a:cubicBezTo>
                  <a:cubicBezTo>
                    <a:pt x="40" y="24"/>
                    <a:pt x="44" y="26"/>
                    <a:pt x="46" y="25"/>
                  </a:cubicBezTo>
                  <a:cubicBezTo>
                    <a:pt x="50" y="23"/>
                    <a:pt x="51" y="14"/>
                    <a:pt x="54" y="10"/>
                  </a:cubicBezTo>
                  <a:cubicBezTo>
                    <a:pt x="58" y="6"/>
                    <a:pt x="61" y="8"/>
                    <a:pt x="63" y="7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72" y="0"/>
                    <a:pt x="78" y="0"/>
                    <a:pt x="82" y="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65"/>
            <p:cNvSpPr>
              <a:spLocks/>
            </p:cNvSpPr>
            <p:nvPr/>
          </p:nvSpPr>
          <p:spPr bwMode="auto">
            <a:xfrm>
              <a:off x="4435476" y="2236787"/>
              <a:ext cx="60325" cy="55563"/>
            </a:xfrm>
            <a:custGeom>
              <a:avLst/>
              <a:gdLst>
                <a:gd name="T0" fmla="*/ 11 w 11"/>
                <a:gd name="T1" fmla="*/ 0 h 10"/>
                <a:gd name="T2" fmla="*/ 8 w 11"/>
                <a:gd name="T3" fmla="*/ 4 h 10"/>
                <a:gd name="T4" fmla="*/ 7 w 11"/>
                <a:gd name="T5" fmla="*/ 1 h 10"/>
                <a:gd name="T6" fmla="*/ 11 w 1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11" y="0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3" y="10"/>
                    <a:pt x="0" y="3"/>
                    <a:pt x="7" y="1"/>
                  </a:cubicBezTo>
                  <a:lnTo>
                    <a:pt x="1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66"/>
            <p:cNvSpPr>
              <a:spLocks/>
            </p:cNvSpPr>
            <p:nvPr/>
          </p:nvSpPr>
          <p:spPr bwMode="auto">
            <a:xfrm>
              <a:off x="3641726" y="2225675"/>
              <a:ext cx="66675" cy="133350"/>
            </a:xfrm>
            <a:custGeom>
              <a:avLst/>
              <a:gdLst>
                <a:gd name="T0" fmla="*/ 12 w 12"/>
                <a:gd name="T1" fmla="*/ 5 h 24"/>
                <a:gd name="T2" fmla="*/ 4 w 12"/>
                <a:gd name="T3" fmla="*/ 24 h 24"/>
                <a:gd name="T4" fmla="*/ 2 w 12"/>
                <a:gd name="T5" fmla="*/ 18 h 24"/>
                <a:gd name="T6" fmla="*/ 9 w 12"/>
                <a:gd name="T7" fmla="*/ 2 h 24"/>
                <a:gd name="T8" fmla="*/ 12 w 12"/>
                <a:gd name="T9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4">
                  <a:moveTo>
                    <a:pt x="12" y="5"/>
                  </a:moveTo>
                  <a:cubicBezTo>
                    <a:pt x="2" y="6"/>
                    <a:pt x="4" y="17"/>
                    <a:pt x="4" y="24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4"/>
                    <a:pt x="0" y="0"/>
                    <a:pt x="9" y="2"/>
                  </a:cubicBezTo>
                  <a:cubicBezTo>
                    <a:pt x="11" y="3"/>
                    <a:pt x="11" y="3"/>
                    <a:pt x="12" y="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7"/>
            <p:cNvSpPr>
              <a:spLocks/>
            </p:cNvSpPr>
            <p:nvPr/>
          </p:nvSpPr>
          <p:spPr bwMode="auto">
            <a:xfrm>
              <a:off x="4645026" y="2252662"/>
              <a:ext cx="173037" cy="217488"/>
            </a:xfrm>
            <a:custGeom>
              <a:avLst/>
              <a:gdLst>
                <a:gd name="T0" fmla="*/ 3 w 31"/>
                <a:gd name="T1" fmla="*/ 39 h 39"/>
                <a:gd name="T2" fmla="*/ 0 w 31"/>
                <a:gd name="T3" fmla="*/ 30 h 39"/>
                <a:gd name="T4" fmla="*/ 12 w 31"/>
                <a:gd name="T5" fmla="*/ 22 h 39"/>
                <a:gd name="T6" fmla="*/ 1 w 31"/>
                <a:gd name="T7" fmla="*/ 21 h 39"/>
                <a:gd name="T8" fmla="*/ 11 w 31"/>
                <a:gd name="T9" fmla="*/ 16 h 39"/>
                <a:gd name="T10" fmla="*/ 8 w 31"/>
                <a:gd name="T11" fmla="*/ 12 h 39"/>
                <a:gd name="T12" fmla="*/ 3 w 31"/>
                <a:gd name="T13" fmla="*/ 12 h 39"/>
                <a:gd name="T14" fmla="*/ 7 w 31"/>
                <a:gd name="T15" fmla="*/ 8 h 39"/>
                <a:gd name="T16" fmla="*/ 11 w 31"/>
                <a:gd name="T17" fmla="*/ 0 h 39"/>
                <a:gd name="T18" fmla="*/ 23 w 31"/>
                <a:gd name="T19" fmla="*/ 30 h 39"/>
                <a:gd name="T20" fmla="*/ 13 w 31"/>
                <a:gd name="T21" fmla="*/ 36 h 39"/>
                <a:gd name="T22" fmla="*/ 3 w 31"/>
                <a:gd name="T2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9">
                  <a:moveTo>
                    <a:pt x="3" y="39"/>
                  </a:moveTo>
                  <a:cubicBezTo>
                    <a:pt x="2" y="35"/>
                    <a:pt x="2" y="34"/>
                    <a:pt x="0" y="30"/>
                  </a:cubicBezTo>
                  <a:cubicBezTo>
                    <a:pt x="5" y="30"/>
                    <a:pt x="12" y="28"/>
                    <a:pt x="12" y="2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4" y="19"/>
                    <a:pt x="7" y="19"/>
                    <a:pt x="11" y="16"/>
                  </a:cubicBezTo>
                  <a:cubicBezTo>
                    <a:pt x="14" y="12"/>
                    <a:pt x="12" y="11"/>
                    <a:pt x="8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3" y="2"/>
                    <a:pt x="31" y="19"/>
                    <a:pt x="23" y="30"/>
                  </a:cubicBezTo>
                  <a:cubicBezTo>
                    <a:pt x="21" y="33"/>
                    <a:pt x="17" y="34"/>
                    <a:pt x="13" y="36"/>
                  </a:cubicBezTo>
                  <a:cubicBezTo>
                    <a:pt x="10" y="37"/>
                    <a:pt x="7" y="39"/>
                    <a:pt x="3" y="39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68"/>
            <p:cNvSpPr>
              <a:spLocks/>
            </p:cNvSpPr>
            <p:nvPr/>
          </p:nvSpPr>
          <p:spPr bwMode="auto">
            <a:xfrm>
              <a:off x="4030663" y="2252662"/>
              <a:ext cx="88900" cy="161925"/>
            </a:xfrm>
            <a:custGeom>
              <a:avLst/>
              <a:gdLst>
                <a:gd name="T0" fmla="*/ 12 w 16"/>
                <a:gd name="T1" fmla="*/ 29 h 29"/>
                <a:gd name="T2" fmla="*/ 8 w 16"/>
                <a:gd name="T3" fmla="*/ 6 h 29"/>
                <a:gd name="T4" fmla="*/ 0 w 16"/>
                <a:gd name="T5" fmla="*/ 2 h 29"/>
                <a:gd name="T6" fmla="*/ 0 w 16"/>
                <a:gd name="T7" fmla="*/ 0 h 29"/>
                <a:gd name="T8" fmla="*/ 9 w 16"/>
                <a:gd name="T9" fmla="*/ 3 h 29"/>
                <a:gd name="T10" fmla="*/ 11 w 16"/>
                <a:gd name="T11" fmla="*/ 22 h 29"/>
                <a:gd name="T12" fmla="*/ 12 w 16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9">
                  <a:moveTo>
                    <a:pt x="12" y="29"/>
                  </a:moveTo>
                  <a:cubicBezTo>
                    <a:pt x="3" y="23"/>
                    <a:pt x="15" y="13"/>
                    <a:pt x="8" y="6"/>
                  </a:cubicBezTo>
                  <a:cubicBezTo>
                    <a:pt x="6" y="3"/>
                    <a:pt x="3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0"/>
                    <a:pt x="9" y="3"/>
                  </a:cubicBezTo>
                  <a:cubicBezTo>
                    <a:pt x="16" y="9"/>
                    <a:pt x="11" y="15"/>
                    <a:pt x="11" y="22"/>
                  </a:cubicBezTo>
                  <a:lnTo>
                    <a:pt x="12" y="2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69"/>
            <p:cNvSpPr>
              <a:spLocks/>
            </p:cNvSpPr>
            <p:nvPr/>
          </p:nvSpPr>
          <p:spPr bwMode="auto">
            <a:xfrm>
              <a:off x="3236913" y="2259012"/>
              <a:ext cx="206375" cy="111125"/>
            </a:xfrm>
            <a:custGeom>
              <a:avLst/>
              <a:gdLst>
                <a:gd name="T0" fmla="*/ 37 w 37"/>
                <a:gd name="T1" fmla="*/ 4 h 20"/>
                <a:gd name="T2" fmla="*/ 9 w 37"/>
                <a:gd name="T3" fmla="*/ 6 h 20"/>
                <a:gd name="T4" fmla="*/ 0 w 37"/>
                <a:gd name="T5" fmla="*/ 20 h 20"/>
                <a:gd name="T6" fmla="*/ 1 w 37"/>
                <a:gd name="T7" fmla="*/ 15 h 20"/>
                <a:gd name="T8" fmla="*/ 13 w 37"/>
                <a:gd name="T9" fmla="*/ 3 h 20"/>
                <a:gd name="T10" fmla="*/ 18 w 37"/>
                <a:gd name="T11" fmla="*/ 2 h 20"/>
                <a:gd name="T12" fmla="*/ 23 w 37"/>
                <a:gd name="T13" fmla="*/ 4 h 20"/>
                <a:gd name="T14" fmla="*/ 37 w 37"/>
                <a:gd name="T15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0">
                  <a:moveTo>
                    <a:pt x="37" y="4"/>
                  </a:moveTo>
                  <a:cubicBezTo>
                    <a:pt x="31" y="11"/>
                    <a:pt x="21" y="0"/>
                    <a:pt x="9" y="6"/>
                  </a:cubicBezTo>
                  <a:cubicBezTo>
                    <a:pt x="1" y="9"/>
                    <a:pt x="6" y="16"/>
                    <a:pt x="0" y="2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4" y="8"/>
                    <a:pt x="5" y="5"/>
                    <a:pt x="13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9" y="5"/>
                    <a:pt x="32" y="6"/>
                    <a:pt x="37" y="4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70"/>
            <p:cNvSpPr>
              <a:spLocks/>
            </p:cNvSpPr>
            <p:nvPr/>
          </p:nvSpPr>
          <p:spPr bwMode="auto">
            <a:xfrm>
              <a:off x="4473576" y="2274887"/>
              <a:ext cx="28575" cy="33338"/>
            </a:xfrm>
            <a:custGeom>
              <a:avLst/>
              <a:gdLst>
                <a:gd name="T0" fmla="*/ 11 w 18"/>
                <a:gd name="T1" fmla="*/ 0 h 21"/>
                <a:gd name="T2" fmla="*/ 18 w 18"/>
                <a:gd name="T3" fmla="*/ 14 h 21"/>
                <a:gd name="T4" fmla="*/ 11 w 18"/>
                <a:gd name="T5" fmla="*/ 21 h 21"/>
                <a:gd name="T6" fmla="*/ 0 w 18"/>
                <a:gd name="T7" fmla="*/ 11 h 21"/>
                <a:gd name="T8" fmla="*/ 11 w 1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1" y="0"/>
                  </a:moveTo>
                  <a:lnTo>
                    <a:pt x="18" y="14"/>
                  </a:lnTo>
                  <a:lnTo>
                    <a:pt x="11" y="21"/>
                  </a:lnTo>
                  <a:lnTo>
                    <a:pt x="0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71"/>
            <p:cNvSpPr>
              <a:spLocks/>
            </p:cNvSpPr>
            <p:nvPr/>
          </p:nvSpPr>
          <p:spPr bwMode="auto">
            <a:xfrm>
              <a:off x="3248026" y="2286000"/>
              <a:ext cx="177800" cy="111125"/>
            </a:xfrm>
            <a:custGeom>
              <a:avLst/>
              <a:gdLst>
                <a:gd name="T0" fmla="*/ 32 w 32"/>
                <a:gd name="T1" fmla="*/ 12 h 20"/>
                <a:gd name="T2" fmla="*/ 19 w 32"/>
                <a:gd name="T3" fmla="*/ 10 h 20"/>
                <a:gd name="T4" fmla="*/ 4 w 32"/>
                <a:gd name="T5" fmla="*/ 20 h 20"/>
                <a:gd name="T6" fmla="*/ 0 w 32"/>
                <a:gd name="T7" fmla="*/ 19 h 20"/>
                <a:gd name="T8" fmla="*/ 3 w 32"/>
                <a:gd name="T9" fmla="*/ 12 h 20"/>
                <a:gd name="T10" fmla="*/ 5 w 32"/>
                <a:gd name="T11" fmla="*/ 5 h 20"/>
                <a:gd name="T12" fmla="*/ 9 w 32"/>
                <a:gd name="T13" fmla="*/ 3 h 20"/>
                <a:gd name="T14" fmla="*/ 26 w 32"/>
                <a:gd name="T15" fmla="*/ 7 h 20"/>
                <a:gd name="T16" fmla="*/ 32 w 32"/>
                <a:gd name="T1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0">
                  <a:moveTo>
                    <a:pt x="32" y="12"/>
                  </a:moveTo>
                  <a:cubicBezTo>
                    <a:pt x="28" y="11"/>
                    <a:pt x="23" y="9"/>
                    <a:pt x="19" y="10"/>
                  </a:cubicBezTo>
                  <a:cubicBezTo>
                    <a:pt x="12" y="11"/>
                    <a:pt x="7" y="20"/>
                    <a:pt x="4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6" y="0"/>
                    <a:pt x="20" y="3"/>
                    <a:pt x="26" y="7"/>
                  </a:cubicBezTo>
                  <a:lnTo>
                    <a:pt x="32" y="1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72"/>
            <p:cNvSpPr>
              <a:spLocks/>
            </p:cNvSpPr>
            <p:nvPr/>
          </p:nvSpPr>
          <p:spPr bwMode="auto">
            <a:xfrm>
              <a:off x="4362451" y="2325687"/>
              <a:ext cx="106362" cy="88900"/>
            </a:xfrm>
            <a:custGeom>
              <a:avLst/>
              <a:gdLst>
                <a:gd name="T0" fmla="*/ 2 w 19"/>
                <a:gd name="T1" fmla="*/ 8 h 16"/>
                <a:gd name="T2" fmla="*/ 5 w 19"/>
                <a:gd name="T3" fmla="*/ 3 h 16"/>
                <a:gd name="T4" fmla="*/ 6 w 19"/>
                <a:gd name="T5" fmla="*/ 6 h 16"/>
                <a:gd name="T6" fmla="*/ 5 w 19"/>
                <a:gd name="T7" fmla="*/ 0 h 16"/>
                <a:gd name="T8" fmla="*/ 10 w 19"/>
                <a:gd name="T9" fmla="*/ 2 h 16"/>
                <a:gd name="T10" fmla="*/ 2 w 19"/>
                <a:gd name="T1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2" y="8"/>
                  </a:moveTo>
                  <a:cubicBezTo>
                    <a:pt x="9" y="9"/>
                    <a:pt x="11" y="3"/>
                    <a:pt x="5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1" y="2"/>
                    <a:pt x="5" y="0"/>
                  </a:cubicBezTo>
                  <a:cubicBezTo>
                    <a:pt x="7" y="0"/>
                    <a:pt x="9" y="1"/>
                    <a:pt x="10" y="2"/>
                  </a:cubicBezTo>
                  <a:cubicBezTo>
                    <a:pt x="19" y="9"/>
                    <a:pt x="7" y="16"/>
                    <a:pt x="2" y="8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73"/>
            <p:cNvSpPr>
              <a:spLocks/>
            </p:cNvSpPr>
            <p:nvPr/>
          </p:nvSpPr>
          <p:spPr bwMode="auto">
            <a:xfrm>
              <a:off x="3830638" y="2325687"/>
              <a:ext cx="22225" cy="33338"/>
            </a:xfrm>
            <a:custGeom>
              <a:avLst/>
              <a:gdLst>
                <a:gd name="T0" fmla="*/ 2 w 4"/>
                <a:gd name="T1" fmla="*/ 0 h 6"/>
                <a:gd name="T2" fmla="*/ 4 w 4"/>
                <a:gd name="T3" fmla="*/ 6 h 6"/>
                <a:gd name="T4" fmla="*/ 0 w 4"/>
                <a:gd name="T5" fmla="*/ 0 h 6"/>
                <a:gd name="T6" fmla="*/ 2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2" y="4"/>
                    <a:pt x="3" y="4"/>
                    <a:pt x="4" y="6"/>
                  </a:cubicBezTo>
                  <a:cubicBezTo>
                    <a:pt x="0" y="5"/>
                    <a:pt x="0" y="4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74"/>
            <p:cNvSpPr>
              <a:spLocks/>
            </p:cNvSpPr>
            <p:nvPr/>
          </p:nvSpPr>
          <p:spPr bwMode="auto">
            <a:xfrm>
              <a:off x="3830638" y="2341562"/>
              <a:ext cx="93662" cy="277813"/>
            </a:xfrm>
            <a:custGeom>
              <a:avLst/>
              <a:gdLst>
                <a:gd name="T0" fmla="*/ 14 w 17"/>
                <a:gd name="T1" fmla="*/ 0 h 50"/>
                <a:gd name="T2" fmla="*/ 13 w 17"/>
                <a:gd name="T3" fmla="*/ 7 h 50"/>
                <a:gd name="T4" fmla="*/ 3 w 17"/>
                <a:gd name="T5" fmla="*/ 20 h 50"/>
                <a:gd name="T6" fmla="*/ 11 w 17"/>
                <a:gd name="T7" fmla="*/ 43 h 50"/>
                <a:gd name="T8" fmla="*/ 7 w 17"/>
                <a:gd name="T9" fmla="*/ 50 h 50"/>
                <a:gd name="T10" fmla="*/ 11 w 17"/>
                <a:gd name="T11" fmla="*/ 39 h 50"/>
                <a:gd name="T12" fmla="*/ 1 w 17"/>
                <a:gd name="T13" fmla="*/ 18 h 50"/>
                <a:gd name="T14" fmla="*/ 3 w 17"/>
                <a:gd name="T15" fmla="*/ 15 h 50"/>
                <a:gd name="T16" fmla="*/ 11 w 17"/>
                <a:gd name="T17" fmla="*/ 7 h 50"/>
                <a:gd name="T18" fmla="*/ 14 w 17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50">
                  <a:moveTo>
                    <a:pt x="14" y="0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1" y="14"/>
                    <a:pt x="4" y="13"/>
                    <a:pt x="3" y="20"/>
                  </a:cubicBezTo>
                  <a:cubicBezTo>
                    <a:pt x="3" y="27"/>
                    <a:pt x="17" y="32"/>
                    <a:pt x="11" y="43"/>
                  </a:cubicBezTo>
                  <a:cubicBezTo>
                    <a:pt x="10" y="46"/>
                    <a:pt x="9" y="48"/>
                    <a:pt x="7" y="50"/>
                  </a:cubicBezTo>
                  <a:cubicBezTo>
                    <a:pt x="7" y="46"/>
                    <a:pt x="11" y="43"/>
                    <a:pt x="11" y="39"/>
                  </a:cubicBezTo>
                  <a:cubicBezTo>
                    <a:pt x="9" y="31"/>
                    <a:pt x="0" y="28"/>
                    <a:pt x="1" y="18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1" y="7"/>
                    <a:pt x="11" y="7"/>
                    <a:pt x="11" y="7"/>
                  </a:cubicBezTo>
                  <a:lnTo>
                    <a:pt x="14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75"/>
            <p:cNvSpPr>
              <a:spLocks/>
            </p:cNvSpPr>
            <p:nvPr/>
          </p:nvSpPr>
          <p:spPr bwMode="auto">
            <a:xfrm>
              <a:off x="4756151" y="2381250"/>
              <a:ext cx="50800" cy="77788"/>
            </a:xfrm>
            <a:custGeom>
              <a:avLst/>
              <a:gdLst>
                <a:gd name="T0" fmla="*/ 9 w 9"/>
                <a:gd name="T1" fmla="*/ 0 h 14"/>
                <a:gd name="T2" fmla="*/ 3 w 9"/>
                <a:gd name="T3" fmla="*/ 13 h 14"/>
                <a:gd name="T4" fmla="*/ 0 w 9"/>
                <a:gd name="T5" fmla="*/ 14 h 14"/>
                <a:gd name="T6" fmla="*/ 6 w 9"/>
                <a:gd name="T7" fmla="*/ 6 h 14"/>
                <a:gd name="T8" fmla="*/ 9 w 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9" y="0"/>
                  </a:moveTo>
                  <a:cubicBezTo>
                    <a:pt x="9" y="5"/>
                    <a:pt x="7" y="12"/>
                    <a:pt x="3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1"/>
                    <a:pt x="4" y="8"/>
                    <a:pt x="6" y="6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76"/>
            <p:cNvSpPr>
              <a:spLocks/>
            </p:cNvSpPr>
            <p:nvPr/>
          </p:nvSpPr>
          <p:spPr bwMode="auto">
            <a:xfrm>
              <a:off x="3232151" y="2397125"/>
              <a:ext cx="55562" cy="61913"/>
            </a:xfrm>
            <a:custGeom>
              <a:avLst/>
              <a:gdLst>
                <a:gd name="T0" fmla="*/ 7 w 10"/>
                <a:gd name="T1" fmla="*/ 11 h 11"/>
                <a:gd name="T2" fmla="*/ 0 w 10"/>
                <a:gd name="T3" fmla="*/ 11 h 11"/>
                <a:gd name="T4" fmla="*/ 0 w 10"/>
                <a:gd name="T5" fmla="*/ 0 h 11"/>
                <a:gd name="T6" fmla="*/ 7 w 10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7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2"/>
                    <a:pt x="5" y="5"/>
                    <a:pt x="7" y="1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77"/>
            <p:cNvSpPr>
              <a:spLocks/>
            </p:cNvSpPr>
            <p:nvPr/>
          </p:nvSpPr>
          <p:spPr bwMode="auto">
            <a:xfrm>
              <a:off x="4313238" y="2408237"/>
              <a:ext cx="33337" cy="50800"/>
            </a:xfrm>
            <a:custGeom>
              <a:avLst/>
              <a:gdLst>
                <a:gd name="T0" fmla="*/ 6 w 6"/>
                <a:gd name="T1" fmla="*/ 0 h 9"/>
                <a:gd name="T2" fmla="*/ 5 w 6"/>
                <a:gd name="T3" fmla="*/ 9 h 9"/>
                <a:gd name="T4" fmla="*/ 1 w 6"/>
                <a:gd name="T5" fmla="*/ 7 h 9"/>
                <a:gd name="T6" fmla="*/ 4 w 6"/>
                <a:gd name="T7" fmla="*/ 1 h 9"/>
                <a:gd name="T8" fmla="*/ 0 w 6"/>
                <a:gd name="T9" fmla="*/ 4 h 9"/>
                <a:gd name="T10" fmla="*/ 6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0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4"/>
                    <a:pt x="3" y="4"/>
                    <a:pt x="4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0"/>
                    <a:pt x="2" y="0"/>
                    <a:pt x="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78"/>
            <p:cNvSpPr>
              <a:spLocks/>
            </p:cNvSpPr>
            <p:nvPr/>
          </p:nvSpPr>
          <p:spPr bwMode="auto">
            <a:xfrm>
              <a:off x="3203576" y="2425700"/>
              <a:ext cx="22225" cy="33338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6 h 6"/>
                <a:gd name="T4" fmla="*/ 2 w 4"/>
                <a:gd name="T5" fmla="*/ 0 h 6"/>
                <a:gd name="T6" fmla="*/ 4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0" y="5"/>
                    <a:pt x="0" y="4"/>
                    <a:pt x="2" y="0"/>
                  </a:cubicBezTo>
                  <a:lnTo>
                    <a:pt x="4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79"/>
            <p:cNvSpPr>
              <a:spLocks/>
            </p:cNvSpPr>
            <p:nvPr/>
          </p:nvSpPr>
          <p:spPr bwMode="auto">
            <a:xfrm>
              <a:off x="3941763" y="2441575"/>
              <a:ext cx="144462" cy="166688"/>
            </a:xfrm>
            <a:custGeom>
              <a:avLst/>
              <a:gdLst>
                <a:gd name="T0" fmla="*/ 9 w 26"/>
                <a:gd name="T1" fmla="*/ 0 h 30"/>
                <a:gd name="T2" fmla="*/ 14 w 26"/>
                <a:gd name="T3" fmla="*/ 13 h 30"/>
                <a:gd name="T4" fmla="*/ 18 w 26"/>
                <a:gd name="T5" fmla="*/ 16 h 30"/>
                <a:gd name="T6" fmla="*/ 20 w 26"/>
                <a:gd name="T7" fmla="*/ 24 h 30"/>
                <a:gd name="T8" fmla="*/ 26 w 26"/>
                <a:gd name="T9" fmla="*/ 30 h 30"/>
                <a:gd name="T10" fmla="*/ 19 w 26"/>
                <a:gd name="T11" fmla="*/ 28 h 30"/>
                <a:gd name="T12" fmla="*/ 9 w 26"/>
                <a:gd name="T13" fmla="*/ 15 h 30"/>
                <a:gd name="T14" fmla="*/ 4 w 26"/>
                <a:gd name="T15" fmla="*/ 20 h 30"/>
                <a:gd name="T16" fmla="*/ 3 w 26"/>
                <a:gd name="T17" fmla="*/ 25 h 30"/>
                <a:gd name="T18" fmla="*/ 4 w 26"/>
                <a:gd name="T19" fmla="*/ 15 h 30"/>
                <a:gd name="T20" fmla="*/ 9 w 26"/>
                <a:gd name="T21" fmla="*/ 11 h 30"/>
                <a:gd name="T22" fmla="*/ 9 w 26"/>
                <a:gd name="T2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0">
                  <a:moveTo>
                    <a:pt x="9" y="0"/>
                  </a:moveTo>
                  <a:cubicBezTo>
                    <a:pt x="9" y="5"/>
                    <a:pt x="9" y="9"/>
                    <a:pt x="14" y="13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4" y="30"/>
                    <a:pt x="21" y="29"/>
                    <a:pt x="19" y="28"/>
                  </a:cubicBezTo>
                  <a:cubicBezTo>
                    <a:pt x="16" y="24"/>
                    <a:pt x="16" y="13"/>
                    <a:pt x="9" y="15"/>
                  </a:cubicBezTo>
                  <a:cubicBezTo>
                    <a:pt x="7" y="16"/>
                    <a:pt x="5" y="18"/>
                    <a:pt x="4" y="20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0" y="22"/>
                    <a:pt x="1" y="18"/>
                    <a:pt x="4" y="15"/>
                  </a:cubicBezTo>
                  <a:cubicBezTo>
                    <a:pt x="5" y="14"/>
                    <a:pt x="8" y="13"/>
                    <a:pt x="9" y="11"/>
                  </a:cubicBezTo>
                  <a:cubicBezTo>
                    <a:pt x="10" y="7"/>
                    <a:pt x="5" y="3"/>
                    <a:pt x="9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80"/>
            <p:cNvSpPr>
              <a:spLocks/>
            </p:cNvSpPr>
            <p:nvPr/>
          </p:nvSpPr>
          <p:spPr bwMode="auto">
            <a:xfrm>
              <a:off x="3708401" y="2441575"/>
              <a:ext cx="100012" cy="128588"/>
            </a:xfrm>
            <a:custGeom>
              <a:avLst/>
              <a:gdLst>
                <a:gd name="T0" fmla="*/ 11 w 18"/>
                <a:gd name="T1" fmla="*/ 0 h 23"/>
                <a:gd name="T2" fmla="*/ 17 w 18"/>
                <a:gd name="T3" fmla="*/ 13 h 23"/>
                <a:gd name="T4" fmla="*/ 17 w 18"/>
                <a:gd name="T5" fmla="*/ 23 h 23"/>
                <a:gd name="T6" fmla="*/ 13 w 18"/>
                <a:gd name="T7" fmla="*/ 12 h 23"/>
                <a:gd name="T8" fmla="*/ 9 w 18"/>
                <a:gd name="T9" fmla="*/ 10 h 23"/>
                <a:gd name="T10" fmla="*/ 4 w 18"/>
                <a:gd name="T11" fmla="*/ 23 h 23"/>
                <a:gd name="T12" fmla="*/ 2 w 18"/>
                <a:gd name="T13" fmla="*/ 9 h 23"/>
                <a:gd name="T14" fmla="*/ 7 w 18"/>
                <a:gd name="T15" fmla="*/ 0 h 23"/>
                <a:gd name="T16" fmla="*/ 11 w 18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3">
                  <a:moveTo>
                    <a:pt x="11" y="0"/>
                  </a:moveTo>
                  <a:cubicBezTo>
                    <a:pt x="10" y="7"/>
                    <a:pt x="15" y="7"/>
                    <a:pt x="17" y="13"/>
                  </a:cubicBezTo>
                  <a:cubicBezTo>
                    <a:pt x="18" y="16"/>
                    <a:pt x="17" y="19"/>
                    <a:pt x="17" y="23"/>
                  </a:cubicBezTo>
                  <a:cubicBezTo>
                    <a:pt x="15" y="20"/>
                    <a:pt x="16" y="15"/>
                    <a:pt x="13" y="12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3" y="10"/>
                    <a:pt x="4" y="19"/>
                    <a:pt x="4" y="23"/>
                  </a:cubicBezTo>
                  <a:cubicBezTo>
                    <a:pt x="1" y="20"/>
                    <a:pt x="0" y="12"/>
                    <a:pt x="2" y="9"/>
                  </a:cubicBezTo>
                  <a:cubicBezTo>
                    <a:pt x="4" y="6"/>
                    <a:pt x="7" y="10"/>
                    <a:pt x="7" y="0"/>
                  </a:cubicBezTo>
                  <a:lnTo>
                    <a:pt x="1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81"/>
            <p:cNvSpPr>
              <a:spLocks/>
            </p:cNvSpPr>
            <p:nvPr/>
          </p:nvSpPr>
          <p:spPr bwMode="auto">
            <a:xfrm>
              <a:off x="3321051" y="2470150"/>
              <a:ext cx="49212" cy="44450"/>
            </a:xfrm>
            <a:custGeom>
              <a:avLst/>
              <a:gdLst>
                <a:gd name="T0" fmla="*/ 6 w 9"/>
                <a:gd name="T1" fmla="*/ 0 h 8"/>
                <a:gd name="T2" fmla="*/ 9 w 9"/>
                <a:gd name="T3" fmla="*/ 6 h 8"/>
                <a:gd name="T4" fmla="*/ 6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6" y="0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4" y="8"/>
                    <a:pt x="0" y="4"/>
                    <a:pt x="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82"/>
            <p:cNvSpPr>
              <a:spLocks/>
            </p:cNvSpPr>
            <p:nvPr/>
          </p:nvSpPr>
          <p:spPr bwMode="auto">
            <a:xfrm>
              <a:off x="3425826" y="2530475"/>
              <a:ext cx="33337" cy="49213"/>
            </a:xfrm>
            <a:custGeom>
              <a:avLst/>
              <a:gdLst>
                <a:gd name="T0" fmla="*/ 3 w 6"/>
                <a:gd name="T1" fmla="*/ 0 h 9"/>
                <a:gd name="T2" fmla="*/ 3 w 6"/>
                <a:gd name="T3" fmla="*/ 6 h 9"/>
                <a:gd name="T4" fmla="*/ 5 w 6"/>
                <a:gd name="T5" fmla="*/ 5 h 9"/>
                <a:gd name="T6" fmla="*/ 6 w 6"/>
                <a:gd name="T7" fmla="*/ 5 h 9"/>
                <a:gd name="T8" fmla="*/ 0 w 6"/>
                <a:gd name="T9" fmla="*/ 9 h 9"/>
                <a:gd name="T10" fmla="*/ 1 w 6"/>
                <a:gd name="T11" fmla="*/ 6 h 9"/>
                <a:gd name="T12" fmla="*/ 0 w 6"/>
                <a:gd name="T13" fmla="*/ 0 h 9"/>
                <a:gd name="T14" fmla="*/ 3 w 6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9">
                  <a:moveTo>
                    <a:pt x="3" y="0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8"/>
                    <a:pt x="3" y="9"/>
                    <a:pt x="0" y="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83"/>
            <p:cNvSpPr>
              <a:spLocks/>
            </p:cNvSpPr>
            <p:nvPr/>
          </p:nvSpPr>
          <p:spPr bwMode="auto">
            <a:xfrm>
              <a:off x="3803651" y="2570162"/>
              <a:ext cx="15875" cy="20638"/>
            </a:xfrm>
            <a:custGeom>
              <a:avLst/>
              <a:gdLst>
                <a:gd name="T0" fmla="*/ 1 w 3"/>
                <a:gd name="T1" fmla="*/ 0 h 4"/>
                <a:gd name="T2" fmla="*/ 3 w 3"/>
                <a:gd name="T3" fmla="*/ 4 h 4"/>
                <a:gd name="T4" fmla="*/ 1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1" y="3"/>
                    <a:pt x="0" y="2"/>
                    <a:pt x="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84"/>
            <p:cNvSpPr>
              <a:spLocks/>
            </p:cNvSpPr>
            <p:nvPr/>
          </p:nvSpPr>
          <p:spPr bwMode="auto">
            <a:xfrm>
              <a:off x="3387726" y="2752725"/>
              <a:ext cx="1163637" cy="1092200"/>
            </a:xfrm>
            <a:custGeom>
              <a:avLst/>
              <a:gdLst>
                <a:gd name="T0" fmla="*/ 80 w 210"/>
                <a:gd name="T1" fmla="*/ 9 h 197"/>
                <a:gd name="T2" fmla="*/ 68 w 210"/>
                <a:gd name="T3" fmla="*/ 20 h 197"/>
                <a:gd name="T4" fmla="*/ 53 w 210"/>
                <a:gd name="T5" fmla="*/ 39 h 197"/>
                <a:gd name="T6" fmla="*/ 34 w 210"/>
                <a:gd name="T7" fmla="*/ 47 h 197"/>
                <a:gd name="T8" fmla="*/ 14 w 210"/>
                <a:gd name="T9" fmla="*/ 49 h 197"/>
                <a:gd name="T10" fmla="*/ 9 w 210"/>
                <a:gd name="T11" fmla="*/ 74 h 197"/>
                <a:gd name="T12" fmla="*/ 23 w 210"/>
                <a:gd name="T13" fmla="*/ 93 h 197"/>
                <a:gd name="T14" fmla="*/ 16 w 210"/>
                <a:gd name="T15" fmla="*/ 112 h 197"/>
                <a:gd name="T16" fmla="*/ 8 w 210"/>
                <a:gd name="T17" fmla="*/ 124 h 197"/>
                <a:gd name="T18" fmla="*/ 25 w 210"/>
                <a:gd name="T19" fmla="*/ 132 h 197"/>
                <a:gd name="T20" fmla="*/ 29 w 210"/>
                <a:gd name="T21" fmla="*/ 146 h 197"/>
                <a:gd name="T22" fmla="*/ 35 w 210"/>
                <a:gd name="T23" fmla="*/ 161 h 197"/>
                <a:gd name="T24" fmla="*/ 41 w 210"/>
                <a:gd name="T25" fmla="*/ 165 h 197"/>
                <a:gd name="T26" fmla="*/ 51 w 210"/>
                <a:gd name="T27" fmla="*/ 177 h 197"/>
                <a:gd name="T28" fmla="*/ 70 w 210"/>
                <a:gd name="T29" fmla="*/ 179 h 197"/>
                <a:gd name="T30" fmla="*/ 83 w 210"/>
                <a:gd name="T31" fmla="*/ 173 h 197"/>
                <a:gd name="T32" fmla="*/ 100 w 210"/>
                <a:gd name="T33" fmla="*/ 171 h 197"/>
                <a:gd name="T34" fmla="*/ 123 w 210"/>
                <a:gd name="T35" fmla="*/ 171 h 197"/>
                <a:gd name="T36" fmla="*/ 127 w 210"/>
                <a:gd name="T37" fmla="*/ 174 h 197"/>
                <a:gd name="T38" fmla="*/ 139 w 210"/>
                <a:gd name="T39" fmla="*/ 183 h 197"/>
                <a:gd name="T40" fmla="*/ 162 w 210"/>
                <a:gd name="T41" fmla="*/ 170 h 197"/>
                <a:gd name="T42" fmla="*/ 170 w 210"/>
                <a:gd name="T43" fmla="*/ 151 h 197"/>
                <a:gd name="T44" fmla="*/ 181 w 210"/>
                <a:gd name="T45" fmla="*/ 136 h 197"/>
                <a:gd name="T46" fmla="*/ 190 w 210"/>
                <a:gd name="T47" fmla="*/ 122 h 197"/>
                <a:gd name="T48" fmla="*/ 197 w 210"/>
                <a:gd name="T49" fmla="*/ 100 h 197"/>
                <a:gd name="T50" fmla="*/ 203 w 210"/>
                <a:gd name="T51" fmla="*/ 84 h 197"/>
                <a:gd name="T52" fmla="*/ 190 w 210"/>
                <a:gd name="T53" fmla="*/ 75 h 197"/>
                <a:gd name="T54" fmla="*/ 192 w 210"/>
                <a:gd name="T55" fmla="*/ 59 h 197"/>
                <a:gd name="T56" fmla="*/ 189 w 210"/>
                <a:gd name="T57" fmla="*/ 40 h 197"/>
                <a:gd name="T58" fmla="*/ 178 w 210"/>
                <a:gd name="T59" fmla="*/ 28 h 197"/>
                <a:gd name="T60" fmla="*/ 154 w 210"/>
                <a:gd name="T61" fmla="*/ 33 h 197"/>
                <a:gd name="T62" fmla="*/ 153 w 210"/>
                <a:gd name="T63" fmla="*/ 15 h 197"/>
                <a:gd name="T64" fmla="*/ 126 w 210"/>
                <a:gd name="T65" fmla="*/ 11 h 197"/>
                <a:gd name="T66" fmla="*/ 107 w 210"/>
                <a:gd name="T67" fmla="*/ 5 h 197"/>
                <a:gd name="T68" fmla="*/ 95 w 210"/>
                <a:gd name="T69" fmla="*/ 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0" h="197">
                  <a:moveTo>
                    <a:pt x="87" y="12"/>
                  </a:moveTo>
                  <a:cubicBezTo>
                    <a:pt x="80" y="9"/>
                    <a:pt x="80" y="9"/>
                    <a:pt x="80" y="9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9" y="7"/>
                    <a:pt x="68" y="15"/>
                    <a:pt x="68" y="20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50" y="14"/>
                    <a:pt x="53" y="31"/>
                    <a:pt x="53" y="39"/>
                  </a:cubicBezTo>
                  <a:cubicBezTo>
                    <a:pt x="46" y="35"/>
                    <a:pt x="42" y="33"/>
                    <a:pt x="34" y="33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3" y="47"/>
                    <a:pt x="17" y="47"/>
                    <a:pt x="14" y="49"/>
                  </a:cubicBezTo>
                  <a:cubicBezTo>
                    <a:pt x="7" y="53"/>
                    <a:pt x="14" y="66"/>
                    <a:pt x="17" y="71"/>
                  </a:cubicBezTo>
                  <a:cubicBezTo>
                    <a:pt x="15" y="72"/>
                    <a:pt x="10" y="72"/>
                    <a:pt x="9" y="74"/>
                  </a:cubicBezTo>
                  <a:cubicBezTo>
                    <a:pt x="5" y="78"/>
                    <a:pt x="16" y="89"/>
                    <a:pt x="20" y="91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0" y="101"/>
                    <a:pt x="8" y="108"/>
                    <a:pt x="16" y="112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7" y="132"/>
                    <a:pt x="19" y="130"/>
                    <a:pt x="25" y="132"/>
                  </a:cubicBezTo>
                  <a:cubicBezTo>
                    <a:pt x="22" y="138"/>
                    <a:pt x="22" y="138"/>
                    <a:pt x="22" y="138"/>
                  </a:cubicBezTo>
                  <a:cubicBezTo>
                    <a:pt x="19" y="144"/>
                    <a:pt x="23" y="145"/>
                    <a:pt x="29" y="146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7"/>
                    <a:pt x="28" y="162"/>
                    <a:pt x="35" y="161"/>
                  </a:cubicBezTo>
                  <a:cubicBezTo>
                    <a:pt x="42" y="159"/>
                    <a:pt x="42" y="159"/>
                    <a:pt x="42" y="159"/>
                  </a:cubicBezTo>
                  <a:cubicBezTo>
                    <a:pt x="41" y="165"/>
                    <a:pt x="41" y="165"/>
                    <a:pt x="41" y="165"/>
                  </a:cubicBezTo>
                  <a:cubicBezTo>
                    <a:pt x="46" y="165"/>
                    <a:pt x="46" y="165"/>
                    <a:pt x="46" y="165"/>
                  </a:cubicBezTo>
                  <a:cubicBezTo>
                    <a:pt x="46" y="168"/>
                    <a:pt x="47" y="176"/>
                    <a:pt x="51" y="177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2" y="180"/>
                    <a:pt x="65" y="179"/>
                    <a:pt x="70" y="179"/>
                  </a:cubicBezTo>
                  <a:cubicBezTo>
                    <a:pt x="76" y="177"/>
                    <a:pt x="76" y="177"/>
                    <a:pt x="76" y="177"/>
                  </a:cubicBezTo>
                  <a:cubicBezTo>
                    <a:pt x="83" y="173"/>
                    <a:pt x="83" y="173"/>
                    <a:pt x="83" y="173"/>
                  </a:cubicBezTo>
                  <a:cubicBezTo>
                    <a:pt x="87" y="183"/>
                    <a:pt x="87" y="183"/>
                    <a:pt x="87" y="183"/>
                  </a:cubicBezTo>
                  <a:cubicBezTo>
                    <a:pt x="94" y="197"/>
                    <a:pt x="100" y="179"/>
                    <a:pt x="100" y="171"/>
                  </a:cubicBezTo>
                  <a:cubicBezTo>
                    <a:pt x="102" y="174"/>
                    <a:pt x="108" y="184"/>
                    <a:pt x="111" y="185"/>
                  </a:cubicBezTo>
                  <a:cubicBezTo>
                    <a:pt x="116" y="187"/>
                    <a:pt x="121" y="175"/>
                    <a:pt x="123" y="171"/>
                  </a:cubicBezTo>
                  <a:cubicBezTo>
                    <a:pt x="123" y="165"/>
                    <a:pt x="123" y="165"/>
                    <a:pt x="123" y="165"/>
                  </a:cubicBezTo>
                  <a:cubicBezTo>
                    <a:pt x="125" y="168"/>
                    <a:pt x="125" y="171"/>
                    <a:pt x="127" y="174"/>
                  </a:cubicBezTo>
                  <a:cubicBezTo>
                    <a:pt x="133" y="180"/>
                    <a:pt x="133" y="180"/>
                    <a:pt x="133" y="180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47" y="185"/>
                    <a:pt x="150" y="168"/>
                    <a:pt x="150" y="163"/>
                  </a:cubicBezTo>
                  <a:cubicBezTo>
                    <a:pt x="153" y="166"/>
                    <a:pt x="157" y="169"/>
                    <a:pt x="162" y="170"/>
                  </a:cubicBezTo>
                  <a:cubicBezTo>
                    <a:pt x="164" y="171"/>
                    <a:pt x="165" y="170"/>
                    <a:pt x="167" y="169"/>
                  </a:cubicBezTo>
                  <a:cubicBezTo>
                    <a:pt x="173" y="164"/>
                    <a:pt x="172" y="157"/>
                    <a:pt x="170" y="151"/>
                  </a:cubicBezTo>
                  <a:cubicBezTo>
                    <a:pt x="174" y="151"/>
                    <a:pt x="186" y="151"/>
                    <a:pt x="185" y="144"/>
                  </a:cubicBezTo>
                  <a:cubicBezTo>
                    <a:pt x="181" y="136"/>
                    <a:pt x="181" y="136"/>
                    <a:pt x="181" y="136"/>
                  </a:cubicBezTo>
                  <a:cubicBezTo>
                    <a:pt x="186" y="136"/>
                    <a:pt x="199" y="136"/>
                    <a:pt x="197" y="129"/>
                  </a:cubicBezTo>
                  <a:cubicBezTo>
                    <a:pt x="195" y="126"/>
                    <a:pt x="193" y="124"/>
                    <a:pt x="190" y="122"/>
                  </a:cubicBezTo>
                  <a:cubicBezTo>
                    <a:pt x="195" y="118"/>
                    <a:pt x="210" y="118"/>
                    <a:pt x="204" y="109"/>
                  </a:cubicBezTo>
                  <a:cubicBezTo>
                    <a:pt x="202" y="106"/>
                    <a:pt x="197" y="103"/>
                    <a:pt x="197" y="100"/>
                  </a:cubicBezTo>
                  <a:cubicBezTo>
                    <a:pt x="191" y="93"/>
                    <a:pt x="191" y="93"/>
                    <a:pt x="191" y="93"/>
                  </a:cubicBezTo>
                  <a:cubicBezTo>
                    <a:pt x="195" y="92"/>
                    <a:pt x="203" y="88"/>
                    <a:pt x="203" y="84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199" y="77"/>
                    <a:pt x="195" y="75"/>
                    <a:pt x="190" y="75"/>
                  </a:cubicBezTo>
                  <a:cubicBezTo>
                    <a:pt x="193" y="69"/>
                    <a:pt x="197" y="66"/>
                    <a:pt x="189" y="62"/>
                  </a:cubicBezTo>
                  <a:cubicBezTo>
                    <a:pt x="192" y="59"/>
                    <a:pt x="192" y="59"/>
                    <a:pt x="192" y="59"/>
                  </a:cubicBezTo>
                  <a:cubicBezTo>
                    <a:pt x="193" y="56"/>
                    <a:pt x="195" y="43"/>
                    <a:pt x="193" y="41"/>
                  </a:cubicBezTo>
                  <a:cubicBezTo>
                    <a:pt x="189" y="40"/>
                    <a:pt x="189" y="40"/>
                    <a:pt x="189" y="40"/>
                  </a:cubicBezTo>
                  <a:cubicBezTo>
                    <a:pt x="178" y="40"/>
                    <a:pt x="178" y="40"/>
                    <a:pt x="178" y="40"/>
                  </a:cubicBezTo>
                  <a:cubicBezTo>
                    <a:pt x="179" y="36"/>
                    <a:pt x="179" y="33"/>
                    <a:pt x="178" y="28"/>
                  </a:cubicBezTo>
                  <a:cubicBezTo>
                    <a:pt x="168" y="29"/>
                    <a:pt x="168" y="29"/>
                    <a:pt x="168" y="29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5" y="28"/>
                    <a:pt x="158" y="23"/>
                    <a:pt x="156" y="18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0" y="13"/>
                    <a:pt x="136" y="21"/>
                    <a:pt x="132" y="22"/>
                  </a:cubicBezTo>
                  <a:cubicBezTo>
                    <a:pt x="132" y="17"/>
                    <a:pt x="130" y="14"/>
                    <a:pt x="126" y="11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8" y="8"/>
                    <a:pt x="116" y="0"/>
                    <a:pt x="107" y="5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0" y="9"/>
                    <a:pt x="97" y="5"/>
                    <a:pt x="95" y="5"/>
                  </a:cubicBezTo>
                  <a:cubicBezTo>
                    <a:pt x="91" y="3"/>
                    <a:pt x="88" y="9"/>
                    <a:pt x="87" y="1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85"/>
            <p:cNvSpPr>
              <a:spLocks/>
            </p:cNvSpPr>
            <p:nvPr/>
          </p:nvSpPr>
          <p:spPr bwMode="auto">
            <a:xfrm>
              <a:off x="3957638" y="2779712"/>
              <a:ext cx="73025" cy="144463"/>
            </a:xfrm>
            <a:custGeom>
              <a:avLst/>
              <a:gdLst>
                <a:gd name="T0" fmla="*/ 7 w 13"/>
                <a:gd name="T1" fmla="*/ 26 h 26"/>
                <a:gd name="T2" fmla="*/ 2 w 13"/>
                <a:gd name="T3" fmla="*/ 18 h 26"/>
                <a:gd name="T4" fmla="*/ 0 w 13"/>
                <a:gd name="T5" fmla="*/ 8 h 26"/>
                <a:gd name="T6" fmla="*/ 10 w 13"/>
                <a:gd name="T7" fmla="*/ 2 h 26"/>
                <a:gd name="T8" fmla="*/ 13 w 13"/>
                <a:gd name="T9" fmla="*/ 14 h 26"/>
                <a:gd name="T10" fmla="*/ 7 w 13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6">
                  <a:moveTo>
                    <a:pt x="7" y="26"/>
                  </a:moveTo>
                  <a:cubicBezTo>
                    <a:pt x="3" y="25"/>
                    <a:pt x="3" y="22"/>
                    <a:pt x="2" y="18"/>
                  </a:cubicBezTo>
                  <a:cubicBezTo>
                    <a:pt x="2" y="15"/>
                    <a:pt x="0" y="11"/>
                    <a:pt x="0" y="8"/>
                  </a:cubicBezTo>
                  <a:cubicBezTo>
                    <a:pt x="1" y="5"/>
                    <a:pt x="7" y="0"/>
                    <a:pt x="10" y="2"/>
                  </a:cubicBezTo>
                  <a:cubicBezTo>
                    <a:pt x="13" y="4"/>
                    <a:pt x="13" y="11"/>
                    <a:pt x="13" y="14"/>
                  </a:cubicBezTo>
                  <a:cubicBezTo>
                    <a:pt x="11" y="18"/>
                    <a:pt x="8" y="21"/>
                    <a:pt x="7" y="2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86"/>
            <p:cNvSpPr>
              <a:spLocks/>
            </p:cNvSpPr>
            <p:nvPr/>
          </p:nvSpPr>
          <p:spPr bwMode="auto">
            <a:xfrm>
              <a:off x="3852863" y="2801937"/>
              <a:ext cx="100012" cy="161925"/>
            </a:xfrm>
            <a:custGeom>
              <a:avLst/>
              <a:gdLst>
                <a:gd name="T0" fmla="*/ 9 w 18"/>
                <a:gd name="T1" fmla="*/ 29 h 29"/>
                <a:gd name="T2" fmla="*/ 6 w 18"/>
                <a:gd name="T3" fmla="*/ 4 h 29"/>
                <a:gd name="T4" fmla="*/ 10 w 18"/>
                <a:gd name="T5" fmla="*/ 0 h 29"/>
                <a:gd name="T6" fmla="*/ 18 w 18"/>
                <a:gd name="T7" fmla="*/ 17 h 29"/>
                <a:gd name="T8" fmla="*/ 9 w 1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9">
                  <a:moveTo>
                    <a:pt x="9" y="29"/>
                  </a:moveTo>
                  <a:cubicBezTo>
                    <a:pt x="2" y="20"/>
                    <a:pt x="0" y="13"/>
                    <a:pt x="6" y="4"/>
                  </a:cubicBezTo>
                  <a:cubicBezTo>
                    <a:pt x="7" y="2"/>
                    <a:pt x="8" y="0"/>
                    <a:pt x="10" y="0"/>
                  </a:cubicBezTo>
                  <a:cubicBezTo>
                    <a:pt x="14" y="0"/>
                    <a:pt x="18" y="13"/>
                    <a:pt x="18" y="17"/>
                  </a:cubicBezTo>
                  <a:lnTo>
                    <a:pt x="9" y="2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87"/>
            <p:cNvSpPr>
              <a:spLocks/>
            </p:cNvSpPr>
            <p:nvPr/>
          </p:nvSpPr>
          <p:spPr bwMode="auto">
            <a:xfrm>
              <a:off x="3775076" y="2801937"/>
              <a:ext cx="84137" cy="88900"/>
            </a:xfrm>
            <a:custGeom>
              <a:avLst/>
              <a:gdLst>
                <a:gd name="T0" fmla="*/ 13 w 15"/>
                <a:gd name="T1" fmla="*/ 11 h 16"/>
                <a:gd name="T2" fmla="*/ 9 w 15"/>
                <a:gd name="T3" fmla="*/ 10 h 16"/>
                <a:gd name="T4" fmla="*/ 3 w 15"/>
                <a:gd name="T5" fmla="*/ 16 h 16"/>
                <a:gd name="T6" fmla="*/ 1 w 15"/>
                <a:gd name="T7" fmla="*/ 13 h 16"/>
                <a:gd name="T8" fmla="*/ 4 w 15"/>
                <a:gd name="T9" fmla="*/ 2 h 16"/>
                <a:gd name="T10" fmla="*/ 14 w 15"/>
                <a:gd name="T11" fmla="*/ 5 h 16"/>
                <a:gd name="T12" fmla="*/ 13 w 15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6">
                  <a:moveTo>
                    <a:pt x="13" y="11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7" y="10"/>
                    <a:pt x="4" y="14"/>
                    <a:pt x="3" y="16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1"/>
                    <a:pt x="1" y="3"/>
                    <a:pt x="4" y="2"/>
                  </a:cubicBezTo>
                  <a:cubicBezTo>
                    <a:pt x="6" y="0"/>
                    <a:pt x="13" y="3"/>
                    <a:pt x="14" y="5"/>
                  </a:cubicBezTo>
                  <a:cubicBezTo>
                    <a:pt x="15" y="7"/>
                    <a:pt x="14" y="10"/>
                    <a:pt x="13" y="1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88"/>
            <p:cNvSpPr>
              <a:spLocks/>
            </p:cNvSpPr>
            <p:nvPr/>
          </p:nvSpPr>
          <p:spPr bwMode="auto">
            <a:xfrm>
              <a:off x="4008438" y="2830512"/>
              <a:ext cx="104775" cy="187325"/>
            </a:xfrm>
            <a:custGeom>
              <a:avLst/>
              <a:gdLst>
                <a:gd name="T0" fmla="*/ 13 w 19"/>
                <a:gd name="T1" fmla="*/ 34 h 34"/>
                <a:gd name="T2" fmla="*/ 3 w 19"/>
                <a:gd name="T3" fmla="*/ 32 h 34"/>
                <a:gd name="T4" fmla="*/ 0 w 19"/>
                <a:gd name="T5" fmla="*/ 22 h 34"/>
                <a:gd name="T6" fmla="*/ 12 w 19"/>
                <a:gd name="T7" fmla="*/ 2 h 34"/>
                <a:gd name="T8" fmla="*/ 18 w 19"/>
                <a:gd name="T9" fmla="*/ 11 h 34"/>
                <a:gd name="T10" fmla="*/ 18 w 19"/>
                <a:gd name="T11" fmla="*/ 28 h 34"/>
                <a:gd name="T12" fmla="*/ 13 w 19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4">
                  <a:moveTo>
                    <a:pt x="13" y="34"/>
                  </a:moveTo>
                  <a:cubicBezTo>
                    <a:pt x="7" y="31"/>
                    <a:pt x="10" y="32"/>
                    <a:pt x="3" y="3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6"/>
                    <a:pt x="6" y="5"/>
                    <a:pt x="12" y="2"/>
                  </a:cubicBezTo>
                  <a:cubicBezTo>
                    <a:pt x="15" y="0"/>
                    <a:pt x="17" y="9"/>
                    <a:pt x="18" y="11"/>
                  </a:cubicBezTo>
                  <a:cubicBezTo>
                    <a:pt x="18" y="15"/>
                    <a:pt x="19" y="25"/>
                    <a:pt x="18" y="28"/>
                  </a:cubicBezTo>
                  <a:lnTo>
                    <a:pt x="13" y="3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89"/>
            <p:cNvSpPr>
              <a:spLocks/>
            </p:cNvSpPr>
            <p:nvPr/>
          </p:nvSpPr>
          <p:spPr bwMode="auto">
            <a:xfrm>
              <a:off x="4130676" y="2852737"/>
              <a:ext cx="104775" cy="127000"/>
            </a:xfrm>
            <a:custGeom>
              <a:avLst/>
              <a:gdLst>
                <a:gd name="T0" fmla="*/ 18 w 19"/>
                <a:gd name="T1" fmla="*/ 0 h 23"/>
                <a:gd name="T2" fmla="*/ 19 w 19"/>
                <a:gd name="T3" fmla="*/ 5 h 23"/>
                <a:gd name="T4" fmla="*/ 14 w 19"/>
                <a:gd name="T5" fmla="*/ 18 h 23"/>
                <a:gd name="T6" fmla="*/ 5 w 19"/>
                <a:gd name="T7" fmla="*/ 21 h 23"/>
                <a:gd name="T8" fmla="*/ 0 w 19"/>
                <a:gd name="T9" fmla="*/ 23 h 23"/>
                <a:gd name="T10" fmla="*/ 0 w 19"/>
                <a:gd name="T11" fmla="*/ 17 h 23"/>
                <a:gd name="T12" fmla="*/ 0 w 19"/>
                <a:gd name="T13" fmla="*/ 9 h 23"/>
                <a:gd name="T14" fmla="*/ 18 w 19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3">
                  <a:moveTo>
                    <a:pt x="18" y="0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8" y="8"/>
                    <a:pt x="16" y="16"/>
                    <a:pt x="14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4"/>
                    <a:pt x="13" y="0"/>
                    <a:pt x="18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90"/>
            <p:cNvSpPr>
              <a:spLocks/>
            </p:cNvSpPr>
            <p:nvPr/>
          </p:nvSpPr>
          <p:spPr bwMode="auto">
            <a:xfrm>
              <a:off x="3681413" y="2824162"/>
              <a:ext cx="100012" cy="182563"/>
            </a:xfrm>
            <a:custGeom>
              <a:avLst/>
              <a:gdLst>
                <a:gd name="T0" fmla="*/ 18 w 18"/>
                <a:gd name="T1" fmla="*/ 33 h 33"/>
                <a:gd name="T2" fmla="*/ 5 w 18"/>
                <a:gd name="T3" fmla="*/ 27 h 33"/>
                <a:gd name="T4" fmla="*/ 13 w 18"/>
                <a:gd name="T5" fmla="*/ 10 h 33"/>
                <a:gd name="T6" fmla="*/ 18 w 18"/>
                <a:gd name="T7" fmla="*/ 17 h 33"/>
                <a:gd name="T8" fmla="*/ 18 w 18"/>
                <a:gd name="T9" fmla="*/ 24 h 33"/>
                <a:gd name="T10" fmla="*/ 18 w 18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3">
                  <a:moveTo>
                    <a:pt x="18" y="33"/>
                  </a:moveTo>
                  <a:cubicBezTo>
                    <a:pt x="16" y="32"/>
                    <a:pt x="6" y="29"/>
                    <a:pt x="5" y="27"/>
                  </a:cubicBezTo>
                  <a:cubicBezTo>
                    <a:pt x="1" y="22"/>
                    <a:pt x="0" y="0"/>
                    <a:pt x="13" y="10"/>
                  </a:cubicBezTo>
                  <a:cubicBezTo>
                    <a:pt x="16" y="12"/>
                    <a:pt x="18" y="14"/>
                    <a:pt x="18" y="17"/>
                  </a:cubicBezTo>
                  <a:cubicBezTo>
                    <a:pt x="18" y="24"/>
                    <a:pt x="18" y="24"/>
                    <a:pt x="18" y="24"/>
                  </a:cubicBezTo>
                  <a:lnTo>
                    <a:pt x="18" y="3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91"/>
            <p:cNvSpPr>
              <a:spLocks/>
            </p:cNvSpPr>
            <p:nvPr/>
          </p:nvSpPr>
          <p:spPr bwMode="auto">
            <a:xfrm>
              <a:off x="3781426" y="2879725"/>
              <a:ext cx="131762" cy="160338"/>
            </a:xfrm>
            <a:custGeom>
              <a:avLst/>
              <a:gdLst>
                <a:gd name="T0" fmla="*/ 9 w 24"/>
                <a:gd name="T1" fmla="*/ 1 h 29"/>
                <a:gd name="T2" fmla="*/ 19 w 24"/>
                <a:gd name="T3" fmla="*/ 25 h 29"/>
                <a:gd name="T4" fmla="*/ 12 w 24"/>
                <a:gd name="T5" fmla="*/ 24 h 29"/>
                <a:gd name="T6" fmla="*/ 7 w 24"/>
                <a:gd name="T7" fmla="*/ 28 h 29"/>
                <a:gd name="T8" fmla="*/ 9 w 24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9" y="1"/>
                  </a:moveTo>
                  <a:cubicBezTo>
                    <a:pt x="13" y="3"/>
                    <a:pt x="24" y="22"/>
                    <a:pt x="19" y="25"/>
                  </a:cubicBezTo>
                  <a:cubicBezTo>
                    <a:pt x="17" y="26"/>
                    <a:pt x="15" y="23"/>
                    <a:pt x="12" y="24"/>
                  </a:cubicBezTo>
                  <a:cubicBezTo>
                    <a:pt x="10" y="25"/>
                    <a:pt x="9" y="29"/>
                    <a:pt x="7" y="28"/>
                  </a:cubicBezTo>
                  <a:cubicBezTo>
                    <a:pt x="0" y="26"/>
                    <a:pt x="2" y="0"/>
                    <a:pt x="9" y="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92"/>
            <p:cNvSpPr>
              <a:spLocks/>
            </p:cNvSpPr>
            <p:nvPr/>
          </p:nvSpPr>
          <p:spPr bwMode="auto">
            <a:xfrm>
              <a:off x="3902076" y="2919412"/>
              <a:ext cx="111125" cy="149225"/>
            </a:xfrm>
            <a:custGeom>
              <a:avLst/>
              <a:gdLst>
                <a:gd name="T0" fmla="*/ 11 w 20"/>
                <a:gd name="T1" fmla="*/ 0 h 27"/>
                <a:gd name="T2" fmla="*/ 19 w 20"/>
                <a:gd name="T3" fmla="*/ 17 h 27"/>
                <a:gd name="T4" fmla="*/ 16 w 20"/>
                <a:gd name="T5" fmla="*/ 22 h 27"/>
                <a:gd name="T6" fmla="*/ 12 w 20"/>
                <a:gd name="T7" fmla="*/ 27 h 27"/>
                <a:gd name="T8" fmla="*/ 7 w 20"/>
                <a:gd name="T9" fmla="*/ 26 h 27"/>
                <a:gd name="T10" fmla="*/ 4 w 20"/>
                <a:gd name="T11" fmla="*/ 27 h 27"/>
                <a:gd name="T12" fmla="*/ 1 w 20"/>
                <a:gd name="T13" fmla="*/ 21 h 27"/>
                <a:gd name="T14" fmla="*/ 11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1" y="0"/>
                  </a:moveTo>
                  <a:cubicBezTo>
                    <a:pt x="13" y="3"/>
                    <a:pt x="20" y="13"/>
                    <a:pt x="19" y="1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5"/>
                    <a:pt x="5" y="3"/>
                    <a:pt x="1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93"/>
            <p:cNvSpPr>
              <a:spLocks/>
            </p:cNvSpPr>
            <p:nvPr/>
          </p:nvSpPr>
          <p:spPr bwMode="auto">
            <a:xfrm>
              <a:off x="4213226" y="2924175"/>
              <a:ext cx="144462" cy="127000"/>
            </a:xfrm>
            <a:custGeom>
              <a:avLst/>
              <a:gdLst>
                <a:gd name="T0" fmla="*/ 26 w 26"/>
                <a:gd name="T1" fmla="*/ 0 h 23"/>
                <a:gd name="T2" fmla="*/ 20 w 26"/>
                <a:gd name="T3" fmla="*/ 18 h 23"/>
                <a:gd name="T4" fmla="*/ 12 w 26"/>
                <a:gd name="T5" fmla="*/ 20 h 23"/>
                <a:gd name="T6" fmla="*/ 3 w 26"/>
                <a:gd name="T7" fmla="*/ 23 h 23"/>
                <a:gd name="T8" fmla="*/ 3 w 26"/>
                <a:gd name="T9" fmla="*/ 17 h 23"/>
                <a:gd name="T10" fmla="*/ 0 w 26"/>
                <a:gd name="T11" fmla="*/ 9 h 23"/>
                <a:gd name="T12" fmla="*/ 4 w 26"/>
                <a:gd name="T13" fmla="*/ 6 h 23"/>
                <a:gd name="T14" fmla="*/ 26 w 26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3">
                  <a:moveTo>
                    <a:pt x="26" y="0"/>
                  </a:moveTo>
                  <a:cubicBezTo>
                    <a:pt x="26" y="5"/>
                    <a:pt x="26" y="15"/>
                    <a:pt x="20" y="18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5"/>
                    <a:pt x="0" y="11"/>
                    <a:pt x="0" y="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11" y="0"/>
                    <a:pt x="17" y="0"/>
                    <a:pt x="2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94"/>
            <p:cNvSpPr>
              <a:spLocks/>
            </p:cNvSpPr>
            <p:nvPr/>
          </p:nvSpPr>
          <p:spPr bwMode="auto">
            <a:xfrm>
              <a:off x="3581401" y="2935287"/>
              <a:ext cx="104775" cy="144463"/>
            </a:xfrm>
            <a:custGeom>
              <a:avLst/>
              <a:gdLst>
                <a:gd name="T0" fmla="*/ 19 w 19"/>
                <a:gd name="T1" fmla="*/ 26 h 26"/>
                <a:gd name="T2" fmla="*/ 6 w 19"/>
                <a:gd name="T3" fmla="*/ 22 h 26"/>
                <a:gd name="T4" fmla="*/ 2 w 19"/>
                <a:gd name="T5" fmla="*/ 5 h 26"/>
                <a:gd name="T6" fmla="*/ 17 w 19"/>
                <a:gd name="T7" fmla="*/ 11 h 26"/>
                <a:gd name="T8" fmla="*/ 18 w 19"/>
                <a:gd name="T9" fmla="*/ 21 h 26"/>
                <a:gd name="T10" fmla="*/ 19 w 19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6">
                  <a:moveTo>
                    <a:pt x="19" y="26"/>
                  </a:moveTo>
                  <a:cubicBezTo>
                    <a:pt x="14" y="26"/>
                    <a:pt x="11" y="23"/>
                    <a:pt x="6" y="22"/>
                  </a:cubicBezTo>
                  <a:cubicBezTo>
                    <a:pt x="5" y="18"/>
                    <a:pt x="0" y="9"/>
                    <a:pt x="2" y="5"/>
                  </a:cubicBezTo>
                  <a:cubicBezTo>
                    <a:pt x="4" y="0"/>
                    <a:pt x="16" y="8"/>
                    <a:pt x="17" y="11"/>
                  </a:cubicBezTo>
                  <a:cubicBezTo>
                    <a:pt x="19" y="13"/>
                    <a:pt x="18" y="18"/>
                    <a:pt x="18" y="21"/>
                  </a:cubicBezTo>
                  <a:lnTo>
                    <a:pt x="19" y="26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95"/>
            <p:cNvSpPr>
              <a:spLocks/>
            </p:cNvSpPr>
            <p:nvPr/>
          </p:nvSpPr>
          <p:spPr bwMode="auto">
            <a:xfrm>
              <a:off x="4086226" y="2968625"/>
              <a:ext cx="127000" cy="160338"/>
            </a:xfrm>
            <a:custGeom>
              <a:avLst/>
              <a:gdLst>
                <a:gd name="T0" fmla="*/ 2 w 23"/>
                <a:gd name="T1" fmla="*/ 29 h 29"/>
                <a:gd name="T2" fmla="*/ 0 w 23"/>
                <a:gd name="T3" fmla="*/ 21 h 29"/>
                <a:gd name="T4" fmla="*/ 12 w 23"/>
                <a:gd name="T5" fmla="*/ 3 h 29"/>
                <a:gd name="T6" fmla="*/ 18 w 23"/>
                <a:gd name="T7" fmla="*/ 1 h 29"/>
                <a:gd name="T8" fmla="*/ 20 w 23"/>
                <a:gd name="T9" fmla="*/ 4 h 29"/>
                <a:gd name="T10" fmla="*/ 17 w 23"/>
                <a:gd name="T11" fmla="*/ 25 h 29"/>
                <a:gd name="T12" fmla="*/ 2 w 23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9">
                  <a:moveTo>
                    <a:pt x="2" y="29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11"/>
                    <a:pt x="2" y="8"/>
                    <a:pt x="12" y="3"/>
                  </a:cubicBezTo>
                  <a:cubicBezTo>
                    <a:pt x="13" y="2"/>
                    <a:pt x="17" y="0"/>
                    <a:pt x="18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10"/>
                    <a:pt x="23" y="20"/>
                    <a:pt x="17" y="25"/>
                  </a:cubicBezTo>
                  <a:lnTo>
                    <a:pt x="2" y="2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96"/>
            <p:cNvSpPr>
              <a:spLocks/>
            </p:cNvSpPr>
            <p:nvPr/>
          </p:nvSpPr>
          <p:spPr bwMode="auto">
            <a:xfrm>
              <a:off x="4340226" y="2979737"/>
              <a:ext cx="100012" cy="111125"/>
            </a:xfrm>
            <a:custGeom>
              <a:avLst/>
              <a:gdLst>
                <a:gd name="T0" fmla="*/ 1 w 18"/>
                <a:gd name="T1" fmla="*/ 20 h 20"/>
                <a:gd name="T2" fmla="*/ 0 w 18"/>
                <a:gd name="T3" fmla="*/ 9 h 20"/>
                <a:gd name="T4" fmla="*/ 4 w 18"/>
                <a:gd name="T5" fmla="*/ 3 h 20"/>
                <a:gd name="T6" fmla="*/ 18 w 18"/>
                <a:gd name="T7" fmla="*/ 2 h 20"/>
                <a:gd name="T8" fmla="*/ 18 w 18"/>
                <a:gd name="T9" fmla="*/ 8 h 20"/>
                <a:gd name="T10" fmla="*/ 14 w 18"/>
                <a:gd name="T11" fmla="*/ 19 h 20"/>
                <a:gd name="T12" fmla="*/ 7 w 18"/>
                <a:gd name="T13" fmla="*/ 19 h 20"/>
                <a:gd name="T14" fmla="*/ 1 w 18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0">
                  <a:moveTo>
                    <a:pt x="1" y="20"/>
                  </a:moveTo>
                  <a:cubicBezTo>
                    <a:pt x="3" y="15"/>
                    <a:pt x="4" y="13"/>
                    <a:pt x="0" y="9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1"/>
                    <a:pt x="17" y="0"/>
                    <a:pt x="18" y="2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1"/>
                    <a:pt x="18" y="18"/>
                    <a:pt x="14" y="19"/>
                  </a:cubicBezTo>
                  <a:cubicBezTo>
                    <a:pt x="7" y="19"/>
                    <a:pt x="7" y="19"/>
                    <a:pt x="7" y="19"/>
                  </a:cubicBezTo>
                  <a:lnTo>
                    <a:pt x="1" y="2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97"/>
            <p:cNvSpPr>
              <a:spLocks/>
            </p:cNvSpPr>
            <p:nvPr/>
          </p:nvSpPr>
          <p:spPr bwMode="auto">
            <a:xfrm>
              <a:off x="3681413" y="2986087"/>
              <a:ext cx="138112" cy="171450"/>
            </a:xfrm>
            <a:custGeom>
              <a:avLst/>
              <a:gdLst>
                <a:gd name="T0" fmla="*/ 25 w 25"/>
                <a:gd name="T1" fmla="*/ 23 h 31"/>
                <a:gd name="T2" fmla="*/ 14 w 25"/>
                <a:gd name="T3" fmla="*/ 30 h 31"/>
                <a:gd name="T4" fmla="*/ 4 w 25"/>
                <a:gd name="T5" fmla="*/ 3 h 31"/>
                <a:gd name="T6" fmla="*/ 24 w 25"/>
                <a:gd name="T7" fmla="*/ 13 h 31"/>
                <a:gd name="T8" fmla="*/ 25 w 25"/>
                <a:gd name="T9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1">
                  <a:moveTo>
                    <a:pt x="25" y="23"/>
                  </a:moveTo>
                  <a:cubicBezTo>
                    <a:pt x="12" y="22"/>
                    <a:pt x="24" y="31"/>
                    <a:pt x="14" y="30"/>
                  </a:cubicBezTo>
                  <a:cubicBezTo>
                    <a:pt x="6" y="29"/>
                    <a:pt x="0" y="7"/>
                    <a:pt x="4" y="3"/>
                  </a:cubicBezTo>
                  <a:cubicBezTo>
                    <a:pt x="8" y="0"/>
                    <a:pt x="21" y="10"/>
                    <a:pt x="24" y="13"/>
                  </a:cubicBezTo>
                  <a:cubicBezTo>
                    <a:pt x="25" y="16"/>
                    <a:pt x="25" y="19"/>
                    <a:pt x="25" y="2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98"/>
            <p:cNvSpPr>
              <a:spLocks/>
            </p:cNvSpPr>
            <p:nvPr/>
          </p:nvSpPr>
          <p:spPr bwMode="auto">
            <a:xfrm>
              <a:off x="3986213" y="3017837"/>
              <a:ext cx="82550" cy="122238"/>
            </a:xfrm>
            <a:custGeom>
              <a:avLst/>
              <a:gdLst>
                <a:gd name="T0" fmla="*/ 12 w 15"/>
                <a:gd name="T1" fmla="*/ 1 h 22"/>
                <a:gd name="T2" fmla="*/ 14 w 15"/>
                <a:gd name="T3" fmla="*/ 4 h 22"/>
                <a:gd name="T4" fmla="*/ 14 w 15"/>
                <a:gd name="T5" fmla="*/ 16 h 22"/>
                <a:gd name="T6" fmla="*/ 9 w 15"/>
                <a:gd name="T7" fmla="*/ 20 h 22"/>
                <a:gd name="T8" fmla="*/ 5 w 15"/>
                <a:gd name="T9" fmla="*/ 21 h 22"/>
                <a:gd name="T10" fmla="*/ 2 w 15"/>
                <a:gd name="T11" fmla="*/ 18 h 22"/>
                <a:gd name="T12" fmla="*/ 0 w 15"/>
                <a:gd name="T13" fmla="*/ 12 h 22"/>
                <a:gd name="T14" fmla="*/ 12 w 15"/>
                <a:gd name="T15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2">
                  <a:moveTo>
                    <a:pt x="12" y="1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6"/>
                    <a:pt x="15" y="15"/>
                    <a:pt x="14" y="16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6" y="22"/>
                    <a:pt x="5" y="21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8"/>
                    <a:pt x="6" y="0"/>
                    <a:pt x="12" y="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99"/>
            <p:cNvSpPr>
              <a:spLocks/>
            </p:cNvSpPr>
            <p:nvPr/>
          </p:nvSpPr>
          <p:spPr bwMode="auto">
            <a:xfrm>
              <a:off x="3830638" y="3028950"/>
              <a:ext cx="77787" cy="128588"/>
            </a:xfrm>
            <a:custGeom>
              <a:avLst/>
              <a:gdLst>
                <a:gd name="T0" fmla="*/ 13 w 14"/>
                <a:gd name="T1" fmla="*/ 23 h 23"/>
                <a:gd name="T2" fmla="*/ 2 w 14"/>
                <a:gd name="T3" fmla="*/ 16 h 23"/>
                <a:gd name="T4" fmla="*/ 5 w 14"/>
                <a:gd name="T5" fmla="*/ 0 h 23"/>
                <a:gd name="T6" fmla="*/ 11 w 14"/>
                <a:gd name="T7" fmla="*/ 3 h 23"/>
                <a:gd name="T8" fmla="*/ 14 w 14"/>
                <a:gd name="T9" fmla="*/ 11 h 23"/>
                <a:gd name="T10" fmla="*/ 13 w 1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3">
                  <a:moveTo>
                    <a:pt x="13" y="23"/>
                  </a:moveTo>
                  <a:cubicBezTo>
                    <a:pt x="11" y="22"/>
                    <a:pt x="3" y="17"/>
                    <a:pt x="2" y="16"/>
                  </a:cubicBezTo>
                  <a:cubicBezTo>
                    <a:pt x="0" y="13"/>
                    <a:pt x="1" y="1"/>
                    <a:pt x="5" y="0"/>
                  </a:cubicBezTo>
                  <a:cubicBezTo>
                    <a:pt x="7" y="0"/>
                    <a:pt x="9" y="2"/>
                    <a:pt x="11" y="3"/>
                  </a:cubicBezTo>
                  <a:cubicBezTo>
                    <a:pt x="13" y="6"/>
                    <a:pt x="14" y="8"/>
                    <a:pt x="14" y="11"/>
                  </a:cubicBezTo>
                  <a:lnTo>
                    <a:pt x="13" y="2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00"/>
            <p:cNvSpPr>
              <a:spLocks/>
            </p:cNvSpPr>
            <p:nvPr/>
          </p:nvSpPr>
          <p:spPr bwMode="auto">
            <a:xfrm>
              <a:off x="3470276" y="3013075"/>
              <a:ext cx="122237" cy="133350"/>
            </a:xfrm>
            <a:custGeom>
              <a:avLst/>
              <a:gdLst>
                <a:gd name="T0" fmla="*/ 22 w 22"/>
                <a:gd name="T1" fmla="*/ 7 h 24"/>
                <a:gd name="T2" fmla="*/ 16 w 22"/>
                <a:gd name="T3" fmla="*/ 24 h 24"/>
                <a:gd name="T4" fmla="*/ 8 w 22"/>
                <a:gd name="T5" fmla="*/ 24 h 24"/>
                <a:gd name="T6" fmla="*/ 0 w 22"/>
                <a:gd name="T7" fmla="*/ 10 h 24"/>
                <a:gd name="T8" fmla="*/ 0 w 22"/>
                <a:gd name="T9" fmla="*/ 6 h 24"/>
                <a:gd name="T10" fmla="*/ 22 w 22"/>
                <a:gd name="T11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4">
                  <a:moveTo>
                    <a:pt x="22" y="7"/>
                  </a:moveTo>
                  <a:cubicBezTo>
                    <a:pt x="8" y="7"/>
                    <a:pt x="13" y="16"/>
                    <a:pt x="16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2"/>
                    <a:pt x="1" y="15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0"/>
                    <a:pt x="19" y="3"/>
                    <a:pt x="22" y="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01"/>
            <p:cNvSpPr>
              <a:spLocks/>
            </p:cNvSpPr>
            <p:nvPr/>
          </p:nvSpPr>
          <p:spPr bwMode="auto">
            <a:xfrm>
              <a:off x="4202113" y="3040062"/>
              <a:ext cx="138112" cy="139700"/>
            </a:xfrm>
            <a:custGeom>
              <a:avLst/>
              <a:gdLst>
                <a:gd name="T0" fmla="*/ 25 w 25"/>
                <a:gd name="T1" fmla="*/ 0 h 25"/>
                <a:gd name="T2" fmla="*/ 11 w 25"/>
                <a:gd name="T3" fmla="*/ 24 h 25"/>
                <a:gd name="T4" fmla="*/ 7 w 25"/>
                <a:gd name="T5" fmla="*/ 25 h 25"/>
                <a:gd name="T6" fmla="*/ 1 w 25"/>
                <a:gd name="T7" fmla="*/ 25 h 25"/>
                <a:gd name="T8" fmla="*/ 2 w 25"/>
                <a:gd name="T9" fmla="*/ 17 h 25"/>
                <a:gd name="T10" fmla="*/ 0 w 25"/>
                <a:gd name="T11" fmla="*/ 12 h 25"/>
                <a:gd name="T12" fmla="*/ 18 w 25"/>
                <a:gd name="T13" fmla="*/ 0 h 25"/>
                <a:gd name="T14" fmla="*/ 25 w 25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25" y="0"/>
                  </a:moveTo>
                  <a:cubicBezTo>
                    <a:pt x="25" y="7"/>
                    <a:pt x="17" y="21"/>
                    <a:pt x="11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5"/>
                    <a:pt x="12" y="1"/>
                    <a:pt x="18" y="0"/>
                  </a:cubicBezTo>
                  <a:lnTo>
                    <a:pt x="25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02"/>
            <p:cNvSpPr>
              <a:spLocks/>
            </p:cNvSpPr>
            <p:nvPr/>
          </p:nvSpPr>
          <p:spPr bwMode="auto">
            <a:xfrm>
              <a:off x="3563938" y="3068637"/>
              <a:ext cx="150812" cy="133350"/>
            </a:xfrm>
            <a:custGeom>
              <a:avLst/>
              <a:gdLst>
                <a:gd name="T0" fmla="*/ 27 w 27"/>
                <a:gd name="T1" fmla="*/ 15 h 24"/>
                <a:gd name="T2" fmla="*/ 20 w 27"/>
                <a:gd name="T3" fmla="*/ 23 h 24"/>
                <a:gd name="T4" fmla="*/ 15 w 27"/>
                <a:gd name="T5" fmla="*/ 24 h 24"/>
                <a:gd name="T6" fmla="*/ 12 w 27"/>
                <a:gd name="T7" fmla="*/ 22 h 24"/>
                <a:gd name="T8" fmla="*/ 1 w 27"/>
                <a:gd name="T9" fmla="*/ 8 h 24"/>
                <a:gd name="T10" fmla="*/ 0 w 27"/>
                <a:gd name="T11" fmla="*/ 0 h 24"/>
                <a:gd name="T12" fmla="*/ 6 w 27"/>
                <a:gd name="T13" fmla="*/ 0 h 24"/>
                <a:gd name="T14" fmla="*/ 27 w 27"/>
                <a:gd name="T15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4">
                  <a:moveTo>
                    <a:pt x="27" y="15"/>
                  </a:moveTo>
                  <a:cubicBezTo>
                    <a:pt x="20" y="17"/>
                    <a:pt x="19" y="15"/>
                    <a:pt x="20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6" y="19"/>
                    <a:pt x="2" y="14"/>
                    <a:pt x="1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4" y="1"/>
                    <a:pt x="25" y="7"/>
                    <a:pt x="27" y="1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03"/>
            <p:cNvSpPr>
              <a:spLocks/>
            </p:cNvSpPr>
            <p:nvPr/>
          </p:nvSpPr>
          <p:spPr bwMode="auto">
            <a:xfrm>
              <a:off x="3924301" y="3079750"/>
              <a:ext cx="84137" cy="138113"/>
            </a:xfrm>
            <a:custGeom>
              <a:avLst/>
              <a:gdLst>
                <a:gd name="T0" fmla="*/ 3 w 15"/>
                <a:gd name="T1" fmla="*/ 0 h 25"/>
                <a:gd name="T2" fmla="*/ 13 w 15"/>
                <a:gd name="T3" fmla="*/ 20 h 25"/>
                <a:gd name="T4" fmla="*/ 8 w 15"/>
                <a:gd name="T5" fmla="*/ 23 h 25"/>
                <a:gd name="T6" fmla="*/ 5 w 15"/>
                <a:gd name="T7" fmla="*/ 24 h 25"/>
                <a:gd name="T8" fmla="*/ 0 w 15"/>
                <a:gd name="T9" fmla="*/ 15 h 25"/>
                <a:gd name="T10" fmla="*/ 0 w 15"/>
                <a:gd name="T11" fmla="*/ 9 h 25"/>
                <a:gd name="T12" fmla="*/ 3 w 1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5">
                  <a:moveTo>
                    <a:pt x="3" y="0"/>
                  </a:moveTo>
                  <a:cubicBezTo>
                    <a:pt x="9" y="2"/>
                    <a:pt x="15" y="15"/>
                    <a:pt x="13" y="20"/>
                  </a:cubicBezTo>
                  <a:cubicBezTo>
                    <a:pt x="12" y="22"/>
                    <a:pt x="10" y="22"/>
                    <a:pt x="8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1" y="25"/>
                    <a:pt x="0" y="18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3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04"/>
            <p:cNvSpPr>
              <a:spLocks/>
            </p:cNvSpPr>
            <p:nvPr/>
          </p:nvSpPr>
          <p:spPr bwMode="auto">
            <a:xfrm>
              <a:off x="4284663" y="3101975"/>
              <a:ext cx="173037" cy="111125"/>
            </a:xfrm>
            <a:custGeom>
              <a:avLst/>
              <a:gdLst>
                <a:gd name="T0" fmla="*/ 0 w 31"/>
                <a:gd name="T1" fmla="*/ 15 h 20"/>
                <a:gd name="T2" fmla="*/ 10 w 31"/>
                <a:gd name="T3" fmla="*/ 1 h 20"/>
                <a:gd name="T4" fmla="*/ 15 w 31"/>
                <a:gd name="T5" fmla="*/ 0 h 20"/>
                <a:gd name="T6" fmla="*/ 24 w 31"/>
                <a:gd name="T7" fmla="*/ 12 h 20"/>
                <a:gd name="T8" fmla="*/ 12 w 31"/>
                <a:gd name="T9" fmla="*/ 20 h 20"/>
                <a:gd name="T10" fmla="*/ 0 w 31"/>
                <a:gd name="T1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0">
                  <a:moveTo>
                    <a:pt x="0" y="15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6" y="0"/>
                    <a:pt x="31" y="1"/>
                    <a:pt x="24" y="12"/>
                  </a:cubicBezTo>
                  <a:cubicBezTo>
                    <a:pt x="21" y="16"/>
                    <a:pt x="17" y="19"/>
                    <a:pt x="12" y="20"/>
                  </a:cubicBezTo>
                  <a:cubicBezTo>
                    <a:pt x="9" y="20"/>
                    <a:pt x="5" y="15"/>
                    <a:pt x="0" y="1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05"/>
            <p:cNvSpPr>
              <a:spLocks/>
            </p:cNvSpPr>
            <p:nvPr/>
          </p:nvSpPr>
          <p:spPr bwMode="auto">
            <a:xfrm>
              <a:off x="4090988" y="3124200"/>
              <a:ext cx="111125" cy="100013"/>
            </a:xfrm>
            <a:custGeom>
              <a:avLst/>
              <a:gdLst>
                <a:gd name="T0" fmla="*/ 0 w 20"/>
                <a:gd name="T1" fmla="*/ 18 h 18"/>
                <a:gd name="T2" fmla="*/ 2 w 20"/>
                <a:gd name="T3" fmla="*/ 11 h 18"/>
                <a:gd name="T4" fmla="*/ 3 w 20"/>
                <a:gd name="T5" fmla="*/ 4 h 18"/>
                <a:gd name="T6" fmla="*/ 14 w 20"/>
                <a:gd name="T7" fmla="*/ 0 h 18"/>
                <a:gd name="T8" fmla="*/ 18 w 20"/>
                <a:gd name="T9" fmla="*/ 2 h 18"/>
                <a:gd name="T10" fmla="*/ 13 w 20"/>
                <a:gd name="T11" fmla="*/ 17 h 18"/>
                <a:gd name="T12" fmla="*/ 7 w 20"/>
                <a:gd name="T13" fmla="*/ 17 h 18"/>
                <a:gd name="T14" fmla="*/ 0 w 20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8">
                  <a:moveTo>
                    <a:pt x="0" y="18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1"/>
                    <a:pt x="11" y="0"/>
                    <a:pt x="14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5"/>
                    <a:pt x="16" y="15"/>
                    <a:pt x="13" y="17"/>
                  </a:cubicBezTo>
                  <a:cubicBezTo>
                    <a:pt x="11" y="18"/>
                    <a:pt x="9" y="17"/>
                    <a:pt x="7" y="17"/>
                  </a:cubicBezTo>
                  <a:lnTo>
                    <a:pt x="0" y="18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06"/>
            <p:cNvSpPr>
              <a:spLocks/>
            </p:cNvSpPr>
            <p:nvPr/>
          </p:nvSpPr>
          <p:spPr bwMode="auto">
            <a:xfrm>
              <a:off x="4013201" y="3124200"/>
              <a:ext cx="66675" cy="133350"/>
            </a:xfrm>
            <a:custGeom>
              <a:avLst/>
              <a:gdLst>
                <a:gd name="T0" fmla="*/ 12 w 12"/>
                <a:gd name="T1" fmla="*/ 0 h 24"/>
                <a:gd name="T2" fmla="*/ 12 w 12"/>
                <a:gd name="T3" fmla="*/ 9 h 24"/>
                <a:gd name="T4" fmla="*/ 11 w 12"/>
                <a:gd name="T5" fmla="*/ 14 h 24"/>
                <a:gd name="T6" fmla="*/ 2 w 12"/>
                <a:gd name="T7" fmla="*/ 19 h 24"/>
                <a:gd name="T8" fmla="*/ 0 w 12"/>
                <a:gd name="T9" fmla="*/ 15 h 24"/>
                <a:gd name="T10" fmla="*/ 0 w 12"/>
                <a:gd name="T11" fmla="*/ 11 h 24"/>
                <a:gd name="T12" fmla="*/ 12 w 1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8"/>
                    <a:pt x="6" y="24"/>
                    <a:pt x="2" y="1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5"/>
                    <a:pt x="5" y="0"/>
                    <a:pt x="1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07"/>
            <p:cNvSpPr>
              <a:spLocks/>
            </p:cNvSpPr>
            <p:nvPr/>
          </p:nvSpPr>
          <p:spPr bwMode="auto">
            <a:xfrm>
              <a:off x="3803651" y="3124200"/>
              <a:ext cx="98425" cy="111125"/>
            </a:xfrm>
            <a:custGeom>
              <a:avLst/>
              <a:gdLst>
                <a:gd name="T0" fmla="*/ 0 w 18"/>
                <a:gd name="T1" fmla="*/ 0 h 20"/>
                <a:gd name="T2" fmla="*/ 13 w 18"/>
                <a:gd name="T3" fmla="*/ 6 h 20"/>
                <a:gd name="T4" fmla="*/ 18 w 18"/>
                <a:gd name="T5" fmla="*/ 12 h 20"/>
                <a:gd name="T6" fmla="*/ 11 w 18"/>
                <a:gd name="T7" fmla="*/ 20 h 20"/>
                <a:gd name="T8" fmla="*/ 8 w 18"/>
                <a:gd name="T9" fmla="*/ 20 h 20"/>
                <a:gd name="T10" fmla="*/ 0 w 18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0">
                  <a:moveTo>
                    <a:pt x="0" y="0"/>
                  </a:moveTo>
                  <a:cubicBezTo>
                    <a:pt x="5" y="1"/>
                    <a:pt x="9" y="3"/>
                    <a:pt x="13" y="6"/>
                  </a:cubicBezTo>
                  <a:cubicBezTo>
                    <a:pt x="14" y="7"/>
                    <a:pt x="18" y="10"/>
                    <a:pt x="18" y="12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" y="17"/>
                    <a:pt x="0" y="7"/>
                    <a:pt x="0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08"/>
            <p:cNvSpPr>
              <a:spLocks/>
            </p:cNvSpPr>
            <p:nvPr/>
          </p:nvSpPr>
          <p:spPr bwMode="auto">
            <a:xfrm>
              <a:off x="3675063" y="3157537"/>
              <a:ext cx="150812" cy="100013"/>
            </a:xfrm>
            <a:custGeom>
              <a:avLst/>
              <a:gdLst>
                <a:gd name="T0" fmla="*/ 27 w 27"/>
                <a:gd name="T1" fmla="*/ 15 h 18"/>
                <a:gd name="T2" fmla="*/ 16 w 27"/>
                <a:gd name="T3" fmla="*/ 17 h 18"/>
                <a:gd name="T4" fmla="*/ 6 w 27"/>
                <a:gd name="T5" fmla="*/ 9 h 18"/>
                <a:gd name="T6" fmla="*/ 12 w 27"/>
                <a:gd name="T7" fmla="*/ 1 h 18"/>
                <a:gd name="T8" fmla="*/ 19 w 27"/>
                <a:gd name="T9" fmla="*/ 2 h 18"/>
                <a:gd name="T10" fmla="*/ 23 w 27"/>
                <a:gd name="T11" fmla="*/ 10 h 18"/>
                <a:gd name="T12" fmla="*/ 27 w 27"/>
                <a:gd name="T13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8">
                  <a:moveTo>
                    <a:pt x="27" y="15"/>
                  </a:moveTo>
                  <a:cubicBezTo>
                    <a:pt x="23" y="15"/>
                    <a:pt x="19" y="18"/>
                    <a:pt x="16" y="17"/>
                  </a:cubicBezTo>
                  <a:cubicBezTo>
                    <a:pt x="11" y="16"/>
                    <a:pt x="9" y="13"/>
                    <a:pt x="6" y="9"/>
                  </a:cubicBezTo>
                  <a:cubicBezTo>
                    <a:pt x="0" y="2"/>
                    <a:pt x="4" y="0"/>
                    <a:pt x="12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1" y="3"/>
                    <a:pt x="22" y="8"/>
                    <a:pt x="23" y="10"/>
                  </a:cubicBezTo>
                  <a:lnTo>
                    <a:pt x="27" y="15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09"/>
            <p:cNvSpPr>
              <a:spLocks/>
            </p:cNvSpPr>
            <p:nvPr/>
          </p:nvSpPr>
          <p:spPr bwMode="auto">
            <a:xfrm>
              <a:off x="3454401" y="3157537"/>
              <a:ext cx="160337" cy="104775"/>
            </a:xfrm>
            <a:custGeom>
              <a:avLst/>
              <a:gdLst>
                <a:gd name="T0" fmla="*/ 29 w 29"/>
                <a:gd name="T1" fmla="*/ 9 h 19"/>
                <a:gd name="T2" fmla="*/ 16 w 29"/>
                <a:gd name="T3" fmla="*/ 13 h 19"/>
                <a:gd name="T4" fmla="*/ 17 w 29"/>
                <a:gd name="T5" fmla="*/ 19 h 19"/>
                <a:gd name="T6" fmla="*/ 0 w 29"/>
                <a:gd name="T7" fmla="*/ 1 h 19"/>
                <a:gd name="T8" fmla="*/ 8 w 29"/>
                <a:gd name="T9" fmla="*/ 0 h 19"/>
                <a:gd name="T10" fmla="*/ 21 w 29"/>
                <a:gd name="T11" fmla="*/ 1 h 19"/>
                <a:gd name="T12" fmla="*/ 26 w 29"/>
                <a:gd name="T13" fmla="*/ 5 h 19"/>
                <a:gd name="T14" fmla="*/ 29 w 29"/>
                <a:gd name="T15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9">
                  <a:moveTo>
                    <a:pt x="29" y="9"/>
                  </a:moveTo>
                  <a:cubicBezTo>
                    <a:pt x="26" y="10"/>
                    <a:pt x="18" y="10"/>
                    <a:pt x="16" y="13"/>
                  </a:cubicBezTo>
                  <a:cubicBezTo>
                    <a:pt x="16" y="15"/>
                    <a:pt x="17" y="17"/>
                    <a:pt x="17" y="19"/>
                  </a:cubicBezTo>
                  <a:cubicBezTo>
                    <a:pt x="10" y="18"/>
                    <a:pt x="0" y="9"/>
                    <a:pt x="0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6" y="5"/>
                    <a:pt x="26" y="5"/>
                    <a:pt x="26" y="5"/>
                  </a:cubicBezTo>
                  <a:lnTo>
                    <a:pt x="29" y="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10"/>
            <p:cNvSpPr>
              <a:spLocks/>
            </p:cNvSpPr>
            <p:nvPr/>
          </p:nvSpPr>
          <p:spPr bwMode="auto">
            <a:xfrm>
              <a:off x="4346576" y="3179762"/>
              <a:ext cx="149225" cy="104775"/>
            </a:xfrm>
            <a:custGeom>
              <a:avLst/>
              <a:gdLst>
                <a:gd name="T0" fmla="*/ 27 w 27"/>
                <a:gd name="T1" fmla="*/ 8 h 19"/>
                <a:gd name="T2" fmla="*/ 0 w 27"/>
                <a:gd name="T3" fmla="*/ 9 h 19"/>
                <a:gd name="T4" fmla="*/ 8 w 27"/>
                <a:gd name="T5" fmla="*/ 5 h 19"/>
                <a:gd name="T6" fmla="*/ 14 w 27"/>
                <a:gd name="T7" fmla="*/ 1 h 19"/>
                <a:gd name="T8" fmla="*/ 25 w 27"/>
                <a:gd name="T9" fmla="*/ 4 h 19"/>
                <a:gd name="T10" fmla="*/ 27 w 27"/>
                <a:gd name="T11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9">
                  <a:moveTo>
                    <a:pt x="27" y="8"/>
                  </a:moveTo>
                  <a:cubicBezTo>
                    <a:pt x="16" y="19"/>
                    <a:pt x="13" y="11"/>
                    <a:pt x="0" y="9"/>
                  </a:cubicBezTo>
                  <a:cubicBezTo>
                    <a:pt x="2" y="7"/>
                    <a:pt x="6" y="7"/>
                    <a:pt x="8" y="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7" y="0"/>
                    <a:pt x="23" y="2"/>
                    <a:pt x="25" y="4"/>
                  </a:cubicBezTo>
                  <a:lnTo>
                    <a:pt x="27" y="8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11"/>
            <p:cNvSpPr>
              <a:spLocks/>
            </p:cNvSpPr>
            <p:nvPr/>
          </p:nvSpPr>
          <p:spPr bwMode="auto">
            <a:xfrm>
              <a:off x="4157663" y="3184525"/>
              <a:ext cx="182562" cy="111125"/>
            </a:xfrm>
            <a:custGeom>
              <a:avLst/>
              <a:gdLst>
                <a:gd name="T0" fmla="*/ 4 w 33"/>
                <a:gd name="T1" fmla="*/ 16 h 20"/>
                <a:gd name="T2" fmla="*/ 6 w 33"/>
                <a:gd name="T3" fmla="*/ 5 h 20"/>
                <a:gd name="T4" fmla="*/ 9 w 33"/>
                <a:gd name="T5" fmla="*/ 2 h 20"/>
                <a:gd name="T6" fmla="*/ 30 w 33"/>
                <a:gd name="T7" fmla="*/ 7 h 20"/>
                <a:gd name="T8" fmla="*/ 14 w 33"/>
                <a:gd name="T9" fmla="*/ 20 h 20"/>
                <a:gd name="T10" fmla="*/ 4 w 33"/>
                <a:gd name="T11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0">
                  <a:moveTo>
                    <a:pt x="4" y="16"/>
                  </a:moveTo>
                  <a:cubicBezTo>
                    <a:pt x="8" y="9"/>
                    <a:pt x="0" y="11"/>
                    <a:pt x="6" y="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4" y="0"/>
                    <a:pt x="28" y="1"/>
                    <a:pt x="30" y="7"/>
                  </a:cubicBezTo>
                  <a:cubicBezTo>
                    <a:pt x="33" y="13"/>
                    <a:pt x="19" y="20"/>
                    <a:pt x="14" y="20"/>
                  </a:cubicBezTo>
                  <a:cubicBezTo>
                    <a:pt x="11" y="20"/>
                    <a:pt x="6" y="17"/>
                    <a:pt x="4" y="1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12"/>
            <p:cNvSpPr>
              <a:spLocks/>
            </p:cNvSpPr>
            <p:nvPr/>
          </p:nvSpPr>
          <p:spPr bwMode="auto">
            <a:xfrm>
              <a:off x="3863976" y="3213100"/>
              <a:ext cx="188912" cy="177800"/>
            </a:xfrm>
            <a:custGeom>
              <a:avLst/>
              <a:gdLst>
                <a:gd name="T0" fmla="*/ 11 w 34"/>
                <a:gd name="T1" fmla="*/ 22 h 32"/>
                <a:gd name="T2" fmla="*/ 6 w 34"/>
                <a:gd name="T3" fmla="*/ 23 h 32"/>
                <a:gd name="T4" fmla="*/ 1 w 34"/>
                <a:gd name="T5" fmla="*/ 17 h 32"/>
                <a:gd name="T6" fmla="*/ 4 w 34"/>
                <a:gd name="T7" fmla="*/ 12 h 32"/>
                <a:gd name="T8" fmla="*/ 2 w 34"/>
                <a:gd name="T9" fmla="*/ 9 h 32"/>
                <a:gd name="T10" fmla="*/ 10 w 34"/>
                <a:gd name="T11" fmla="*/ 1 h 32"/>
                <a:gd name="T12" fmla="*/ 15 w 34"/>
                <a:gd name="T13" fmla="*/ 4 h 32"/>
                <a:gd name="T14" fmla="*/ 14 w 34"/>
                <a:gd name="T15" fmla="*/ 5 h 32"/>
                <a:gd name="T16" fmla="*/ 22 w 34"/>
                <a:gd name="T17" fmla="*/ 1 h 32"/>
                <a:gd name="T18" fmla="*/ 27 w 34"/>
                <a:gd name="T19" fmla="*/ 12 h 32"/>
                <a:gd name="T20" fmla="*/ 32 w 34"/>
                <a:gd name="T21" fmla="*/ 19 h 32"/>
                <a:gd name="T22" fmla="*/ 23 w 34"/>
                <a:gd name="T23" fmla="*/ 23 h 32"/>
                <a:gd name="T24" fmla="*/ 22 w 34"/>
                <a:gd name="T25" fmla="*/ 30 h 32"/>
                <a:gd name="T26" fmla="*/ 19 w 34"/>
                <a:gd name="T27" fmla="*/ 32 h 32"/>
                <a:gd name="T28" fmla="*/ 11 w 34"/>
                <a:gd name="T2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32">
                  <a:moveTo>
                    <a:pt x="11" y="22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3" y="23"/>
                    <a:pt x="0" y="21"/>
                    <a:pt x="1" y="17"/>
                  </a:cubicBezTo>
                  <a:cubicBezTo>
                    <a:pt x="2" y="15"/>
                    <a:pt x="5" y="14"/>
                    <a:pt x="4" y="1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4"/>
                    <a:pt x="4" y="0"/>
                    <a:pt x="10" y="1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7" y="4"/>
                    <a:pt x="18" y="0"/>
                    <a:pt x="22" y="1"/>
                  </a:cubicBezTo>
                  <a:cubicBezTo>
                    <a:pt x="30" y="3"/>
                    <a:pt x="26" y="10"/>
                    <a:pt x="27" y="12"/>
                  </a:cubicBezTo>
                  <a:cubicBezTo>
                    <a:pt x="29" y="14"/>
                    <a:pt x="34" y="15"/>
                    <a:pt x="32" y="19"/>
                  </a:cubicBezTo>
                  <a:cubicBezTo>
                    <a:pt x="30" y="24"/>
                    <a:pt x="25" y="21"/>
                    <a:pt x="23" y="23"/>
                  </a:cubicBezTo>
                  <a:cubicBezTo>
                    <a:pt x="22" y="24"/>
                    <a:pt x="24" y="28"/>
                    <a:pt x="22" y="30"/>
                  </a:cubicBezTo>
                  <a:cubicBezTo>
                    <a:pt x="21" y="32"/>
                    <a:pt x="20" y="32"/>
                    <a:pt x="19" y="32"/>
                  </a:cubicBezTo>
                  <a:cubicBezTo>
                    <a:pt x="12" y="32"/>
                    <a:pt x="12" y="26"/>
                    <a:pt x="11" y="2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13"/>
            <p:cNvSpPr>
              <a:spLocks/>
            </p:cNvSpPr>
            <p:nvPr/>
          </p:nvSpPr>
          <p:spPr bwMode="auto">
            <a:xfrm>
              <a:off x="3559176" y="3213100"/>
              <a:ext cx="182562" cy="122238"/>
            </a:xfrm>
            <a:custGeom>
              <a:avLst/>
              <a:gdLst>
                <a:gd name="T0" fmla="*/ 33 w 33"/>
                <a:gd name="T1" fmla="*/ 10 h 22"/>
                <a:gd name="T2" fmla="*/ 30 w 33"/>
                <a:gd name="T3" fmla="*/ 17 h 22"/>
                <a:gd name="T4" fmla="*/ 33 w 33"/>
                <a:gd name="T5" fmla="*/ 20 h 22"/>
                <a:gd name="T6" fmla="*/ 27 w 33"/>
                <a:gd name="T7" fmla="*/ 22 h 22"/>
                <a:gd name="T8" fmla="*/ 1 w 33"/>
                <a:gd name="T9" fmla="*/ 4 h 22"/>
                <a:gd name="T10" fmla="*/ 23 w 33"/>
                <a:gd name="T11" fmla="*/ 1 h 22"/>
                <a:gd name="T12" fmla="*/ 27 w 33"/>
                <a:gd name="T13" fmla="*/ 5 h 22"/>
                <a:gd name="T14" fmla="*/ 33 w 33"/>
                <a:gd name="T15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2">
                  <a:moveTo>
                    <a:pt x="33" y="10"/>
                  </a:moveTo>
                  <a:cubicBezTo>
                    <a:pt x="32" y="12"/>
                    <a:pt x="27" y="14"/>
                    <a:pt x="30" y="17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0" y="22"/>
                    <a:pt x="0" y="11"/>
                    <a:pt x="1" y="4"/>
                  </a:cubicBezTo>
                  <a:cubicBezTo>
                    <a:pt x="1" y="1"/>
                    <a:pt x="20" y="0"/>
                    <a:pt x="23" y="1"/>
                  </a:cubicBezTo>
                  <a:cubicBezTo>
                    <a:pt x="27" y="5"/>
                    <a:pt x="27" y="5"/>
                    <a:pt x="27" y="5"/>
                  </a:cubicBezTo>
                  <a:lnTo>
                    <a:pt x="33" y="1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14"/>
            <p:cNvSpPr>
              <a:spLocks/>
            </p:cNvSpPr>
            <p:nvPr/>
          </p:nvSpPr>
          <p:spPr bwMode="auto">
            <a:xfrm>
              <a:off x="4030663" y="3228975"/>
              <a:ext cx="144462" cy="88900"/>
            </a:xfrm>
            <a:custGeom>
              <a:avLst/>
              <a:gdLst>
                <a:gd name="T0" fmla="*/ 0 w 26"/>
                <a:gd name="T1" fmla="*/ 7 h 16"/>
                <a:gd name="T2" fmla="*/ 21 w 26"/>
                <a:gd name="T3" fmla="*/ 2 h 16"/>
                <a:gd name="T4" fmla="*/ 24 w 26"/>
                <a:gd name="T5" fmla="*/ 5 h 16"/>
                <a:gd name="T6" fmla="*/ 7 w 26"/>
                <a:gd name="T7" fmla="*/ 14 h 16"/>
                <a:gd name="T8" fmla="*/ 0 w 26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6">
                  <a:moveTo>
                    <a:pt x="0" y="7"/>
                  </a:moveTo>
                  <a:cubicBezTo>
                    <a:pt x="7" y="1"/>
                    <a:pt x="13" y="0"/>
                    <a:pt x="21" y="2"/>
                  </a:cubicBezTo>
                  <a:cubicBezTo>
                    <a:pt x="22" y="2"/>
                    <a:pt x="24" y="3"/>
                    <a:pt x="24" y="5"/>
                  </a:cubicBezTo>
                  <a:cubicBezTo>
                    <a:pt x="26" y="11"/>
                    <a:pt x="13" y="16"/>
                    <a:pt x="7" y="14"/>
                  </a:cubicBezTo>
                  <a:lnTo>
                    <a:pt x="0" y="7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15"/>
            <p:cNvSpPr>
              <a:spLocks/>
            </p:cNvSpPr>
            <p:nvPr/>
          </p:nvSpPr>
          <p:spPr bwMode="auto">
            <a:xfrm>
              <a:off x="4246563" y="3240087"/>
              <a:ext cx="204787" cy="106363"/>
            </a:xfrm>
            <a:custGeom>
              <a:avLst/>
              <a:gdLst>
                <a:gd name="T0" fmla="*/ 0 w 37"/>
                <a:gd name="T1" fmla="*/ 13 h 19"/>
                <a:gd name="T2" fmla="*/ 8 w 37"/>
                <a:gd name="T3" fmla="*/ 9 h 19"/>
                <a:gd name="T4" fmla="*/ 17 w 37"/>
                <a:gd name="T5" fmla="*/ 1 h 19"/>
                <a:gd name="T6" fmla="*/ 35 w 37"/>
                <a:gd name="T7" fmla="*/ 10 h 19"/>
                <a:gd name="T8" fmla="*/ 27 w 37"/>
                <a:gd name="T9" fmla="*/ 17 h 19"/>
                <a:gd name="T10" fmla="*/ 0 w 37"/>
                <a:gd name="T1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9">
                  <a:moveTo>
                    <a:pt x="0" y="13"/>
                  </a:moveTo>
                  <a:cubicBezTo>
                    <a:pt x="2" y="11"/>
                    <a:pt x="6" y="10"/>
                    <a:pt x="8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1" y="0"/>
                    <a:pt x="34" y="7"/>
                    <a:pt x="35" y="10"/>
                  </a:cubicBezTo>
                  <a:cubicBezTo>
                    <a:pt x="37" y="14"/>
                    <a:pt x="30" y="16"/>
                    <a:pt x="27" y="17"/>
                  </a:cubicBezTo>
                  <a:cubicBezTo>
                    <a:pt x="18" y="19"/>
                    <a:pt x="8" y="18"/>
                    <a:pt x="0" y="1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16"/>
            <p:cNvSpPr>
              <a:spLocks/>
            </p:cNvSpPr>
            <p:nvPr/>
          </p:nvSpPr>
          <p:spPr bwMode="auto">
            <a:xfrm>
              <a:off x="3697288" y="3246437"/>
              <a:ext cx="171450" cy="93663"/>
            </a:xfrm>
            <a:custGeom>
              <a:avLst/>
              <a:gdLst>
                <a:gd name="T0" fmla="*/ 28 w 31"/>
                <a:gd name="T1" fmla="*/ 2 h 17"/>
                <a:gd name="T2" fmla="*/ 25 w 31"/>
                <a:gd name="T3" fmla="*/ 15 h 17"/>
                <a:gd name="T4" fmla="*/ 12 w 31"/>
                <a:gd name="T5" fmla="*/ 13 h 17"/>
                <a:gd name="T6" fmla="*/ 28 w 31"/>
                <a:gd name="T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7">
                  <a:moveTo>
                    <a:pt x="28" y="2"/>
                  </a:moveTo>
                  <a:cubicBezTo>
                    <a:pt x="31" y="5"/>
                    <a:pt x="29" y="14"/>
                    <a:pt x="25" y="15"/>
                  </a:cubicBezTo>
                  <a:cubicBezTo>
                    <a:pt x="22" y="17"/>
                    <a:pt x="15" y="15"/>
                    <a:pt x="12" y="13"/>
                  </a:cubicBezTo>
                  <a:cubicBezTo>
                    <a:pt x="0" y="5"/>
                    <a:pt x="22" y="0"/>
                    <a:pt x="28" y="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17"/>
            <p:cNvSpPr>
              <a:spLocks/>
            </p:cNvSpPr>
            <p:nvPr/>
          </p:nvSpPr>
          <p:spPr bwMode="auto">
            <a:xfrm>
              <a:off x="3436938" y="3279775"/>
              <a:ext cx="188912" cy="104775"/>
            </a:xfrm>
            <a:custGeom>
              <a:avLst/>
              <a:gdLst>
                <a:gd name="T0" fmla="*/ 34 w 34"/>
                <a:gd name="T1" fmla="*/ 10 h 19"/>
                <a:gd name="T2" fmla="*/ 26 w 34"/>
                <a:gd name="T3" fmla="*/ 14 h 19"/>
                <a:gd name="T4" fmla="*/ 22 w 34"/>
                <a:gd name="T5" fmla="*/ 18 h 19"/>
                <a:gd name="T6" fmla="*/ 2 w 34"/>
                <a:gd name="T7" fmla="*/ 6 h 19"/>
                <a:gd name="T8" fmla="*/ 25 w 34"/>
                <a:gd name="T9" fmla="*/ 1 h 19"/>
                <a:gd name="T10" fmla="*/ 34 w 34"/>
                <a:gd name="T11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9">
                  <a:moveTo>
                    <a:pt x="34" y="10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7" y="19"/>
                    <a:pt x="0" y="11"/>
                    <a:pt x="2" y="6"/>
                  </a:cubicBezTo>
                  <a:cubicBezTo>
                    <a:pt x="4" y="1"/>
                    <a:pt x="20" y="0"/>
                    <a:pt x="25" y="1"/>
                  </a:cubicBezTo>
                  <a:cubicBezTo>
                    <a:pt x="28" y="2"/>
                    <a:pt x="33" y="7"/>
                    <a:pt x="34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18"/>
            <p:cNvSpPr>
              <a:spLocks/>
            </p:cNvSpPr>
            <p:nvPr/>
          </p:nvSpPr>
          <p:spPr bwMode="auto">
            <a:xfrm>
              <a:off x="4108451" y="3284537"/>
              <a:ext cx="142875" cy="100013"/>
            </a:xfrm>
            <a:custGeom>
              <a:avLst/>
              <a:gdLst>
                <a:gd name="T0" fmla="*/ 26 w 26"/>
                <a:gd name="T1" fmla="*/ 10 h 18"/>
                <a:gd name="T2" fmla="*/ 8 w 26"/>
                <a:gd name="T3" fmla="*/ 16 h 18"/>
                <a:gd name="T4" fmla="*/ 0 w 26"/>
                <a:gd name="T5" fmla="*/ 8 h 18"/>
                <a:gd name="T6" fmla="*/ 6 w 26"/>
                <a:gd name="T7" fmla="*/ 5 h 18"/>
                <a:gd name="T8" fmla="*/ 11 w 26"/>
                <a:gd name="T9" fmla="*/ 1 h 18"/>
                <a:gd name="T10" fmla="*/ 26 w 26"/>
                <a:gd name="T11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8">
                  <a:moveTo>
                    <a:pt x="26" y="10"/>
                  </a:moveTo>
                  <a:cubicBezTo>
                    <a:pt x="23" y="15"/>
                    <a:pt x="13" y="18"/>
                    <a:pt x="8" y="16"/>
                  </a:cubicBezTo>
                  <a:cubicBezTo>
                    <a:pt x="5" y="15"/>
                    <a:pt x="3" y="10"/>
                    <a:pt x="0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5" y="0"/>
                    <a:pt x="24" y="8"/>
                    <a:pt x="26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19"/>
            <p:cNvSpPr>
              <a:spLocks/>
            </p:cNvSpPr>
            <p:nvPr/>
          </p:nvSpPr>
          <p:spPr bwMode="auto">
            <a:xfrm>
              <a:off x="4002088" y="3324225"/>
              <a:ext cx="144462" cy="109538"/>
            </a:xfrm>
            <a:custGeom>
              <a:avLst/>
              <a:gdLst>
                <a:gd name="T0" fmla="*/ 12 w 26"/>
                <a:gd name="T1" fmla="*/ 0 h 20"/>
                <a:gd name="T2" fmla="*/ 24 w 26"/>
                <a:gd name="T3" fmla="*/ 16 h 20"/>
                <a:gd name="T4" fmla="*/ 2 w 26"/>
                <a:gd name="T5" fmla="*/ 7 h 20"/>
                <a:gd name="T6" fmla="*/ 7 w 26"/>
                <a:gd name="T7" fmla="*/ 3 h 20"/>
                <a:gd name="T8" fmla="*/ 12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12" y="0"/>
                  </a:moveTo>
                  <a:cubicBezTo>
                    <a:pt x="17" y="2"/>
                    <a:pt x="26" y="11"/>
                    <a:pt x="24" y="16"/>
                  </a:cubicBezTo>
                  <a:cubicBezTo>
                    <a:pt x="22" y="20"/>
                    <a:pt x="0" y="13"/>
                    <a:pt x="2" y="7"/>
                  </a:cubicBezTo>
                  <a:cubicBezTo>
                    <a:pt x="3" y="5"/>
                    <a:pt x="5" y="4"/>
                    <a:pt x="7" y="3"/>
                  </a:cubicBezTo>
                  <a:cubicBezTo>
                    <a:pt x="9" y="1"/>
                    <a:pt x="9" y="1"/>
                    <a:pt x="1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20"/>
            <p:cNvSpPr>
              <a:spLocks/>
            </p:cNvSpPr>
            <p:nvPr/>
          </p:nvSpPr>
          <p:spPr bwMode="auto">
            <a:xfrm>
              <a:off x="4335463" y="3324225"/>
              <a:ext cx="231775" cy="104775"/>
            </a:xfrm>
            <a:custGeom>
              <a:avLst/>
              <a:gdLst>
                <a:gd name="T0" fmla="*/ 0 w 42"/>
                <a:gd name="T1" fmla="*/ 6 h 19"/>
                <a:gd name="T2" fmla="*/ 12 w 42"/>
                <a:gd name="T3" fmla="*/ 4 h 19"/>
                <a:gd name="T4" fmla="*/ 19 w 42"/>
                <a:gd name="T5" fmla="*/ 1 h 19"/>
                <a:gd name="T6" fmla="*/ 27 w 42"/>
                <a:gd name="T7" fmla="*/ 4 h 19"/>
                <a:gd name="T8" fmla="*/ 0 w 42"/>
                <a:gd name="T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9">
                  <a:moveTo>
                    <a:pt x="0" y="6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3" y="0"/>
                    <a:pt x="25" y="2"/>
                    <a:pt x="27" y="4"/>
                  </a:cubicBezTo>
                  <a:cubicBezTo>
                    <a:pt x="42" y="17"/>
                    <a:pt x="9" y="19"/>
                    <a:pt x="0" y="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21"/>
            <p:cNvSpPr>
              <a:spLocks/>
            </p:cNvSpPr>
            <p:nvPr/>
          </p:nvSpPr>
          <p:spPr bwMode="auto">
            <a:xfrm>
              <a:off x="3675063" y="3328987"/>
              <a:ext cx="150812" cy="84138"/>
            </a:xfrm>
            <a:custGeom>
              <a:avLst/>
              <a:gdLst>
                <a:gd name="T0" fmla="*/ 27 w 27"/>
                <a:gd name="T1" fmla="*/ 3 h 15"/>
                <a:gd name="T2" fmla="*/ 22 w 27"/>
                <a:gd name="T3" fmla="*/ 14 h 15"/>
                <a:gd name="T4" fmla="*/ 10 w 27"/>
                <a:gd name="T5" fmla="*/ 14 h 15"/>
                <a:gd name="T6" fmla="*/ 13 w 27"/>
                <a:gd name="T7" fmla="*/ 1 h 15"/>
                <a:gd name="T8" fmla="*/ 22 w 27"/>
                <a:gd name="T9" fmla="*/ 3 h 15"/>
                <a:gd name="T10" fmla="*/ 27 w 27"/>
                <a:gd name="T1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5">
                  <a:moveTo>
                    <a:pt x="27" y="3"/>
                  </a:moveTo>
                  <a:cubicBezTo>
                    <a:pt x="26" y="7"/>
                    <a:pt x="23" y="10"/>
                    <a:pt x="22" y="14"/>
                  </a:cubicBezTo>
                  <a:cubicBezTo>
                    <a:pt x="18" y="14"/>
                    <a:pt x="14" y="15"/>
                    <a:pt x="10" y="14"/>
                  </a:cubicBezTo>
                  <a:cubicBezTo>
                    <a:pt x="0" y="12"/>
                    <a:pt x="7" y="3"/>
                    <a:pt x="13" y="1"/>
                  </a:cubicBezTo>
                  <a:cubicBezTo>
                    <a:pt x="16" y="0"/>
                    <a:pt x="19" y="2"/>
                    <a:pt x="22" y="3"/>
                  </a:cubicBezTo>
                  <a:lnTo>
                    <a:pt x="27" y="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22"/>
            <p:cNvSpPr>
              <a:spLocks/>
            </p:cNvSpPr>
            <p:nvPr/>
          </p:nvSpPr>
          <p:spPr bwMode="auto">
            <a:xfrm>
              <a:off x="3559176" y="3340100"/>
              <a:ext cx="160337" cy="100013"/>
            </a:xfrm>
            <a:custGeom>
              <a:avLst/>
              <a:gdLst>
                <a:gd name="T0" fmla="*/ 24 w 29"/>
                <a:gd name="T1" fmla="*/ 2 h 18"/>
                <a:gd name="T2" fmla="*/ 22 w 29"/>
                <a:gd name="T3" fmla="*/ 7 h 18"/>
                <a:gd name="T4" fmla="*/ 29 w 29"/>
                <a:gd name="T5" fmla="*/ 16 h 18"/>
                <a:gd name="T6" fmla="*/ 20 w 29"/>
                <a:gd name="T7" fmla="*/ 18 h 18"/>
                <a:gd name="T8" fmla="*/ 0 w 29"/>
                <a:gd name="T9" fmla="*/ 12 h 18"/>
                <a:gd name="T10" fmla="*/ 16 w 29"/>
                <a:gd name="T11" fmla="*/ 0 h 18"/>
                <a:gd name="T12" fmla="*/ 24 w 29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8">
                  <a:moveTo>
                    <a:pt x="24" y="2"/>
                  </a:moveTo>
                  <a:cubicBezTo>
                    <a:pt x="22" y="7"/>
                    <a:pt x="22" y="7"/>
                    <a:pt x="22" y="7"/>
                  </a:cubicBezTo>
                  <a:cubicBezTo>
                    <a:pt x="22" y="12"/>
                    <a:pt x="28" y="13"/>
                    <a:pt x="29" y="16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3" y="18"/>
                    <a:pt x="5" y="16"/>
                    <a:pt x="0" y="12"/>
                  </a:cubicBezTo>
                  <a:cubicBezTo>
                    <a:pt x="2" y="7"/>
                    <a:pt x="11" y="0"/>
                    <a:pt x="16" y="0"/>
                  </a:cubicBezTo>
                  <a:lnTo>
                    <a:pt x="24" y="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23"/>
            <p:cNvSpPr>
              <a:spLocks/>
            </p:cNvSpPr>
            <p:nvPr/>
          </p:nvSpPr>
          <p:spPr bwMode="auto">
            <a:xfrm>
              <a:off x="4202113" y="3346450"/>
              <a:ext cx="160337" cy="87313"/>
            </a:xfrm>
            <a:custGeom>
              <a:avLst/>
              <a:gdLst>
                <a:gd name="T0" fmla="*/ 0 w 29"/>
                <a:gd name="T1" fmla="*/ 8 h 16"/>
                <a:gd name="T2" fmla="*/ 6 w 29"/>
                <a:gd name="T3" fmla="*/ 5 h 16"/>
                <a:gd name="T4" fmla="*/ 13 w 29"/>
                <a:gd name="T5" fmla="*/ 1 h 16"/>
                <a:gd name="T6" fmla="*/ 27 w 29"/>
                <a:gd name="T7" fmla="*/ 12 h 16"/>
                <a:gd name="T8" fmla="*/ 22 w 29"/>
                <a:gd name="T9" fmla="*/ 15 h 16"/>
                <a:gd name="T10" fmla="*/ 9 w 29"/>
                <a:gd name="T11" fmla="*/ 14 h 16"/>
                <a:gd name="T12" fmla="*/ 0 w 29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6">
                  <a:moveTo>
                    <a:pt x="0" y="8"/>
                  </a:moveTo>
                  <a:cubicBezTo>
                    <a:pt x="1" y="6"/>
                    <a:pt x="3" y="6"/>
                    <a:pt x="6" y="5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6" y="0"/>
                    <a:pt x="29" y="9"/>
                    <a:pt x="27" y="12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7" y="16"/>
                    <a:pt x="14" y="16"/>
                    <a:pt x="9" y="14"/>
                  </a:cubicBezTo>
                  <a:lnTo>
                    <a:pt x="0" y="8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24"/>
            <p:cNvSpPr>
              <a:spLocks/>
            </p:cNvSpPr>
            <p:nvPr/>
          </p:nvSpPr>
          <p:spPr bwMode="auto">
            <a:xfrm>
              <a:off x="3797301" y="3351212"/>
              <a:ext cx="122237" cy="111125"/>
            </a:xfrm>
            <a:custGeom>
              <a:avLst/>
              <a:gdLst>
                <a:gd name="T0" fmla="*/ 22 w 22"/>
                <a:gd name="T1" fmla="*/ 2 h 20"/>
                <a:gd name="T2" fmla="*/ 22 w 22"/>
                <a:gd name="T3" fmla="*/ 6 h 20"/>
                <a:gd name="T4" fmla="*/ 18 w 22"/>
                <a:gd name="T5" fmla="*/ 13 h 20"/>
                <a:gd name="T6" fmla="*/ 3 w 22"/>
                <a:gd name="T7" fmla="*/ 17 h 20"/>
                <a:gd name="T8" fmla="*/ 11 w 22"/>
                <a:gd name="T9" fmla="*/ 0 h 20"/>
                <a:gd name="T10" fmla="*/ 15 w 22"/>
                <a:gd name="T11" fmla="*/ 2 h 20"/>
                <a:gd name="T12" fmla="*/ 22 w 22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0">
                  <a:moveTo>
                    <a:pt x="22" y="2"/>
                  </a:moveTo>
                  <a:cubicBezTo>
                    <a:pt x="22" y="6"/>
                    <a:pt x="22" y="6"/>
                    <a:pt x="22" y="6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5" y="15"/>
                    <a:pt x="6" y="20"/>
                    <a:pt x="3" y="17"/>
                  </a:cubicBezTo>
                  <a:cubicBezTo>
                    <a:pt x="0" y="14"/>
                    <a:pt x="6" y="0"/>
                    <a:pt x="11" y="0"/>
                  </a:cubicBezTo>
                  <a:cubicBezTo>
                    <a:pt x="15" y="2"/>
                    <a:pt x="15" y="2"/>
                    <a:pt x="15" y="2"/>
                  </a:cubicBezTo>
                  <a:lnTo>
                    <a:pt x="22" y="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25"/>
            <p:cNvSpPr>
              <a:spLocks/>
            </p:cNvSpPr>
            <p:nvPr/>
          </p:nvSpPr>
          <p:spPr bwMode="auto">
            <a:xfrm>
              <a:off x="3454401" y="3379787"/>
              <a:ext cx="115887" cy="98425"/>
            </a:xfrm>
            <a:custGeom>
              <a:avLst/>
              <a:gdLst>
                <a:gd name="T0" fmla="*/ 16 w 21"/>
                <a:gd name="T1" fmla="*/ 2 h 18"/>
                <a:gd name="T2" fmla="*/ 21 w 21"/>
                <a:gd name="T3" fmla="*/ 9 h 18"/>
                <a:gd name="T4" fmla="*/ 1 w 21"/>
                <a:gd name="T5" fmla="*/ 10 h 18"/>
                <a:gd name="T6" fmla="*/ 4 w 21"/>
                <a:gd name="T7" fmla="*/ 5 h 18"/>
                <a:gd name="T8" fmla="*/ 8 w 21"/>
                <a:gd name="T9" fmla="*/ 0 h 18"/>
                <a:gd name="T10" fmla="*/ 16 w 21"/>
                <a:gd name="T1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8">
                  <a:moveTo>
                    <a:pt x="16" y="2"/>
                  </a:moveTo>
                  <a:cubicBezTo>
                    <a:pt x="16" y="6"/>
                    <a:pt x="17" y="7"/>
                    <a:pt x="21" y="9"/>
                  </a:cubicBezTo>
                  <a:cubicBezTo>
                    <a:pt x="18" y="18"/>
                    <a:pt x="0" y="17"/>
                    <a:pt x="1" y="1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3"/>
                    <a:pt x="6" y="1"/>
                    <a:pt x="8" y="0"/>
                  </a:cubicBezTo>
                  <a:lnTo>
                    <a:pt x="16" y="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26"/>
            <p:cNvSpPr>
              <a:spLocks/>
            </p:cNvSpPr>
            <p:nvPr/>
          </p:nvSpPr>
          <p:spPr bwMode="auto">
            <a:xfrm>
              <a:off x="4124326" y="3390900"/>
              <a:ext cx="155575" cy="115888"/>
            </a:xfrm>
            <a:custGeom>
              <a:avLst/>
              <a:gdLst>
                <a:gd name="T0" fmla="*/ 0 w 28"/>
                <a:gd name="T1" fmla="*/ 9 h 21"/>
                <a:gd name="T2" fmla="*/ 5 w 28"/>
                <a:gd name="T3" fmla="*/ 5 h 21"/>
                <a:gd name="T4" fmla="*/ 7 w 28"/>
                <a:gd name="T5" fmla="*/ 1 h 21"/>
                <a:gd name="T6" fmla="*/ 12 w 28"/>
                <a:gd name="T7" fmla="*/ 2 h 21"/>
                <a:gd name="T8" fmla="*/ 20 w 28"/>
                <a:gd name="T9" fmla="*/ 7 h 21"/>
                <a:gd name="T10" fmla="*/ 19 w 28"/>
                <a:gd name="T11" fmla="*/ 20 h 21"/>
                <a:gd name="T12" fmla="*/ 14 w 28"/>
                <a:gd name="T13" fmla="*/ 18 h 21"/>
                <a:gd name="T14" fmla="*/ 7 w 28"/>
                <a:gd name="T15" fmla="*/ 15 h 21"/>
                <a:gd name="T16" fmla="*/ 0 w 28"/>
                <a:gd name="T17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1">
                  <a:moveTo>
                    <a:pt x="0" y="9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5" y="1"/>
                    <a:pt x="7" y="1"/>
                  </a:cubicBezTo>
                  <a:cubicBezTo>
                    <a:pt x="8" y="0"/>
                    <a:pt x="10" y="1"/>
                    <a:pt x="12" y="2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3" y="10"/>
                    <a:pt x="28" y="21"/>
                    <a:pt x="19" y="2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7" y="15"/>
                    <a:pt x="7" y="15"/>
                    <a:pt x="7" y="15"/>
                  </a:cubicBezTo>
                  <a:lnTo>
                    <a:pt x="0" y="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27"/>
            <p:cNvSpPr>
              <a:spLocks/>
            </p:cNvSpPr>
            <p:nvPr/>
          </p:nvSpPr>
          <p:spPr bwMode="auto">
            <a:xfrm>
              <a:off x="3908426" y="3395662"/>
              <a:ext cx="100012" cy="127000"/>
            </a:xfrm>
            <a:custGeom>
              <a:avLst/>
              <a:gdLst>
                <a:gd name="T0" fmla="*/ 16 w 18"/>
                <a:gd name="T1" fmla="*/ 0 h 23"/>
                <a:gd name="T2" fmla="*/ 18 w 18"/>
                <a:gd name="T3" fmla="*/ 9 h 23"/>
                <a:gd name="T4" fmla="*/ 18 w 18"/>
                <a:gd name="T5" fmla="*/ 13 h 23"/>
                <a:gd name="T6" fmla="*/ 16 w 18"/>
                <a:gd name="T7" fmla="*/ 22 h 23"/>
                <a:gd name="T8" fmla="*/ 12 w 18"/>
                <a:gd name="T9" fmla="*/ 23 h 23"/>
                <a:gd name="T10" fmla="*/ 5 w 18"/>
                <a:gd name="T11" fmla="*/ 0 h 23"/>
                <a:gd name="T12" fmla="*/ 16 w 18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3">
                  <a:moveTo>
                    <a:pt x="16" y="0"/>
                  </a:moveTo>
                  <a:cubicBezTo>
                    <a:pt x="18" y="3"/>
                    <a:pt x="18" y="5"/>
                    <a:pt x="18" y="9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6"/>
                    <a:pt x="18" y="19"/>
                    <a:pt x="16" y="22"/>
                  </a:cubicBezTo>
                  <a:cubicBezTo>
                    <a:pt x="15" y="23"/>
                    <a:pt x="13" y="23"/>
                    <a:pt x="12" y="23"/>
                  </a:cubicBezTo>
                  <a:cubicBezTo>
                    <a:pt x="6" y="21"/>
                    <a:pt x="0" y="5"/>
                    <a:pt x="5" y="0"/>
                  </a:cubicBezTo>
                  <a:cubicBezTo>
                    <a:pt x="9" y="3"/>
                    <a:pt x="12" y="2"/>
                    <a:pt x="1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28"/>
            <p:cNvSpPr>
              <a:spLocks/>
            </p:cNvSpPr>
            <p:nvPr/>
          </p:nvSpPr>
          <p:spPr bwMode="auto">
            <a:xfrm>
              <a:off x="4329113" y="3413125"/>
              <a:ext cx="173037" cy="76200"/>
            </a:xfrm>
            <a:custGeom>
              <a:avLst/>
              <a:gdLst>
                <a:gd name="T0" fmla="*/ 0 w 31"/>
                <a:gd name="T1" fmla="*/ 6 h 14"/>
                <a:gd name="T2" fmla="*/ 10 w 31"/>
                <a:gd name="T3" fmla="*/ 0 h 14"/>
                <a:gd name="T4" fmla="*/ 18 w 31"/>
                <a:gd name="T5" fmla="*/ 14 h 14"/>
                <a:gd name="T6" fmla="*/ 10 w 31"/>
                <a:gd name="T7" fmla="*/ 13 h 14"/>
                <a:gd name="T8" fmla="*/ 0 w 31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4">
                  <a:moveTo>
                    <a:pt x="0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31" y="14"/>
                    <a:pt x="18" y="14"/>
                  </a:cubicBezTo>
                  <a:cubicBezTo>
                    <a:pt x="14" y="14"/>
                    <a:pt x="13" y="14"/>
                    <a:pt x="10" y="13"/>
                  </a:cubicBezTo>
                  <a:lnTo>
                    <a:pt x="0" y="6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29"/>
            <p:cNvSpPr>
              <a:spLocks/>
            </p:cNvSpPr>
            <p:nvPr/>
          </p:nvSpPr>
          <p:spPr bwMode="auto">
            <a:xfrm>
              <a:off x="4024313" y="3413125"/>
              <a:ext cx="106362" cy="127000"/>
            </a:xfrm>
            <a:custGeom>
              <a:avLst/>
              <a:gdLst>
                <a:gd name="T0" fmla="*/ 0 w 19"/>
                <a:gd name="T1" fmla="*/ 0 h 23"/>
                <a:gd name="T2" fmla="*/ 13 w 19"/>
                <a:gd name="T3" fmla="*/ 4 h 23"/>
                <a:gd name="T4" fmla="*/ 16 w 19"/>
                <a:gd name="T5" fmla="*/ 21 h 23"/>
                <a:gd name="T6" fmla="*/ 2 w 19"/>
                <a:gd name="T7" fmla="*/ 13 h 23"/>
                <a:gd name="T8" fmla="*/ 1 w 19"/>
                <a:gd name="T9" fmla="*/ 7 h 23"/>
                <a:gd name="T10" fmla="*/ 0 w 19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3">
                  <a:moveTo>
                    <a:pt x="0" y="0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5" y="6"/>
                    <a:pt x="19" y="20"/>
                    <a:pt x="16" y="21"/>
                  </a:cubicBezTo>
                  <a:cubicBezTo>
                    <a:pt x="13" y="23"/>
                    <a:pt x="4" y="16"/>
                    <a:pt x="2" y="13"/>
                  </a:cubicBezTo>
                  <a:cubicBezTo>
                    <a:pt x="1" y="11"/>
                    <a:pt x="1" y="10"/>
                    <a:pt x="1" y="7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30"/>
            <p:cNvSpPr>
              <a:spLocks/>
            </p:cNvSpPr>
            <p:nvPr/>
          </p:nvSpPr>
          <p:spPr bwMode="auto">
            <a:xfrm>
              <a:off x="3686176" y="3424237"/>
              <a:ext cx="139700" cy="98425"/>
            </a:xfrm>
            <a:custGeom>
              <a:avLst/>
              <a:gdLst>
                <a:gd name="T0" fmla="*/ 19 w 25"/>
                <a:gd name="T1" fmla="*/ 0 h 18"/>
                <a:gd name="T2" fmla="*/ 25 w 25"/>
                <a:gd name="T3" fmla="*/ 7 h 18"/>
                <a:gd name="T4" fmla="*/ 9 w 25"/>
                <a:gd name="T5" fmla="*/ 18 h 18"/>
                <a:gd name="T6" fmla="*/ 1 w 25"/>
                <a:gd name="T7" fmla="*/ 18 h 18"/>
                <a:gd name="T8" fmla="*/ 0 w 25"/>
                <a:gd name="T9" fmla="*/ 15 h 18"/>
                <a:gd name="T10" fmla="*/ 10 w 25"/>
                <a:gd name="T11" fmla="*/ 1 h 18"/>
                <a:gd name="T12" fmla="*/ 14 w 25"/>
                <a:gd name="T13" fmla="*/ 0 h 18"/>
                <a:gd name="T14" fmla="*/ 19 w 25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8">
                  <a:moveTo>
                    <a:pt x="19" y="0"/>
                  </a:moveTo>
                  <a:cubicBezTo>
                    <a:pt x="19" y="5"/>
                    <a:pt x="19" y="7"/>
                    <a:pt x="25" y="7"/>
                  </a:cubicBezTo>
                  <a:cubicBezTo>
                    <a:pt x="23" y="11"/>
                    <a:pt x="13" y="17"/>
                    <a:pt x="9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7" y="2"/>
                    <a:pt x="10" y="1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9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31"/>
            <p:cNvSpPr>
              <a:spLocks/>
            </p:cNvSpPr>
            <p:nvPr/>
          </p:nvSpPr>
          <p:spPr bwMode="auto">
            <a:xfrm>
              <a:off x="3830638" y="3440112"/>
              <a:ext cx="82550" cy="171450"/>
            </a:xfrm>
            <a:custGeom>
              <a:avLst/>
              <a:gdLst>
                <a:gd name="T0" fmla="*/ 15 w 15"/>
                <a:gd name="T1" fmla="*/ 0 h 31"/>
                <a:gd name="T2" fmla="*/ 14 w 15"/>
                <a:gd name="T3" fmla="*/ 9 h 31"/>
                <a:gd name="T4" fmla="*/ 2 w 15"/>
                <a:gd name="T5" fmla="*/ 15 h 31"/>
                <a:gd name="T6" fmla="*/ 8 w 15"/>
                <a:gd name="T7" fmla="*/ 2 h 31"/>
                <a:gd name="T8" fmla="*/ 15 w 15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1">
                  <a:moveTo>
                    <a:pt x="15" y="0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2" y="17"/>
                    <a:pt x="4" y="31"/>
                    <a:pt x="2" y="15"/>
                  </a:cubicBezTo>
                  <a:cubicBezTo>
                    <a:pt x="2" y="8"/>
                    <a:pt x="0" y="5"/>
                    <a:pt x="8" y="2"/>
                  </a:cubicBezTo>
                  <a:lnTo>
                    <a:pt x="15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32"/>
            <p:cNvSpPr>
              <a:spLocks/>
            </p:cNvSpPr>
            <p:nvPr/>
          </p:nvSpPr>
          <p:spPr bwMode="auto">
            <a:xfrm>
              <a:off x="3521076" y="3444875"/>
              <a:ext cx="171450" cy="106363"/>
            </a:xfrm>
            <a:custGeom>
              <a:avLst/>
              <a:gdLst>
                <a:gd name="T0" fmla="*/ 31 w 31"/>
                <a:gd name="T1" fmla="*/ 0 h 19"/>
                <a:gd name="T2" fmla="*/ 27 w 31"/>
                <a:gd name="T3" fmla="*/ 8 h 19"/>
                <a:gd name="T4" fmla="*/ 10 w 31"/>
                <a:gd name="T5" fmla="*/ 19 h 19"/>
                <a:gd name="T6" fmla="*/ 1 w 31"/>
                <a:gd name="T7" fmla="*/ 17 h 19"/>
                <a:gd name="T8" fmla="*/ 5 w 31"/>
                <a:gd name="T9" fmla="*/ 7 h 19"/>
                <a:gd name="T10" fmla="*/ 13 w 31"/>
                <a:gd name="T11" fmla="*/ 0 h 19"/>
                <a:gd name="T12" fmla="*/ 22 w 31"/>
                <a:gd name="T13" fmla="*/ 1 h 19"/>
                <a:gd name="T14" fmla="*/ 31 w 31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9">
                  <a:moveTo>
                    <a:pt x="31" y="0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3" y="17"/>
                    <a:pt x="20" y="19"/>
                    <a:pt x="10" y="19"/>
                  </a:cubicBezTo>
                  <a:cubicBezTo>
                    <a:pt x="8" y="19"/>
                    <a:pt x="2" y="19"/>
                    <a:pt x="1" y="17"/>
                  </a:cubicBezTo>
                  <a:cubicBezTo>
                    <a:pt x="0" y="15"/>
                    <a:pt x="4" y="8"/>
                    <a:pt x="5" y="7"/>
                  </a:cubicBezTo>
                  <a:cubicBezTo>
                    <a:pt x="7" y="4"/>
                    <a:pt x="10" y="0"/>
                    <a:pt x="13" y="0"/>
                  </a:cubicBezTo>
                  <a:cubicBezTo>
                    <a:pt x="22" y="1"/>
                    <a:pt x="22" y="1"/>
                    <a:pt x="22" y="1"/>
                  </a:cubicBezTo>
                  <a:lnTo>
                    <a:pt x="3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33"/>
            <p:cNvSpPr>
              <a:spLocks/>
            </p:cNvSpPr>
            <p:nvPr/>
          </p:nvSpPr>
          <p:spPr bwMode="auto">
            <a:xfrm>
              <a:off x="4235451" y="3444875"/>
              <a:ext cx="166687" cy="128588"/>
            </a:xfrm>
            <a:custGeom>
              <a:avLst/>
              <a:gdLst>
                <a:gd name="T0" fmla="*/ 0 w 30"/>
                <a:gd name="T1" fmla="*/ 13 h 23"/>
                <a:gd name="T2" fmla="*/ 6 w 30"/>
                <a:gd name="T3" fmla="*/ 0 h 23"/>
                <a:gd name="T4" fmla="*/ 15 w 30"/>
                <a:gd name="T5" fmla="*/ 2 h 23"/>
                <a:gd name="T6" fmla="*/ 28 w 30"/>
                <a:gd name="T7" fmla="*/ 21 h 23"/>
                <a:gd name="T8" fmla="*/ 23 w 30"/>
                <a:gd name="T9" fmla="*/ 23 h 23"/>
                <a:gd name="T10" fmla="*/ 0 w 30"/>
                <a:gd name="T11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3">
                  <a:moveTo>
                    <a:pt x="0" y="13"/>
                  </a:moveTo>
                  <a:cubicBezTo>
                    <a:pt x="10" y="11"/>
                    <a:pt x="7" y="8"/>
                    <a:pt x="6" y="0"/>
                  </a:cubicBezTo>
                  <a:cubicBezTo>
                    <a:pt x="9" y="0"/>
                    <a:pt x="12" y="0"/>
                    <a:pt x="15" y="2"/>
                  </a:cubicBezTo>
                  <a:cubicBezTo>
                    <a:pt x="19" y="4"/>
                    <a:pt x="30" y="17"/>
                    <a:pt x="28" y="21"/>
                  </a:cubicBezTo>
                  <a:cubicBezTo>
                    <a:pt x="27" y="23"/>
                    <a:pt x="25" y="23"/>
                    <a:pt x="23" y="23"/>
                  </a:cubicBezTo>
                  <a:cubicBezTo>
                    <a:pt x="16" y="23"/>
                    <a:pt x="4" y="19"/>
                    <a:pt x="0" y="1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34"/>
            <p:cNvSpPr>
              <a:spLocks/>
            </p:cNvSpPr>
            <p:nvPr/>
          </p:nvSpPr>
          <p:spPr bwMode="auto">
            <a:xfrm>
              <a:off x="4130676" y="3478212"/>
              <a:ext cx="120650" cy="122238"/>
            </a:xfrm>
            <a:custGeom>
              <a:avLst/>
              <a:gdLst>
                <a:gd name="T0" fmla="*/ 9 w 22"/>
                <a:gd name="T1" fmla="*/ 19 h 22"/>
                <a:gd name="T2" fmla="*/ 6 w 22"/>
                <a:gd name="T3" fmla="*/ 19 h 22"/>
                <a:gd name="T4" fmla="*/ 0 w 22"/>
                <a:gd name="T5" fmla="*/ 13 h 22"/>
                <a:gd name="T6" fmla="*/ 1 w 22"/>
                <a:gd name="T7" fmla="*/ 7 h 22"/>
                <a:gd name="T8" fmla="*/ 1 w 22"/>
                <a:gd name="T9" fmla="*/ 0 h 22"/>
                <a:gd name="T10" fmla="*/ 7 w 22"/>
                <a:gd name="T11" fmla="*/ 3 h 22"/>
                <a:gd name="T12" fmla="*/ 13 w 22"/>
                <a:gd name="T13" fmla="*/ 6 h 22"/>
                <a:gd name="T14" fmla="*/ 13 w 22"/>
                <a:gd name="T15" fmla="*/ 21 h 22"/>
                <a:gd name="T16" fmla="*/ 9 w 22"/>
                <a:gd name="T17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9" y="19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4" y="18"/>
                    <a:pt x="0" y="15"/>
                    <a:pt x="0" y="1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6" y="9"/>
                    <a:pt x="22" y="22"/>
                    <a:pt x="13" y="21"/>
                  </a:cubicBezTo>
                  <a:lnTo>
                    <a:pt x="9" y="1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35"/>
            <p:cNvSpPr>
              <a:spLocks/>
            </p:cNvSpPr>
            <p:nvPr/>
          </p:nvSpPr>
          <p:spPr bwMode="auto">
            <a:xfrm>
              <a:off x="3763963" y="3489325"/>
              <a:ext cx="111125" cy="155575"/>
            </a:xfrm>
            <a:custGeom>
              <a:avLst/>
              <a:gdLst>
                <a:gd name="T0" fmla="*/ 11 w 20"/>
                <a:gd name="T1" fmla="*/ 0 h 28"/>
                <a:gd name="T2" fmla="*/ 20 w 20"/>
                <a:gd name="T3" fmla="*/ 16 h 28"/>
                <a:gd name="T4" fmla="*/ 1 w 20"/>
                <a:gd name="T5" fmla="*/ 28 h 28"/>
                <a:gd name="T6" fmla="*/ 0 w 20"/>
                <a:gd name="T7" fmla="*/ 19 h 28"/>
                <a:gd name="T8" fmla="*/ 11 w 20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8">
                  <a:moveTo>
                    <a:pt x="11" y="0"/>
                  </a:moveTo>
                  <a:cubicBezTo>
                    <a:pt x="10" y="7"/>
                    <a:pt x="10" y="16"/>
                    <a:pt x="20" y="16"/>
                  </a:cubicBezTo>
                  <a:cubicBezTo>
                    <a:pt x="19" y="24"/>
                    <a:pt x="8" y="28"/>
                    <a:pt x="1" y="2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4"/>
                    <a:pt x="6" y="3"/>
                    <a:pt x="1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36"/>
            <p:cNvSpPr>
              <a:spLocks/>
            </p:cNvSpPr>
            <p:nvPr/>
          </p:nvSpPr>
          <p:spPr bwMode="auto">
            <a:xfrm>
              <a:off x="3990976" y="3495675"/>
              <a:ext cx="106362" cy="193675"/>
            </a:xfrm>
            <a:custGeom>
              <a:avLst/>
              <a:gdLst>
                <a:gd name="T0" fmla="*/ 7 w 19"/>
                <a:gd name="T1" fmla="*/ 0 h 35"/>
                <a:gd name="T2" fmla="*/ 18 w 19"/>
                <a:gd name="T3" fmla="*/ 10 h 35"/>
                <a:gd name="T4" fmla="*/ 19 w 19"/>
                <a:gd name="T5" fmla="*/ 18 h 35"/>
                <a:gd name="T6" fmla="*/ 0 w 19"/>
                <a:gd name="T7" fmla="*/ 10 h 35"/>
                <a:gd name="T8" fmla="*/ 5 w 19"/>
                <a:gd name="T9" fmla="*/ 0 h 35"/>
                <a:gd name="T10" fmla="*/ 7 w 19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5">
                  <a:moveTo>
                    <a:pt x="7" y="0"/>
                  </a:moveTo>
                  <a:cubicBezTo>
                    <a:pt x="11" y="6"/>
                    <a:pt x="17" y="8"/>
                    <a:pt x="18" y="1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35"/>
                    <a:pt x="0" y="16"/>
                    <a:pt x="0" y="10"/>
                  </a:cubicBezTo>
                  <a:cubicBezTo>
                    <a:pt x="0" y="6"/>
                    <a:pt x="4" y="3"/>
                    <a:pt x="5" y="0"/>
                  </a:cubicBezTo>
                  <a:lnTo>
                    <a:pt x="7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37"/>
            <p:cNvSpPr>
              <a:spLocks/>
            </p:cNvSpPr>
            <p:nvPr/>
          </p:nvSpPr>
          <p:spPr bwMode="auto">
            <a:xfrm>
              <a:off x="3890963" y="3495675"/>
              <a:ext cx="84137" cy="193675"/>
            </a:xfrm>
            <a:custGeom>
              <a:avLst/>
              <a:gdLst>
                <a:gd name="T0" fmla="*/ 6 w 15"/>
                <a:gd name="T1" fmla="*/ 0 h 35"/>
                <a:gd name="T2" fmla="*/ 11 w 15"/>
                <a:gd name="T3" fmla="*/ 5 h 35"/>
                <a:gd name="T4" fmla="*/ 14 w 15"/>
                <a:gd name="T5" fmla="*/ 10 h 35"/>
                <a:gd name="T6" fmla="*/ 2 w 15"/>
                <a:gd name="T7" fmla="*/ 24 h 35"/>
                <a:gd name="T8" fmla="*/ 0 w 15"/>
                <a:gd name="T9" fmla="*/ 17 h 35"/>
                <a:gd name="T10" fmla="*/ 6 w 15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5">
                  <a:moveTo>
                    <a:pt x="6" y="0"/>
                  </a:moveTo>
                  <a:cubicBezTo>
                    <a:pt x="8" y="1"/>
                    <a:pt x="10" y="3"/>
                    <a:pt x="11" y="5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6"/>
                    <a:pt x="9" y="35"/>
                    <a:pt x="2" y="2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9"/>
                    <a:pt x="5" y="7"/>
                    <a:pt x="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38"/>
            <p:cNvSpPr>
              <a:spLocks/>
            </p:cNvSpPr>
            <p:nvPr/>
          </p:nvSpPr>
          <p:spPr bwMode="auto">
            <a:xfrm>
              <a:off x="3641726" y="3529012"/>
              <a:ext cx="122237" cy="122238"/>
            </a:xfrm>
            <a:custGeom>
              <a:avLst/>
              <a:gdLst>
                <a:gd name="T0" fmla="*/ 22 w 22"/>
                <a:gd name="T1" fmla="*/ 0 h 22"/>
                <a:gd name="T2" fmla="*/ 20 w 22"/>
                <a:gd name="T3" fmla="*/ 7 h 22"/>
                <a:gd name="T4" fmla="*/ 18 w 22"/>
                <a:gd name="T5" fmla="*/ 14 h 22"/>
                <a:gd name="T6" fmla="*/ 14 w 22"/>
                <a:gd name="T7" fmla="*/ 17 h 22"/>
                <a:gd name="T8" fmla="*/ 0 w 22"/>
                <a:gd name="T9" fmla="*/ 22 h 22"/>
                <a:gd name="T10" fmla="*/ 10 w 22"/>
                <a:gd name="T11" fmla="*/ 2 h 22"/>
                <a:gd name="T12" fmla="*/ 22 w 22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2" y="0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8" y="21"/>
                    <a:pt x="6" y="22"/>
                    <a:pt x="0" y="22"/>
                  </a:cubicBezTo>
                  <a:cubicBezTo>
                    <a:pt x="1" y="16"/>
                    <a:pt x="4" y="5"/>
                    <a:pt x="10" y="2"/>
                  </a:cubicBezTo>
                  <a:lnTo>
                    <a:pt x="22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39"/>
            <p:cNvSpPr>
              <a:spLocks/>
            </p:cNvSpPr>
            <p:nvPr/>
          </p:nvSpPr>
          <p:spPr bwMode="auto">
            <a:xfrm>
              <a:off x="3548063" y="3540125"/>
              <a:ext cx="115887" cy="100013"/>
            </a:xfrm>
            <a:custGeom>
              <a:avLst/>
              <a:gdLst>
                <a:gd name="T0" fmla="*/ 21 w 21"/>
                <a:gd name="T1" fmla="*/ 0 h 18"/>
                <a:gd name="T2" fmla="*/ 14 w 21"/>
                <a:gd name="T3" fmla="*/ 14 h 18"/>
                <a:gd name="T4" fmla="*/ 9 w 21"/>
                <a:gd name="T5" fmla="*/ 16 h 18"/>
                <a:gd name="T6" fmla="*/ 3 w 21"/>
                <a:gd name="T7" fmla="*/ 4 h 18"/>
                <a:gd name="T8" fmla="*/ 21 w 2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21" y="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0" y="18"/>
                    <a:pt x="2" y="9"/>
                    <a:pt x="3" y="4"/>
                  </a:cubicBezTo>
                  <a:cubicBezTo>
                    <a:pt x="13" y="4"/>
                    <a:pt x="13" y="4"/>
                    <a:pt x="2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40"/>
            <p:cNvSpPr>
              <a:spLocks/>
            </p:cNvSpPr>
            <p:nvPr/>
          </p:nvSpPr>
          <p:spPr bwMode="auto">
            <a:xfrm>
              <a:off x="4217988" y="3551237"/>
              <a:ext cx="111125" cy="160338"/>
            </a:xfrm>
            <a:custGeom>
              <a:avLst/>
              <a:gdLst>
                <a:gd name="T0" fmla="*/ 0 w 20"/>
                <a:gd name="T1" fmla="*/ 12 h 29"/>
                <a:gd name="T2" fmla="*/ 5 w 20"/>
                <a:gd name="T3" fmla="*/ 0 h 29"/>
                <a:gd name="T4" fmla="*/ 16 w 20"/>
                <a:gd name="T5" fmla="*/ 6 h 29"/>
                <a:gd name="T6" fmla="*/ 8 w 20"/>
                <a:gd name="T7" fmla="*/ 22 h 29"/>
                <a:gd name="T8" fmla="*/ 0 w 20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9">
                  <a:moveTo>
                    <a:pt x="0" y="12"/>
                  </a:moveTo>
                  <a:cubicBezTo>
                    <a:pt x="5" y="7"/>
                    <a:pt x="6" y="7"/>
                    <a:pt x="5" y="0"/>
                  </a:cubicBezTo>
                  <a:cubicBezTo>
                    <a:pt x="7" y="1"/>
                    <a:pt x="14" y="4"/>
                    <a:pt x="16" y="6"/>
                  </a:cubicBezTo>
                  <a:cubicBezTo>
                    <a:pt x="20" y="11"/>
                    <a:pt x="20" y="29"/>
                    <a:pt x="8" y="22"/>
                  </a:cubicBezTo>
                  <a:cubicBezTo>
                    <a:pt x="4" y="19"/>
                    <a:pt x="2" y="16"/>
                    <a:pt x="0" y="1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41"/>
            <p:cNvSpPr>
              <a:spLocks/>
            </p:cNvSpPr>
            <p:nvPr/>
          </p:nvSpPr>
          <p:spPr bwMode="auto">
            <a:xfrm>
              <a:off x="4090988" y="3573462"/>
              <a:ext cx="111125" cy="177800"/>
            </a:xfrm>
            <a:custGeom>
              <a:avLst/>
              <a:gdLst>
                <a:gd name="T0" fmla="*/ 13 w 20"/>
                <a:gd name="T1" fmla="*/ 32 h 32"/>
                <a:gd name="T2" fmla="*/ 1 w 20"/>
                <a:gd name="T3" fmla="*/ 19 h 32"/>
                <a:gd name="T4" fmla="*/ 0 w 20"/>
                <a:gd name="T5" fmla="*/ 16 h 32"/>
                <a:gd name="T6" fmla="*/ 2 w 20"/>
                <a:gd name="T7" fmla="*/ 11 h 32"/>
                <a:gd name="T8" fmla="*/ 4 w 20"/>
                <a:gd name="T9" fmla="*/ 0 h 32"/>
                <a:gd name="T10" fmla="*/ 6 w 20"/>
                <a:gd name="T11" fmla="*/ 1 h 32"/>
                <a:gd name="T12" fmla="*/ 12 w 20"/>
                <a:gd name="T13" fmla="*/ 5 h 32"/>
                <a:gd name="T14" fmla="*/ 17 w 20"/>
                <a:gd name="T15" fmla="*/ 7 h 32"/>
                <a:gd name="T16" fmla="*/ 18 w 20"/>
                <a:gd name="T17" fmla="*/ 8 h 32"/>
                <a:gd name="T18" fmla="*/ 19 w 20"/>
                <a:gd name="T19" fmla="*/ 10 h 32"/>
                <a:gd name="T20" fmla="*/ 18 w 20"/>
                <a:gd name="T21" fmla="*/ 23 h 32"/>
                <a:gd name="T22" fmla="*/ 17 w 20"/>
                <a:gd name="T23" fmla="*/ 28 h 32"/>
                <a:gd name="T24" fmla="*/ 13 w 20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2">
                  <a:moveTo>
                    <a:pt x="13" y="32"/>
                  </a:moveTo>
                  <a:cubicBezTo>
                    <a:pt x="7" y="30"/>
                    <a:pt x="2" y="26"/>
                    <a:pt x="1" y="1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4" y="8"/>
                    <a:pt x="6" y="4"/>
                    <a:pt x="4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17"/>
                    <a:pt x="19" y="18"/>
                    <a:pt x="18" y="23"/>
                  </a:cubicBezTo>
                  <a:cubicBezTo>
                    <a:pt x="17" y="28"/>
                    <a:pt x="17" y="28"/>
                    <a:pt x="17" y="28"/>
                  </a:cubicBezTo>
                  <a:lnTo>
                    <a:pt x="13" y="3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42"/>
            <p:cNvSpPr>
              <a:spLocks/>
            </p:cNvSpPr>
            <p:nvPr/>
          </p:nvSpPr>
          <p:spPr bwMode="auto">
            <a:xfrm>
              <a:off x="3946526" y="3589337"/>
              <a:ext cx="128587" cy="173038"/>
            </a:xfrm>
            <a:custGeom>
              <a:avLst/>
              <a:gdLst>
                <a:gd name="T0" fmla="*/ 8 w 23"/>
                <a:gd name="T1" fmla="*/ 0 h 31"/>
                <a:gd name="T2" fmla="*/ 16 w 23"/>
                <a:gd name="T3" fmla="*/ 24 h 31"/>
                <a:gd name="T4" fmla="*/ 12 w 23"/>
                <a:gd name="T5" fmla="*/ 29 h 31"/>
                <a:gd name="T6" fmla="*/ 5 w 23"/>
                <a:gd name="T7" fmla="*/ 22 h 31"/>
                <a:gd name="T8" fmla="*/ 5 w 23"/>
                <a:gd name="T9" fmla="*/ 7 h 31"/>
                <a:gd name="T10" fmla="*/ 8 w 23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8" y="0"/>
                  </a:moveTo>
                  <a:cubicBezTo>
                    <a:pt x="17" y="9"/>
                    <a:pt x="23" y="11"/>
                    <a:pt x="16" y="24"/>
                  </a:cubicBezTo>
                  <a:cubicBezTo>
                    <a:pt x="15" y="26"/>
                    <a:pt x="14" y="28"/>
                    <a:pt x="12" y="29"/>
                  </a:cubicBezTo>
                  <a:cubicBezTo>
                    <a:pt x="9" y="31"/>
                    <a:pt x="6" y="25"/>
                    <a:pt x="5" y="22"/>
                  </a:cubicBezTo>
                  <a:cubicBezTo>
                    <a:pt x="0" y="14"/>
                    <a:pt x="0" y="14"/>
                    <a:pt x="5" y="7"/>
                  </a:cubicBezTo>
                  <a:lnTo>
                    <a:pt x="8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43"/>
            <p:cNvSpPr>
              <a:spLocks/>
            </p:cNvSpPr>
            <p:nvPr/>
          </p:nvSpPr>
          <p:spPr bwMode="auto">
            <a:xfrm>
              <a:off x="3863976" y="3622675"/>
              <a:ext cx="66675" cy="155575"/>
            </a:xfrm>
            <a:custGeom>
              <a:avLst/>
              <a:gdLst>
                <a:gd name="T0" fmla="*/ 2 w 12"/>
                <a:gd name="T1" fmla="*/ 0 h 28"/>
                <a:gd name="T2" fmla="*/ 9 w 12"/>
                <a:gd name="T3" fmla="*/ 8 h 28"/>
                <a:gd name="T4" fmla="*/ 12 w 12"/>
                <a:gd name="T5" fmla="*/ 8 h 28"/>
                <a:gd name="T6" fmla="*/ 7 w 12"/>
                <a:gd name="T7" fmla="*/ 28 h 28"/>
                <a:gd name="T8" fmla="*/ 0 w 12"/>
                <a:gd name="T9" fmla="*/ 14 h 28"/>
                <a:gd name="T10" fmla="*/ 0 w 12"/>
                <a:gd name="T11" fmla="*/ 8 h 28"/>
                <a:gd name="T12" fmla="*/ 2 w 12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8">
                  <a:moveTo>
                    <a:pt x="2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15"/>
                    <a:pt x="11" y="21"/>
                    <a:pt x="7" y="28"/>
                  </a:cubicBezTo>
                  <a:cubicBezTo>
                    <a:pt x="2" y="25"/>
                    <a:pt x="0" y="19"/>
                    <a:pt x="0" y="14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1" y="2"/>
                    <a:pt x="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44"/>
            <p:cNvSpPr>
              <a:spLocks/>
            </p:cNvSpPr>
            <p:nvPr/>
          </p:nvSpPr>
          <p:spPr bwMode="auto">
            <a:xfrm>
              <a:off x="3659188" y="3629025"/>
              <a:ext cx="82550" cy="100013"/>
            </a:xfrm>
            <a:custGeom>
              <a:avLst/>
              <a:gdLst>
                <a:gd name="T0" fmla="*/ 15 w 15"/>
                <a:gd name="T1" fmla="*/ 0 h 18"/>
                <a:gd name="T2" fmla="*/ 13 w 15"/>
                <a:gd name="T3" fmla="*/ 7 h 18"/>
                <a:gd name="T4" fmla="*/ 12 w 15"/>
                <a:gd name="T5" fmla="*/ 13 h 18"/>
                <a:gd name="T6" fmla="*/ 8 w 15"/>
                <a:gd name="T7" fmla="*/ 16 h 18"/>
                <a:gd name="T8" fmla="*/ 0 w 15"/>
                <a:gd name="T9" fmla="*/ 7 h 18"/>
                <a:gd name="T10" fmla="*/ 15 w 15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8">
                  <a:moveTo>
                    <a:pt x="15" y="0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" y="18"/>
                    <a:pt x="0" y="12"/>
                    <a:pt x="0" y="7"/>
                  </a:cubicBezTo>
                  <a:cubicBezTo>
                    <a:pt x="6" y="6"/>
                    <a:pt x="10" y="3"/>
                    <a:pt x="15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45"/>
            <p:cNvSpPr>
              <a:spLocks/>
            </p:cNvSpPr>
            <p:nvPr/>
          </p:nvSpPr>
          <p:spPr bwMode="auto">
            <a:xfrm>
              <a:off x="3741738" y="3633787"/>
              <a:ext cx="111125" cy="100013"/>
            </a:xfrm>
            <a:custGeom>
              <a:avLst/>
              <a:gdLst>
                <a:gd name="T0" fmla="*/ 20 w 20"/>
                <a:gd name="T1" fmla="*/ 0 h 18"/>
                <a:gd name="T2" fmla="*/ 17 w 20"/>
                <a:gd name="T3" fmla="*/ 10 h 18"/>
                <a:gd name="T4" fmla="*/ 5 w 20"/>
                <a:gd name="T5" fmla="*/ 18 h 18"/>
                <a:gd name="T6" fmla="*/ 1 w 20"/>
                <a:gd name="T7" fmla="*/ 18 h 18"/>
                <a:gd name="T8" fmla="*/ 2 w 20"/>
                <a:gd name="T9" fmla="*/ 11 h 18"/>
                <a:gd name="T10" fmla="*/ 2 w 20"/>
                <a:gd name="T11" fmla="*/ 4 h 18"/>
                <a:gd name="T12" fmla="*/ 14 w 20"/>
                <a:gd name="T13" fmla="*/ 3 h 18"/>
                <a:gd name="T14" fmla="*/ 20 w 20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8">
                  <a:moveTo>
                    <a:pt x="20" y="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5" y="14"/>
                    <a:pt x="10" y="18"/>
                    <a:pt x="5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4"/>
                    <a:pt x="0" y="14"/>
                    <a:pt x="2" y="11"/>
                  </a:cubicBezTo>
                  <a:cubicBezTo>
                    <a:pt x="0" y="10"/>
                    <a:pt x="1" y="6"/>
                    <a:pt x="2" y="4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20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46"/>
            <p:cNvSpPr>
              <a:spLocks/>
            </p:cNvSpPr>
            <p:nvPr/>
          </p:nvSpPr>
          <p:spPr bwMode="auto">
            <a:xfrm>
              <a:off x="3192463" y="3878262"/>
              <a:ext cx="522287" cy="431800"/>
            </a:xfrm>
            <a:custGeom>
              <a:avLst/>
              <a:gdLst>
                <a:gd name="T0" fmla="*/ 94 w 94"/>
                <a:gd name="T1" fmla="*/ 10 h 78"/>
                <a:gd name="T2" fmla="*/ 91 w 94"/>
                <a:gd name="T3" fmla="*/ 12 h 78"/>
                <a:gd name="T4" fmla="*/ 87 w 94"/>
                <a:gd name="T5" fmla="*/ 11 h 78"/>
                <a:gd name="T6" fmla="*/ 76 w 94"/>
                <a:gd name="T7" fmla="*/ 9 h 78"/>
                <a:gd name="T8" fmla="*/ 64 w 94"/>
                <a:gd name="T9" fmla="*/ 16 h 78"/>
                <a:gd name="T10" fmla="*/ 54 w 94"/>
                <a:gd name="T11" fmla="*/ 21 h 78"/>
                <a:gd name="T12" fmla="*/ 62 w 94"/>
                <a:gd name="T13" fmla="*/ 35 h 78"/>
                <a:gd name="T14" fmla="*/ 55 w 94"/>
                <a:gd name="T15" fmla="*/ 25 h 78"/>
                <a:gd name="T16" fmla="*/ 60 w 94"/>
                <a:gd name="T17" fmla="*/ 21 h 78"/>
                <a:gd name="T18" fmla="*/ 58 w 94"/>
                <a:gd name="T19" fmla="*/ 26 h 78"/>
                <a:gd name="T20" fmla="*/ 59 w 94"/>
                <a:gd name="T21" fmla="*/ 29 h 78"/>
                <a:gd name="T22" fmla="*/ 74 w 94"/>
                <a:gd name="T23" fmla="*/ 34 h 78"/>
                <a:gd name="T24" fmla="*/ 67 w 94"/>
                <a:gd name="T25" fmla="*/ 41 h 78"/>
                <a:gd name="T26" fmla="*/ 81 w 94"/>
                <a:gd name="T27" fmla="*/ 38 h 78"/>
                <a:gd name="T28" fmla="*/ 76 w 94"/>
                <a:gd name="T29" fmla="*/ 42 h 78"/>
                <a:gd name="T30" fmla="*/ 73 w 94"/>
                <a:gd name="T31" fmla="*/ 49 h 78"/>
                <a:gd name="T32" fmla="*/ 87 w 94"/>
                <a:gd name="T33" fmla="*/ 51 h 78"/>
                <a:gd name="T34" fmla="*/ 85 w 94"/>
                <a:gd name="T35" fmla="*/ 62 h 78"/>
                <a:gd name="T36" fmla="*/ 74 w 94"/>
                <a:gd name="T37" fmla="*/ 62 h 78"/>
                <a:gd name="T38" fmla="*/ 68 w 94"/>
                <a:gd name="T39" fmla="*/ 62 h 78"/>
                <a:gd name="T40" fmla="*/ 64 w 94"/>
                <a:gd name="T41" fmla="*/ 72 h 78"/>
                <a:gd name="T42" fmla="*/ 69 w 94"/>
                <a:gd name="T43" fmla="*/ 73 h 78"/>
                <a:gd name="T44" fmla="*/ 57 w 94"/>
                <a:gd name="T45" fmla="*/ 74 h 78"/>
                <a:gd name="T46" fmla="*/ 53 w 94"/>
                <a:gd name="T47" fmla="*/ 66 h 78"/>
                <a:gd name="T48" fmla="*/ 43 w 94"/>
                <a:gd name="T49" fmla="*/ 65 h 78"/>
                <a:gd name="T50" fmla="*/ 27 w 94"/>
                <a:gd name="T51" fmla="*/ 53 h 78"/>
                <a:gd name="T52" fmla="*/ 21 w 94"/>
                <a:gd name="T53" fmla="*/ 52 h 78"/>
                <a:gd name="T54" fmla="*/ 16 w 94"/>
                <a:gd name="T55" fmla="*/ 65 h 78"/>
                <a:gd name="T56" fmla="*/ 21 w 94"/>
                <a:gd name="T57" fmla="*/ 63 h 78"/>
                <a:gd name="T58" fmla="*/ 7 w 94"/>
                <a:gd name="T59" fmla="*/ 56 h 78"/>
                <a:gd name="T60" fmla="*/ 26 w 94"/>
                <a:gd name="T61" fmla="*/ 49 h 78"/>
                <a:gd name="T62" fmla="*/ 35 w 94"/>
                <a:gd name="T63" fmla="*/ 50 h 78"/>
                <a:gd name="T64" fmla="*/ 45 w 94"/>
                <a:gd name="T65" fmla="*/ 46 h 78"/>
                <a:gd name="T66" fmla="*/ 52 w 94"/>
                <a:gd name="T67" fmla="*/ 47 h 78"/>
                <a:gd name="T68" fmla="*/ 62 w 94"/>
                <a:gd name="T69" fmla="*/ 48 h 78"/>
                <a:gd name="T70" fmla="*/ 57 w 94"/>
                <a:gd name="T71" fmla="*/ 48 h 78"/>
                <a:gd name="T72" fmla="*/ 55 w 94"/>
                <a:gd name="T73" fmla="*/ 49 h 78"/>
                <a:gd name="T74" fmla="*/ 60 w 94"/>
                <a:gd name="T75" fmla="*/ 52 h 78"/>
                <a:gd name="T76" fmla="*/ 62 w 94"/>
                <a:gd name="T77" fmla="*/ 51 h 78"/>
                <a:gd name="T78" fmla="*/ 60 w 94"/>
                <a:gd name="T79" fmla="*/ 44 h 78"/>
                <a:gd name="T80" fmla="*/ 51 w 94"/>
                <a:gd name="T81" fmla="*/ 44 h 78"/>
                <a:gd name="T82" fmla="*/ 34 w 94"/>
                <a:gd name="T83" fmla="*/ 39 h 78"/>
                <a:gd name="T84" fmla="*/ 32 w 94"/>
                <a:gd name="T85" fmla="*/ 36 h 78"/>
                <a:gd name="T86" fmla="*/ 45 w 94"/>
                <a:gd name="T87" fmla="*/ 33 h 78"/>
                <a:gd name="T88" fmla="*/ 35 w 94"/>
                <a:gd name="T89" fmla="*/ 28 h 78"/>
                <a:gd name="T90" fmla="*/ 40 w 94"/>
                <a:gd name="T91" fmla="*/ 28 h 78"/>
                <a:gd name="T92" fmla="*/ 47 w 94"/>
                <a:gd name="T93" fmla="*/ 28 h 78"/>
                <a:gd name="T94" fmla="*/ 36 w 94"/>
                <a:gd name="T95" fmla="*/ 17 h 78"/>
                <a:gd name="T96" fmla="*/ 45 w 94"/>
                <a:gd name="T97" fmla="*/ 21 h 78"/>
                <a:gd name="T98" fmla="*/ 48 w 94"/>
                <a:gd name="T99" fmla="*/ 20 h 78"/>
                <a:gd name="T100" fmla="*/ 44 w 94"/>
                <a:gd name="T101" fmla="*/ 14 h 78"/>
                <a:gd name="T102" fmla="*/ 43 w 94"/>
                <a:gd name="T103" fmla="*/ 9 h 78"/>
                <a:gd name="T104" fmla="*/ 48 w 94"/>
                <a:gd name="T105" fmla="*/ 13 h 78"/>
                <a:gd name="T106" fmla="*/ 60 w 94"/>
                <a:gd name="T107" fmla="*/ 4 h 78"/>
                <a:gd name="T108" fmla="*/ 64 w 94"/>
                <a:gd name="T109" fmla="*/ 1 h 78"/>
                <a:gd name="T110" fmla="*/ 73 w 94"/>
                <a:gd name="T111" fmla="*/ 3 h 78"/>
                <a:gd name="T112" fmla="*/ 80 w 94"/>
                <a:gd name="T113" fmla="*/ 1 h 78"/>
                <a:gd name="T114" fmla="*/ 88 w 94"/>
                <a:gd name="T115" fmla="*/ 7 h 78"/>
                <a:gd name="T116" fmla="*/ 94 w 94"/>
                <a:gd name="T117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4" h="78">
                  <a:moveTo>
                    <a:pt x="94" y="10"/>
                  </a:moveTo>
                  <a:cubicBezTo>
                    <a:pt x="91" y="12"/>
                    <a:pt x="91" y="12"/>
                    <a:pt x="91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1" y="8"/>
                    <a:pt x="68" y="13"/>
                    <a:pt x="64" y="16"/>
                  </a:cubicBezTo>
                  <a:cubicBezTo>
                    <a:pt x="61" y="19"/>
                    <a:pt x="58" y="17"/>
                    <a:pt x="54" y="21"/>
                  </a:cubicBezTo>
                  <a:cubicBezTo>
                    <a:pt x="49" y="28"/>
                    <a:pt x="54" y="35"/>
                    <a:pt x="62" y="35"/>
                  </a:cubicBezTo>
                  <a:cubicBezTo>
                    <a:pt x="59" y="32"/>
                    <a:pt x="53" y="32"/>
                    <a:pt x="55" y="25"/>
                  </a:cubicBezTo>
                  <a:cubicBezTo>
                    <a:pt x="56" y="22"/>
                    <a:pt x="58" y="22"/>
                    <a:pt x="60" y="21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62" y="35"/>
                    <a:pt x="69" y="32"/>
                    <a:pt x="74" y="34"/>
                  </a:cubicBezTo>
                  <a:cubicBezTo>
                    <a:pt x="72" y="36"/>
                    <a:pt x="67" y="37"/>
                    <a:pt x="67" y="41"/>
                  </a:cubicBezTo>
                  <a:cubicBezTo>
                    <a:pt x="74" y="38"/>
                    <a:pt x="73" y="38"/>
                    <a:pt x="81" y="38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5"/>
                    <a:pt x="76" y="47"/>
                    <a:pt x="73" y="49"/>
                  </a:cubicBezTo>
                  <a:cubicBezTo>
                    <a:pt x="78" y="52"/>
                    <a:pt x="83" y="48"/>
                    <a:pt x="87" y="51"/>
                  </a:cubicBezTo>
                  <a:cubicBezTo>
                    <a:pt x="92" y="55"/>
                    <a:pt x="89" y="60"/>
                    <a:pt x="85" y="62"/>
                  </a:cubicBezTo>
                  <a:cubicBezTo>
                    <a:pt x="80" y="64"/>
                    <a:pt x="79" y="62"/>
                    <a:pt x="74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59" y="62"/>
                    <a:pt x="57" y="70"/>
                    <a:pt x="64" y="72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7" y="78"/>
                    <a:pt x="60" y="77"/>
                    <a:pt x="57" y="74"/>
                  </a:cubicBezTo>
                  <a:cubicBezTo>
                    <a:pt x="53" y="71"/>
                    <a:pt x="55" y="68"/>
                    <a:pt x="53" y="66"/>
                  </a:cubicBezTo>
                  <a:cubicBezTo>
                    <a:pt x="52" y="66"/>
                    <a:pt x="46" y="67"/>
                    <a:pt x="43" y="65"/>
                  </a:cubicBezTo>
                  <a:cubicBezTo>
                    <a:pt x="36" y="62"/>
                    <a:pt x="37" y="56"/>
                    <a:pt x="27" y="53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8" y="53"/>
                    <a:pt x="9" y="66"/>
                    <a:pt x="16" y="65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0" y="73"/>
                    <a:pt x="0" y="69"/>
                    <a:pt x="7" y="56"/>
                  </a:cubicBezTo>
                  <a:cubicBezTo>
                    <a:pt x="10" y="50"/>
                    <a:pt x="19" y="47"/>
                    <a:pt x="26" y="49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9" y="50"/>
                    <a:pt x="40" y="46"/>
                    <a:pt x="45" y="46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5" y="47"/>
                    <a:pt x="58" y="42"/>
                    <a:pt x="62" y="48"/>
                  </a:cubicBezTo>
                  <a:cubicBezTo>
                    <a:pt x="60" y="50"/>
                    <a:pt x="59" y="50"/>
                    <a:pt x="57" y="48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6" y="49"/>
                    <a:pt x="63" y="45"/>
                    <a:pt x="60" y="44"/>
                  </a:cubicBezTo>
                  <a:cubicBezTo>
                    <a:pt x="56" y="41"/>
                    <a:pt x="55" y="44"/>
                    <a:pt x="51" y="4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8" y="36"/>
                    <a:pt x="40" y="35"/>
                    <a:pt x="45" y="33"/>
                  </a:cubicBezTo>
                  <a:cubicBezTo>
                    <a:pt x="41" y="28"/>
                    <a:pt x="39" y="32"/>
                    <a:pt x="35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5" y="22"/>
                    <a:pt x="37" y="27"/>
                    <a:pt x="36" y="17"/>
                  </a:cubicBezTo>
                  <a:cubicBezTo>
                    <a:pt x="39" y="19"/>
                    <a:pt x="41" y="21"/>
                    <a:pt x="45" y="21"/>
                  </a:cubicBezTo>
                  <a:cubicBezTo>
                    <a:pt x="45" y="21"/>
                    <a:pt x="48" y="22"/>
                    <a:pt x="48" y="20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9" y="22"/>
                    <a:pt x="57" y="9"/>
                    <a:pt x="60" y="4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9" y="0"/>
                    <a:pt x="70" y="3"/>
                    <a:pt x="73" y="3"/>
                  </a:cubicBezTo>
                  <a:cubicBezTo>
                    <a:pt x="75" y="3"/>
                    <a:pt x="76" y="0"/>
                    <a:pt x="80" y="1"/>
                  </a:cubicBezTo>
                  <a:cubicBezTo>
                    <a:pt x="83" y="2"/>
                    <a:pt x="85" y="5"/>
                    <a:pt x="88" y="7"/>
                  </a:cubicBezTo>
                  <a:lnTo>
                    <a:pt x="94" y="1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47"/>
            <p:cNvSpPr>
              <a:spLocks/>
            </p:cNvSpPr>
            <p:nvPr/>
          </p:nvSpPr>
          <p:spPr bwMode="auto">
            <a:xfrm>
              <a:off x="4313238" y="3900487"/>
              <a:ext cx="215900" cy="66675"/>
            </a:xfrm>
            <a:custGeom>
              <a:avLst/>
              <a:gdLst>
                <a:gd name="T0" fmla="*/ 39 w 39"/>
                <a:gd name="T1" fmla="*/ 10 h 12"/>
                <a:gd name="T2" fmla="*/ 39 w 39"/>
                <a:gd name="T3" fmla="*/ 12 h 12"/>
                <a:gd name="T4" fmla="*/ 19 w 39"/>
                <a:gd name="T5" fmla="*/ 2 h 12"/>
                <a:gd name="T6" fmla="*/ 0 w 39"/>
                <a:gd name="T7" fmla="*/ 4 h 12"/>
                <a:gd name="T8" fmla="*/ 10 w 39"/>
                <a:gd name="T9" fmla="*/ 2 h 12"/>
                <a:gd name="T10" fmla="*/ 13 w 39"/>
                <a:gd name="T11" fmla="*/ 0 h 12"/>
                <a:gd name="T12" fmla="*/ 22 w 39"/>
                <a:gd name="T13" fmla="*/ 0 h 12"/>
                <a:gd name="T14" fmla="*/ 39 w 39"/>
                <a:gd name="T1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2">
                  <a:moveTo>
                    <a:pt x="39" y="10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25" y="12"/>
                    <a:pt x="27" y="3"/>
                    <a:pt x="19" y="2"/>
                  </a:cubicBezTo>
                  <a:cubicBezTo>
                    <a:pt x="13" y="1"/>
                    <a:pt x="6" y="12"/>
                    <a:pt x="0" y="4"/>
                  </a:cubicBezTo>
                  <a:cubicBezTo>
                    <a:pt x="3" y="5"/>
                    <a:pt x="7" y="4"/>
                    <a:pt x="10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2"/>
                    <a:pt x="32" y="10"/>
                    <a:pt x="39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48"/>
            <p:cNvSpPr>
              <a:spLocks/>
            </p:cNvSpPr>
            <p:nvPr/>
          </p:nvSpPr>
          <p:spPr bwMode="auto">
            <a:xfrm>
              <a:off x="3559176" y="3933825"/>
              <a:ext cx="171450" cy="55563"/>
            </a:xfrm>
            <a:custGeom>
              <a:avLst/>
              <a:gdLst>
                <a:gd name="T0" fmla="*/ 31 w 31"/>
                <a:gd name="T1" fmla="*/ 4 h 10"/>
                <a:gd name="T2" fmla="*/ 19 w 31"/>
                <a:gd name="T3" fmla="*/ 5 h 10"/>
                <a:gd name="T4" fmla="*/ 10 w 31"/>
                <a:gd name="T5" fmla="*/ 3 h 10"/>
                <a:gd name="T6" fmla="*/ 0 w 31"/>
                <a:gd name="T7" fmla="*/ 10 h 10"/>
                <a:gd name="T8" fmla="*/ 19 w 31"/>
                <a:gd name="T9" fmla="*/ 3 h 10"/>
                <a:gd name="T10" fmla="*/ 25 w 31"/>
                <a:gd name="T11" fmla="*/ 4 h 10"/>
                <a:gd name="T12" fmla="*/ 31 w 31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0">
                  <a:moveTo>
                    <a:pt x="31" y="4"/>
                  </a:moveTo>
                  <a:cubicBezTo>
                    <a:pt x="28" y="6"/>
                    <a:pt x="22" y="6"/>
                    <a:pt x="19" y="5"/>
                  </a:cubicBezTo>
                  <a:cubicBezTo>
                    <a:pt x="16" y="4"/>
                    <a:pt x="14" y="2"/>
                    <a:pt x="10" y="3"/>
                  </a:cubicBezTo>
                  <a:cubicBezTo>
                    <a:pt x="5" y="3"/>
                    <a:pt x="4" y="8"/>
                    <a:pt x="0" y="10"/>
                  </a:cubicBezTo>
                  <a:cubicBezTo>
                    <a:pt x="5" y="1"/>
                    <a:pt x="10" y="0"/>
                    <a:pt x="19" y="3"/>
                  </a:cubicBezTo>
                  <a:cubicBezTo>
                    <a:pt x="25" y="4"/>
                    <a:pt x="25" y="4"/>
                    <a:pt x="25" y="4"/>
                  </a:cubicBezTo>
                  <a:lnTo>
                    <a:pt x="31" y="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49"/>
            <p:cNvSpPr>
              <a:spLocks/>
            </p:cNvSpPr>
            <p:nvPr/>
          </p:nvSpPr>
          <p:spPr bwMode="auto">
            <a:xfrm>
              <a:off x="4324351" y="3927475"/>
              <a:ext cx="166687" cy="88900"/>
            </a:xfrm>
            <a:custGeom>
              <a:avLst/>
              <a:gdLst>
                <a:gd name="T0" fmla="*/ 30 w 30"/>
                <a:gd name="T1" fmla="*/ 10 h 16"/>
                <a:gd name="T2" fmla="*/ 12 w 30"/>
                <a:gd name="T3" fmla="*/ 11 h 16"/>
                <a:gd name="T4" fmla="*/ 0 w 30"/>
                <a:gd name="T5" fmla="*/ 15 h 16"/>
                <a:gd name="T6" fmla="*/ 5 w 30"/>
                <a:gd name="T7" fmla="*/ 11 h 16"/>
                <a:gd name="T8" fmla="*/ 10 w 30"/>
                <a:gd name="T9" fmla="*/ 6 h 16"/>
                <a:gd name="T10" fmla="*/ 30 w 30"/>
                <a:gd name="T11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6">
                  <a:moveTo>
                    <a:pt x="30" y="10"/>
                  </a:moveTo>
                  <a:cubicBezTo>
                    <a:pt x="24" y="16"/>
                    <a:pt x="20" y="10"/>
                    <a:pt x="12" y="11"/>
                  </a:cubicBezTo>
                  <a:cubicBezTo>
                    <a:pt x="8" y="12"/>
                    <a:pt x="5" y="15"/>
                    <a:pt x="0" y="1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6" y="0"/>
                    <a:pt x="24" y="7"/>
                    <a:pt x="30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50"/>
            <p:cNvSpPr>
              <a:spLocks/>
            </p:cNvSpPr>
            <p:nvPr/>
          </p:nvSpPr>
          <p:spPr bwMode="auto">
            <a:xfrm>
              <a:off x="4535488" y="3944937"/>
              <a:ext cx="60325" cy="38100"/>
            </a:xfrm>
            <a:custGeom>
              <a:avLst/>
              <a:gdLst>
                <a:gd name="T0" fmla="*/ 11 w 11"/>
                <a:gd name="T1" fmla="*/ 7 h 7"/>
                <a:gd name="T2" fmla="*/ 6 w 11"/>
                <a:gd name="T3" fmla="*/ 7 h 7"/>
                <a:gd name="T4" fmla="*/ 0 w 11"/>
                <a:gd name="T5" fmla="*/ 6 h 7"/>
                <a:gd name="T6" fmla="*/ 2 w 11"/>
                <a:gd name="T7" fmla="*/ 3 h 7"/>
                <a:gd name="T8" fmla="*/ 11 w 11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0"/>
                    <a:pt x="10" y="4"/>
                    <a:pt x="11" y="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51"/>
            <p:cNvSpPr>
              <a:spLocks/>
            </p:cNvSpPr>
            <p:nvPr/>
          </p:nvSpPr>
          <p:spPr bwMode="auto">
            <a:xfrm>
              <a:off x="3913188" y="3971925"/>
              <a:ext cx="184150" cy="211138"/>
            </a:xfrm>
            <a:custGeom>
              <a:avLst/>
              <a:gdLst>
                <a:gd name="T0" fmla="*/ 32 w 33"/>
                <a:gd name="T1" fmla="*/ 20 h 38"/>
                <a:gd name="T2" fmla="*/ 29 w 33"/>
                <a:gd name="T3" fmla="*/ 10 h 38"/>
                <a:gd name="T4" fmla="*/ 18 w 33"/>
                <a:gd name="T5" fmla="*/ 11 h 38"/>
                <a:gd name="T6" fmla="*/ 19 w 33"/>
                <a:gd name="T7" fmla="*/ 37 h 38"/>
                <a:gd name="T8" fmla="*/ 22 w 33"/>
                <a:gd name="T9" fmla="*/ 25 h 38"/>
                <a:gd name="T10" fmla="*/ 7 w 33"/>
                <a:gd name="T11" fmla="*/ 17 h 38"/>
                <a:gd name="T12" fmla="*/ 7 w 33"/>
                <a:gd name="T13" fmla="*/ 38 h 38"/>
                <a:gd name="T14" fmla="*/ 8 w 33"/>
                <a:gd name="T15" fmla="*/ 31 h 38"/>
                <a:gd name="T16" fmla="*/ 2 w 33"/>
                <a:gd name="T17" fmla="*/ 13 h 38"/>
                <a:gd name="T18" fmla="*/ 11 w 33"/>
                <a:gd name="T19" fmla="*/ 7 h 38"/>
                <a:gd name="T20" fmla="*/ 22 w 33"/>
                <a:gd name="T21" fmla="*/ 1 h 38"/>
                <a:gd name="T22" fmla="*/ 27 w 33"/>
                <a:gd name="T23" fmla="*/ 2 h 38"/>
                <a:gd name="T24" fmla="*/ 31 w 33"/>
                <a:gd name="T25" fmla="*/ 4 h 38"/>
                <a:gd name="T26" fmla="*/ 32 w 33"/>
                <a:gd name="T27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8">
                  <a:moveTo>
                    <a:pt x="32" y="20"/>
                  </a:moveTo>
                  <a:cubicBezTo>
                    <a:pt x="30" y="18"/>
                    <a:pt x="31" y="13"/>
                    <a:pt x="29" y="10"/>
                  </a:cubicBezTo>
                  <a:cubicBezTo>
                    <a:pt x="27" y="3"/>
                    <a:pt x="19" y="6"/>
                    <a:pt x="18" y="11"/>
                  </a:cubicBezTo>
                  <a:cubicBezTo>
                    <a:pt x="16" y="18"/>
                    <a:pt x="33" y="27"/>
                    <a:pt x="19" y="37"/>
                  </a:cubicBezTo>
                  <a:cubicBezTo>
                    <a:pt x="20" y="33"/>
                    <a:pt x="23" y="30"/>
                    <a:pt x="22" y="25"/>
                  </a:cubicBezTo>
                  <a:cubicBezTo>
                    <a:pt x="21" y="20"/>
                    <a:pt x="12" y="8"/>
                    <a:pt x="7" y="17"/>
                  </a:cubicBezTo>
                  <a:cubicBezTo>
                    <a:pt x="3" y="23"/>
                    <a:pt x="14" y="33"/>
                    <a:pt x="7" y="38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24"/>
                    <a:pt x="0" y="22"/>
                    <a:pt x="2" y="13"/>
                  </a:cubicBezTo>
                  <a:cubicBezTo>
                    <a:pt x="4" y="5"/>
                    <a:pt x="10" y="13"/>
                    <a:pt x="11" y="7"/>
                  </a:cubicBezTo>
                  <a:cubicBezTo>
                    <a:pt x="16" y="7"/>
                    <a:pt x="17" y="2"/>
                    <a:pt x="22" y="1"/>
                  </a:cubicBezTo>
                  <a:cubicBezTo>
                    <a:pt x="24" y="0"/>
                    <a:pt x="26" y="1"/>
                    <a:pt x="27" y="2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3" y="7"/>
                    <a:pt x="32" y="16"/>
                    <a:pt x="32" y="2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52"/>
            <p:cNvSpPr>
              <a:spLocks/>
            </p:cNvSpPr>
            <p:nvPr/>
          </p:nvSpPr>
          <p:spPr bwMode="auto">
            <a:xfrm>
              <a:off x="3521076" y="3978275"/>
              <a:ext cx="160337" cy="66675"/>
            </a:xfrm>
            <a:custGeom>
              <a:avLst/>
              <a:gdLst>
                <a:gd name="T0" fmla="*/ 29 w 29"/>
                <a:gd name="T1" fmla="*/ 7 h 12"/>
                <a:gd name="T2" fmla="*/ 20 w 29"/>
                <a:gd name="T3" fmla="*/ 8 h 12"/>
                <a:gd name="T4" fmla="*/ 9 w 29"/>
                <a:gd name="T5" fmla="*/ 10 h 12"/>
                <a:gd name="T6" fmla="*/ 3 w 29"/>
                <a:gd name="T7" fmla="*/ 10 h 12"/>
                <a:gd name="T8" fmla="*/ 11 w 29"/>
                <a:gd name="T9" fmla="*/ 3 h 12"/>
                <a:gd name="T10" fmla="*/ 17 w 29"/>
                <a:gd name="T11" fmla="*/ 0 h 12"/>
                <a:gd name="T12" fmla="*/ 29 w 29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2">
                  <a:moveTo>
                    <a:pt x="29" y="7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4" y="12"/>
                    <a:pt x="3" y="10"/>
                  </a:cubicBezTo>
                  <a:cubicBezTo>
                    <a:pt x="0" y="6"/>
                    <a:pt x="9" y="4"/>
                    <a:pt x="11" y="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0"/>
                    <a:pt x="27" y="4"/>
                    <a:pt x="29" y="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53"/>
            <p:cNvSpPr>
              <a:spLocks/>
            </p:cNvSpPr>
            <p:nvPr/>
          </p:nvSpPr>
          <p:spPr bwMode="auto">
            <a:xfrm>
              <a:off x="4462463" y="3994150"/>
              <a:ext cx="66675" cy="55563"/>
            </a:xfrm>
            <a:custGeom>
              <a:avLst/>
              <a:gdLst>
                <a:gd name="T0" fmla="*/ 12 w 12"/>
                <a:gd name="T1" fmla="*/ 0 h 10"/>
                <a:gd name="T2" fmla="*/ 8 w 12"/>
                <a:gd name="T3" fmla="*/ 5 h 10"/>
                <a:gd name="T4" fmla="*/ 0 w 12"/>
                <a:gd name="T5" fmla="*/ 10 h 10"/>
                <a:gd name="T6" fmla="*/ 12 w 1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5" y="10"/>
                    <a:pt x="7" y="10"/>
                    <a:pt x="0" y="10"/>
                  </a:cubicBezTo>
                  <a:cubicBezTo>
                    <a:pt x="1" y="1"/>
                    <a:pt x="3" y="0"/>
                    <a:pt x="1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54"/>
            <p:cNvSpPr>
              <a:spLocks/>
            </p:cNvSpPr>
            <p:nvPr/>
          </p:nvSpPr>
          <p:spPr bwMode="auto">
            <a:xfrm>
              <a:off x="4186238" y="3983037"/>
              <a:ext cx="919162" cy="671513"/>
            </a:xfrm>
            <a:custGeom>
              <a:avLst/>
              <a:gdLst>
                <a:gd name="T0" fmla="*/ 154 w 166"/>
                <a:gd name="T1" fmla="*/ 11 h 121"/>
                <a:gd name="T2" fmla="*/ 148 w 166"/>
                <a:gd name="T3" fmla="*/ 11 h 121"/>
                <a:gd name="T4" fmla="*/ 158 w 166"/>
                <a:gd name="T5" fmla="*/ 22 h 121"/>
                <a:gd name="T6" fmla="*/ 165 w 166"/>
                <a:gd name="T7" fmla="*/ 14 h 121"/>
                <a:gd name="T8" fmla="*/ 164 w 166"/>
                <a:gd name="T9" fmla="*/ 19 h 121"/>
                <a:gd name="T10" fmla="*/ 155 w 166"/>
                <a:gd name="T11" fmla="*/ 29 h 121"/>
                <a:gd name="T12" fmla="*/ 129 w 166"/>
                <a:gd name="T13" fmla="*/ 48 h 121"/>
                <a:gd name="T14" fmla="*/ 144 w 166"/>
                <a:gd name="T15" fmla="*/ 57 h 121"/>
                <a:gd name="T16" fmla="*/ 141 w 166"/>
                <a:gd name="T17" fmla="*/ 51 h 121"/>
                <a:gd name="T18" fmla="*/ 148 w 166"/>
                <a:gd name="T19" fmla="*/ 46 h 121"/>
                <a:gd name="T20" fmla="*/ 154 w 166"/>
                <a:gd name="T21" fmla="*/ 40 h 121"/>
                <a:gd name="T22" fmla="*/ 145 w 166"/>
                <a:gd name="T23" fmla="*/ 63 h 121"/>
                <a:gd name="T24" fmla="*/ 128 w 166"/>
                <a:gd name="T25" fmla="*/ 59 h 121"/>
                <a:gd name="T26" fmla="*/ 123 w 166"/>
                <a:gd name="T27" fmla="*/ 68 h 121"/>
                <a:gd name="T28" fmla="*/ 103 w 166"/>
                <a:gd name="T29" fmla="*/ 86 h 121"/>
                <a:gd name="T30" fmla="*/ 60 w 166"/>
                <a:gd name="T31" fmla="*/ 66 h 121"/>
                <a:gd name="T32" fmla="*/ 59 w 166"/>
                <a:gd name="T33" fmla="*/ 97 h 121"/>
                <a:gd name="T34" fmla="*/ 64 w 166"/>
                <a:gd name="T35" fmla="*/ 87 h 121"/>
                <a:gd name="T36" fmla="*/ 73 w 166"/>
                <a:gd name="T37" fmla="*/ 95 h 121"/>
                <a:gd name="T38" fmla="*/ 49 w 166"/>
                <a:gd name="T39" fmla="*/ 98 h 121"/>
                <a:gd name="T40" fmla="*/ 31 w 166"/>
                <a:gd name="T41" fmla="*/ 116 h 121"/>
                <a:gd name="T42" fmla="*/ 19 w 166"/>
                <a:gd name="T43" fmla="*/ 115 h 121"/>
                <a:gd name="T44" fmla="*/ 0 w 166"/>
                <a:gd name="T45" fmla="*/ 121 h 121"/>
                <a:gd name="T46" fmla="*/ 11 w 166"/>
                <a:gd name="T47" fmla="*/ 111 h 121"/>
                <a:gd name="T48" fmla="*/ 18 w 166"/>
                <a:gd name="T49" fmla="*/ 89 h 121"/>
                <a:gd name="T50" fmla="*/ 27 w 166"/>
                <a:gd name="T51" fmla="*/ 89 h 121"/>
                <a:gd name="T52" fmla="*/ 29 w 166"/>
                <a:gd name="T53" fmla="*/ 99 h 121"/>
                <a:gd name="T54" fmla="*/ 27 w 166"/>
                <a:gd name="T55" fmla="*/ 93 h 121"/>
                <a:gd name="T56" fmla="*/ 21 w 166"/>
                <a:gd name="T57" fmla="*/ 92 h 121"/>
                <a:gd name="T58" fmla="*/ 13 w 166"/>
                <a:gd name="T59" fmla="*/ 102 h 121"/>
                <a:gd name="T60" fmla="*/ 17 w 166"/>
                <a:gd name="T61" fmla="*/ 108 h 121"/>
                <a:gd name="T62" fmla="*/ 42 w 166"/>
                <a:gd name="T63" fmla="*/ 104 h 121"/>
                <a:gd name="T64" fmla="*/ 46 w 166"/>
                <a:gd name="T65" fmla="*/ 74 h 121"/>
                <a:gd name="T66" fmla="*/ 33 w 166"/>
                <a:gd name="T67" fmla="*/ 73 h 121"/>
                <a:gd name="T68" fmla="*/ 17 w 166"/>
                <a:gd name="T69" fmla="*/ 48 h 121"/>
                <a:gd name="T70" fmla="*/ 28 w 166"/>
                <a:gd name="T71" fmla="*/ 55 h 121"/>
                <a:gd name="T72" fmla="*/ 39 w 166"/>
                <a:gd name="T73" fmla="*/ 57 h 121"/>
                <a:gd name="T74" fmla="*/ 41 w 166"/>
                <a:gd name="T75" fmla="*/ 67 h 121"/>
                <a:gd name="T76" fmla="*/ 62 w 166"/>
                <a:gd name="T77" fmla="*/ 60 h 121"/>
                <a:gd name="T78" fmla="*/ 79 w 166"/>
                <a:gd name="T79" fmla="*/ 65 h 121"/>
                <a:gd name="T80" fmla="*/ 94 w 166"/>
                <a:gd name="T81" fmla="*/ 50 h 121"/>
                <a:gd name="T82" fmla="*/ 98 w 166"/>
                <a:gd name="T83" fmla="*/ 61 h 121"/>
                <a:gd name="T84" fmla="*/ 85 w 166"/>
                <a:gd name="T85" fmla="*/ 72 h 121"/>
                <a:gd name="T86" fmla="*/ 110 w 166"/>
                <a:gd name="T87" fmla="*/ 79 h 121"/>
                <a:gd name="T88" fmla="*/ 131 w 166"/>
                <a:gd name="T89" fmla="*/ 36 h 121"/>
                <a:gd name="T90" fmla="*/ 147 w 166"/>
                <a:gd name="T91" fmla="*/ 26 h 121"/>
                <a:gd name="T92" fmla="*/ 141 w 166"/>
                <a:gd name="T93" fmla="*/ 21 h 121"/>
                <a:gd name="T94" fmla="*/ 154 w 166"/>
                <a:gd name="T95" fmla="*/ 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6" h="121">
                  <a:moveTo>
                    <a:pt x="154" y="11"/>
                  </a:moveTo>
                  <a:cubicBezTo>
                    <a:pt x="148" y="11"/>
                    <a:pt x="148" y="11"/>
                    <a:pt x="148" y="11"/>
                  </a:cubicBezTo>
                  <a:cubicBezTo>
                    <a:pt x="142" y="14"/>
                    <a:pt x="146" y="27"/>
                    <a:pt x="158" y="22"/>
                  </a:cubicBezTo>
                  <a:cubicBezTo>
                    <a:pt x="162" y="20"/>
                    <a:pt x="163" y="18"/>
                    <a:pt x="165" y="14"/>
                  </a:cubicBezTo>
                  <a:cubicBezTo>
                    <a:pt x="166" y="16"/>
                    <a:pt x="165" y="17"/>
                    <a:pt x="164" y="19"/>
                  </a:cubicBezTo>
                  <a:cubicBezTo>
                    <a:pt x="162" y="22"/>
                    <a:pt x="159" y="27"/>
                    <a:pt x="155" y="29"/>
                  </a:cubicBezTo>
                  <a:cubicBezTo>
                    <a:pt x="146" y="35"/>
                    <a:pt x="131" y="35"/>
                    <a:pt x="129" y="48"/>
                  </a:cubicBezTo>
                  <a:cubicBezTo>
                    <a:pt x="127" y="58"/>
                    <a:pt x="142" y="65"/>
                    <a:pt x="144" y="57"/>
                  </a:cubicBezTo>
                  <a:cubicBezTo>
                    <a:pt x="145" y="54"/>
                    <a:pt x="141" y="53"/>
                    <a:pt x="141" y="51"/>
                  </a:cubicBezTo>
                  <a:cubicBezTo>
                    <a:pt x="139" y="46"/>
                    <a:pt x="146" y="48"/>
                    <a:pt x="148" y="46"/>
                  </a:cubicBezTo>
                  <a:cubicBezTo>
                    <a:pt x="150" y="45"/>
                    <a:pt x="150" y="42"/>
                    <a:pt x="154" y="40"/>
                  </a:cubicBezTo>
                  <a:cubicBezTo>
                    <a:pt x="151" y="47"/>
                    <a:pt x="151" y="58"/>
                    <a:pt x="145" y="63"/>
                  </a:cubicBezTo>
                  <a:cubicBezTo>
                    <a:pt x="140" y="69"/>
                    <a:pt x="130" y="66"/>
                    <a:pt x="128" y="59"/>
                  </a:cubicBezTo>
                  <a:cubicBezTo>
                    <a:pt x="125" y="62"/>
                    <a:pt x="125" y="65"/>
                    <a:pt x="123" y="68"/>
                  </a:cubicBezTo>
                  <a:cubicBezTo>
                    <a:pt x="119" y="75"/>
                    <a:pt x="110" y="85"/>
                    <a:pt x="103" y="86"/>
                  </a:cubicBezTo>
                  <a:cubicBezTo>
                    <a:pt x="80" y="88"/>
                    <a:pt x="81" y="61"/>
                    <a:pt x="60" y="66"/>
                  </a:cubicBezTo>
                  <a:cubicBezTo>
                    <a:pt x="48" y="70"/>
                    <a:pt x="42" y="95"/>
                    <a:pt x="59" y="97"/>
                  </a:cubicBezTo>
                  <a:cubicBezTo>
                    <a:pt x="65" y="98"/>
                    <a:pt x="71" y="92"/>
                    <a:pt x="64" y="87"/>
                  </a:cubicBezTo>
                  <a:cubicBezTo>
                    <a:pt x="66" y="81"/>
                    <a:pt x="76" y="86"/>
                    <a:pt x="73" y="95"/>
                  </a:cubicBezTo>
                  <a:cubicBezTo>
                    <a:pt x="67" y="109"/>
                    <a:pt x="53" y="97"/>
                    <a:pt x="49" y="98"/>
                  </a:cubicBezTo>
                  <a:cubicBezTo>
                    <a:pt x="46" y="99"/>
                    <a:pt x="43" y="116"/>
                    <a:pt x="31" y="116"/>
                  </a:cubicBezTo>
                  <a:cubicBezTo>
                    <a:pt x="19" y="115"/>
                    <a:pt x="19" y="115"/>
                    <a:pt x="19" y="115"/>
                  </a:cubicBezTo>
                  <a:cubicBezTo>
                    <a:pt x="11" y="116"/>
                    <a:pt x="6" y="119"/>
                    <a:pt x="0" y="121"/>
                  </a:cubicBezTo>
                  <a:cubicBezTo>
                    <a:pt x="1" y="114"/>
                    <a:pt x="5" y="112"/>
                    <a:pt x="11" y="111"/>
                  </a:cubicBezTo>
                  <a:cubicBezTo>
                    <a:pt x="11" y="102"/>
                    <a:pt x="8" y="95"/>
                    <a:pt x="18" y="89"/>
                  </a:cubicBezTo>
                  <a:cubicBezTo>
                    <a:pt x="21" y="87"/>
                    <a:pt x="23" y="87"/>
                    <a:pt x="27" y="89"/>
                  </a:cubicBezTo>
                  <a:cubicBezTo>
                    <a:pt x="30" y="90"/>
                    <a:pt x="34" y="97"/>
                    <a:pt x="29" y="99"/>
                  </a:cubicBezTo>
                  <a:cubicBezTo>
                    <a:pt x="26" y="100"/>
                    <a:pt x="27" y="94"/>
                    <a:pt x="27" y="93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16" y="93"/>
                    <a:pt x="11" y="98"/>
                    <a:pt x="13" y="102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5" y="116"/>
                    <a:pt x="37" y="113"/>
                    <a:pt x="42" y="104"/>
                  </a:cubicBezTo>
                  <a:cubicBezTo>
                    <a:pt x="48" y="95"/>
                    <a:pt x="41" y="83"/>
                    <a:pt x="46" y="74"/>
                  </a:cubicBezTo>
                  <a:cubicBezTo>
                    <a:pt x="42" y="72"/>
                    <a:pt x="37" y="75"/>
                    <a:pt x="33" y="73"/>
                  </a:cubicBezTo>
                  <a:cubicBezTo>
                    <a:pt x="24" y="69"/>
                    <a:pt x="26" y="54"/>
                    <a:pt x="17" y="48"/>
                  </a:cubicBezTo>
                  <a:cubicBezTo>
                    <a:pt x="21" y="46"/>
                    <a:pt x="25" y="54"/>
                    <a:pt x="28" y="55"/>
                  </a:cubicBezTo>
                  <a:cubicBezTo>
                    <a:pt x="31" y="57"/>
                    <a:pt x="35" y="49"/>
                    <a:pt x="39" y="57"/>
                  </a:cubicBezTo>
                  <a:cubicBezTo>
                    <a:pt x="30" y="57"/>
                    <a:pt x="32" y="66"/>
                    <a:pt x="41" y="67"/>
                  </a:cubicBezTo>
                  <a:cubicBezTo>
                    <a:pt x="49" y="68"/>
                    <a:pt x="55" y="61"/>
                    <a:pt x="62" y="60"/>
                  </a:cubicBezTo>
                  <a:cubicBezTo>
                    <a:pt x="72" y="59"/>
                    <a:pt x="77" y="66"/>
                    <a:pt x="79" y="65"/>
                  </a:cubicBezTo>
                  <a:cubicBezTo>
                    <a:pt x="82" y="65"/>
                    <a:pt x="83" y="51"/>
                    <a:pt x="94" y="50"/>
                  </a:cubicBezTo>
                  <a:cubicBezTo>
                    <a:pt x="104" y="50"/>
                    <a:pt x="109" y="61"/>
                    <a:pt x="98" y="61"/>
                  </a:cubicBezTo>
                  <a:cubicBezTo>
                    <a:pt x="96" y="49"/>
                    <a:pt x="83" y="58"/>
                    <a:pt x="85" y="72"/>
                  </a:cubicBezTo>
                  <a:cubicBezTo>
                    <a:pt x="86" y="83"/>
                    <a:pt x="102" y="84"/>
                    <a:pt x="110" y="79"/>
                  </a:cubicBezTo>
                  <a:cubicBezTo>
                    <a:pt x="122" y="69"/>
                    <a:pt x="121" y="48"/>
                    <a:pt x="131" y="36"/>
                  </a:cubicBezTo>
                  <a:cubicBezTo>
                    <a:pt x="139" y="24"/>
                    <a:pt x="143" y="32"/>
                    <a:pt x="147" y="26"/>
                  </a:cubicBezTo>
                  <a:cubicBezTo>
                    <a:pt x="143" y="26"/>
                    <a:pt x="142" y="24"/>
                    <a:pt x="141" y="21"/>
                  </a:cubicBezTo>
                  <a:cubicBezTo>
                    <a:pt x="135" y="8"/>
                    <a:pt x="152" y="0"/>
                    <a:pt x="154" y="1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55"/>
            <p:cNvSpPr>
              <a:spLocks/>
            </p:cNvSpPr>
            <p:nvPr/>
          </p:nvSpPr>
          <p:spPr bwMode="auto">
            <a:xfrm>
              <a:off x="4019551" y="4005262"/>
              <a:ext cx="55562" cy="95250"/>
            </a:xfrm>
            <a:custGeom>
              <a:avLst/>
              <a:gdLst>
                <a:gd name="T0" fmla="*/ 10 w 10"/>
                <a:gd name="T1" fmla="*/ 17 h 17"/>
                <a:gd name="T2" fmla="*/ 4 w 10"/>
                <a:gd name="T3" fmla="*/ 12 h 17"/>
                <a:gd name="T4" fmla="*/ 2 w 10"/>
                <a:gd name="T5" fmla="*/ 7 h 17"/>
                <a:gd name="T6" fmla="*/ 9 w 10"/>
                <a:gd name="T7" fmla="*/ 9 h 17"/>
                <a:gd name="T8" fmla="*/ 1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10" y="17"/>
                  </a:moveTo>
                  <a:cubicBezTo>
                    <a:pt x="7" y="16"/>
                    <a:pt x="6" y="15"/>
                    <a:pt x="4" y="1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1"/>
                    <a:pt x="8" y="0"/>
                    <a:pt x="9" y="9"/>
                  </a:cubicBezTo>
                  <a:lnTo>
                    <a:pt x="10" y="17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56"/>
            <p:cNvSpPr>
              <a:spLocks/>
            </p:cNvSpPr>
            <p:nvPr/>
          </p:nvSpPr>
          <p:spPr bwMode="auto">
            <a:xfrm>
              <a:off x="3592513" y="4033837"/>
              <a:ext cx="71437" cy="49213"/>
            </a:xfrm>
            <a:custGeom>
              <a:avLst/>
              <a:gdLst>
                <a:gd name="T0" fmla="*/ 13 w 13"/>
                <a:gd name="T1" fmla="*/ 9 h 9"/>
                <a:gd name="T2" fmla="*/ 0 w 13"/>
                <a:gd name="T3" fmla="*/ 2 h 9"/>
                <a:gd name="T4" fmla="*/ 12 w 13"/>
                <a:gd name="T5" fmla="*/ 5 h 9"/>
                <a:gd name="T6" fmla="*/ 13 w 13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9">
                  <a:moveTo>
                    <a:pt x="13" y="9"/>
                  </a:moveTo>
                  <a:cubicBezTo>
                    <a:pt x="8" y="7"/>
                    <a:pt x="5" y="3"/>
                    <a:pt x="0" y="2"/>
                  </a:cubicBezTo>
                  <a:cubicBezTo>
                    <a:pt x="3" y="0"/>
                    <a:pt x="10" y="1"/>
                    <a:pt x="12" y="5"/>
                  </a:cubicBezTo>
                  <a:lnTo>
                    <a:pt x="13" y="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57"/>
            <p:cNvSpPr>
              <a:spLocks/>
            </p:cNvSpPr>
            <p:nvPr/>
          </p:nvSpPr>
          <p:spPr bwMode="auto">
            <a:xfrm>
              <a:off x="3957638" y="4060825"/>
              <a:ext cx="50800" cy="50800"/>
            </a:xfrm>
            <a:custGeom>
              <a:avLst/>
              <a:gdLst>
                <a:gd name="T0" fmla="*/ 9 w 9"/>
                <a:gd name="T1" fmla="*/ 6 h 9"/>
                <a:gd name="T2" fmla="*/ 2 w 9"/>
                <a:gd name="T3" fmla="*/ 9 h 9"/>
                <a:gd name="T4" fmla="*/ 2 w 9"/>
                <a:gd name="T5" fmla="*/ 0 h 9"/>
                <a:gd name="T6" fmla="*/ 9 w 9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9" y="6"/>
                  </a:moveTo>
                  <a:cubicBezTo>
                    <a:pt x="8" y="8"/>
                    <a:pt x="5" y="8"/>
                    <a:pt x="2" y="9"/>
                  </a:cubicBezTo>
                  <a:cubicBezTo>
                    <a:pt x="1" y="5"/>
                    <a:pt x="0" y="4"/>
                    <a:pt x="2" y="0"/>
                  </a:cubicBezTo>
                  <a:cubicBezTo>
                    <a:pt x="6" y="0"/>
                    <a:pt x="7" y="3"/>
                    <a:pt x="9" y="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58"/>
            <p:cNvSpPr>
              <a:spLocks/>
            </p:cNvSpPr>
            <p:nvPr/>
          </p:nvSpPr>
          <p:spPr bwMode="auto">
            <a:xfrm>
              <a:off x="3681413" y="4083050"/>
              <a:ext cx="198437" cy="100013"/>
            </a:xfrm>
            <a:custGeom>
              <a:avLst/>
              <a:gdLst>
                <a:gd name="T0" fmla="*/ 27 w 36"/>
                <a:gd name="T1" fmla="*/ 7 h 18"/>
                <a:gd name="T2" fmla="*/ 27 w 36"/>
                <a:gd name="T3" fmla="*/ 18 h 18"/>
                <a:gd name="T4" fmla="*/ 24 w 36"/>
                <a:gd name="T5" fmla="*/ 16 h 18"/>
                <a:gd name="T6" fmla="*/ 24 w 36"/>
                <a:gd name="T7" fmla="*/ 11 h 18"/>
                <a:gd name="T8" fmla="*/ 10 w 36"/>
                <a:gd name="T9" fmla="*/ 7 h 18"/>
                <a:gd name="T10" fmla="*/ 4 w 36"/>
                <a:gd name="T11" fmla="*/ 11 h 18"/>
                <a:gd name="T12" fmla="*/ 0 w 36"/>
                <a:gd name="T13" fmla="*/ 3 h 18"/>
                <a:gd name="T14" fmla="*/ 9 w 36"/>
                <a:gd name="T15" fmla="*/ 1 h 18"/>
                <a:gd name="T16" fmla="*/ 15 w 36"/>
                <a:gd name="T17" fmla="*/ 2 h 18"/>
                <a:gd name="T18" fmla="*/ 18 w 36"/>
                <a:gd name="T19" fmla="*/ 1 h 18"/>
                <a:gd name="T20" fmla="*/ 27 w 36"/>
                <a:gd name="T21" fmla="*/ 3 h 18"/>
                <a:gd name="T22" fmla="*/ 27 w 36"/>
                <a:gd name="T23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18">
                  <a:moveTo>
                    <a:pt x="27" y="7"/>
                  </a:moveTo>
                  <a:cubicBezTo>
                    <a:pt x="36" y="7"/>
                    <a:pt x="34" y="18"/>
                    <a:pt x="27" y="18"/>
                  </a:cubicBezTo>
                  <a:cubicBezTo>
                    <a:pt x="26" y="18"/>
                    <a:pt x="24" y="18"/>
                    <a:pt x="24" y="16"/>
                  </a:cubicBezTo>
                  <a:cubicBezTo>
                    <a:pt x="23" y="15"/>
                    <a:pt x="25" y="13"/>
                    <a:pt x="24" y="11"/>
                  </a:cubicBezTo>
                  <a:cubicBezTo>
                    <a:pt x="22" y="6"/>
                    <a:pt x="14" y="5"/>
                    <a:pt x="10" y="7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9"/>
                    <a:pt x="0" y="5"/>
                    <a:pt x="0" y="3"/>
                  </a:cubicBezTo>
                  <a:cubicBezTo>
                    <a:pt x="6" y="4"/>
                    <a:pt x="4" y="2"/>
                    <a:pt x="9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1" y="0"/>
                    <a:pt x="26" y="0"/>
                    <a:pt x="27" y="3"/>
                  </a:cubicBezTo>
                  <a:lnTo>
                    <a:pt x="27" y="7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59"/>
            <p:cNvSpPr>
              <a:spLocks/>
            </p:cNvSpPr>
            <p:nvPr/>
          </p:nvSpPr>
          <p:spPr bwMode="auto">
            <a:xfrm>
              <a:off x="4468813" y="4089400"/>
              <a:ext cx="44450" cy="44450"/>
            </a:xfrm>
            <a:custGeom>
              <a:avLst/>
              <a:gdLst>
                <a:gd name="T0" fmla="*/ 2 w 8"/>
                <a:gd name="T1" fmla="*/ 8 h 8"/>
                <a:gd name="T2" fmla="*/ 0 w 8"/>
                <a:gd name="T3" fmla="*/ 1 h 8"/>
                <a:gd name="T4" fmla="*/ 2 w 8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2" y="8"/>
                  </a:moveTo>
                  <a:cubicBezTo>
                    <a:pt x="3" y="3"/>
                    <a:pt x="3" y="4"/>
                    <a:pt x="0" y="1"/>
                  </a:cubicBezTo>
                  <a:cubicBezTo>
                    <a:pt x="5" y="0"/>
                    <a:pt x="8" y="7"/>
                    <a:pt x="2" y="8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60"/>
            <p:cNvSpPr>
              <a:spLocks/>
            </p:cNvSpPr>
            <p:nvPr/>
          </p:nvSpPr>
          <p:spPr bwMode="auto">
            <a:xfrm>
              <a:off x="3625851" y="4105275"/>
              <a:ext cx="55562" cy="39688"/>
            </a:xfrm>
            <a:custGeom>
              <a:avLst/>
              <a:gdLst>
                <a:gd name="T0" fmla="*/ 4 w 10"/>
                <a:gd name="T1" fmla="*/ 0 h 7"/>
                <a:gd name="T2" fmla="*/ 10 w 10"/>
                <a:gd name="T3" fmla="*/ 6 h 7"/>
                <a:gd name="T4" fmla="*/ 0 w 10"/>
                <a:gd name="T5" fmla="*/ 6 h 7"/>
                <a:gd name="T6" fmla="*/ 4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4" y="0"/>
                  </a:moveTo>
                  <a:cubicBezTo>
                    <a:pt x="4" y="5"/>
                    <a:pt x="6" y="5"/>
                    <a:pt x="10" y="6"/>
                  </a:cubicBezTo>
                  <a:cubicBezTo>
                    <a:pt x="8" y="7"/>
                    <a:pt x="3" y="6"/>
                    <a:pt x="0" y="6"/>
                  </a:cubicBezTo>
                  <a:cubicBezTo>
                    <a:pt x="0" y="2"/>
                    <a:pt x="1" y="1"/>
                    <a:pt x="4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61"/>
            <p:cNvSpPr>
              <a:spLocks/>
            </p:cNvSpPr>
            <p:nvPr/>
          </p:nvSpPr>
          <p:spPr bwMode="auto">
            <a:xfrm>
              <a:off x="4019551" y="4116387"/>
              <a:ext cx="182562" cy="282575"/>
            </a:xfrm>
            <a:custGeom>
              <a:avLst/>
              <a:gdLst>
                <a:gd name="T0" fmla="*/ 2 w 33"/>
                <a:gd name="T1" fmla="*/ 51 h 51"/>
                <a:gd name="T2" fmla="*/ 3 w 33"/>
                <a:gd name="T3" fmla="*/ 43 h 51"/>
                <a:gd name="T4" fmla="*/ 10 w 33"/>
                <a:gd name="T5" fmla="*/ 33 h 51"/>
                <a:gd name="T6" fmla="*/ 11 w 33"/>
                <a:gd name="T7" fmla="*/ 29 h 51"/>
                <a:gd name="T8" fmla="*/ 0 w 33"/>
                <a:gd name="T9" fmla="*/ 19 h 51"/>
                <a:gd name="T10" fmla="*/ 2 w 33"/>
                <a:gd name="T11" fmla="*/ 16 h 51"/>
                <a:gd name="T12" fmla="*/ 3 w 33"/>
                <a:gd name="T13" fmla="*/ 12 h 51"/>
                <a:gd name="T14" fmla="*/ 8 w 33"/>
                <a:gd name="T15" fmla="*/ 0 h 51"/>
                <a:gd name="T16" fmla="*/ 15 w 33"/>
                <a:gd name="T17" fmla="*/ 4 h 51"/>
                <a:gd name="T18" fmla="*/ 24 w 33"/>
                <a:gd name="T19" fmla="*/ 12 h 51"/>
                <a:gd name="T20" fmla="*/ 2 w 33"/>
                <a:gd name="T2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51">
                  <a:moveTo>
                    <a:pt x="2" y="51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2"/>
                    <a:pt x="6" y="20"/>
                    <a:pt x="0" y="19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7"/>
                    <a:pt x="8" y="6"/>
                    <a:pt x="8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8" y="6"/>
                    <a:pt x="21" y="8"/>
                    <a:pt x="24" y="12"/>
                  </a:cubicBezTo>
                  <a:cubicBezTo>
                    <a:pt x="33" y="25"/>
                    <a:pt x="19" y="50"/>
                    <a:pt x="2" y="5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62"/>
            <p:cNvSpPr>
              <a:spLocks/>
            </p:cNvSpPr>
            <p:nvPr/>
          </p:nvSpPr>
          <p:spPr bwMode="auto">
            <a:xfrm>
              <a:off x="3868738" y="4116387"/>
              <a:ext cx="188912" cy="277813"/>
            </a:xfrm>
            <a:custGeom>
              <a:avLst/>
              <a:gdLst>
                <a:gd name="T0" fmla="*/ 27 w 34"/>
                <a:gd name="T1" fmla="*/ 0 h 50"/>
                <a:gd name="T2" fmla="*/ 27 w 34"/>
                <a:gd name="T3" fmla="*/ 5 h 50"/>
                <a:gd name="T4" fmla="*/ 27 w 34"/>
                <a:gd name="T5" fmla="*/ 17 h 50"/>
                <a:gd name="T6" fmla="*/ 18 w 34"/>
                <a:gd name="T7" fmla="*/ 27 h 50"/>
                <a:gd name="T8" fmla="*/ 27 w 34"/>
                <a:gd name="T9" fmla="*/ 28 h 50"/>
                <a:gd name="T10" fmla="*/ 25 w 34"/>
                <a:gd name="T11" fmla="*/ 41 h 50"/>
                <a:gd name="T12" fmla="*/ 22 w 34"/>
                <a:gd name="T13" fmla="*/ 50 h 50"/>
                <a:gd name="T14" fmla="*/ 0 w 34"/>
                <a:gd name="T15" fmla="*/ 27 h 50"/>
                <a:gd name="T16" fmla="*/ 3 w 34"/>
                <a:gd name="T17" fmla="*/ 14 h 50"/>
                <a:gd name="T18" fmla="*/ 13 w 34"/>
                <a:gd name="T19" fmla="*/ 5 h 50"/>
                <a:gd name="T20" fmla="*/ 9 w 34"/>
                <a:gd name="T21" fmla="*/ 13 h 50"/>
                <a:gd name="T22" fmla="*/ 20 w 34"/>
                <a:gd name="T23" fmla="*/ 7 h 50"/>
                <a:gd name="T24" fmla="*/ 19 w 34"/>
                <a:gd name="T25" fmla="*/ 2 h 50"/>
                <a:gd name="T26" fmla="*/ 27 w 34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50">
                  <a:moveTo>
                    <a:pt x="27" y="0"/>
                  </a:moveTo>
                  <a:cubicBezTo>
                    <a:pt x="27" y="5"/>
                    <a:pt x="27" y="5"/>
                    <a:pt x="27" y="5"/>
                  </a:cubicBezTo>
                  <a:cubicBezTo>
                    <a:pt x="25" y="10"/>
                    <a:pt x="22" y="12"/>
                    <a:pt x="27" y="17"/>
                  </a:cubicBezTo>
                  <a:cubicBezTo>
                    <a:pt x="24" y="21"/>
                    <a:pt x="19" y="23"/>
                    <a:pt x="18" y="27"/>
                  </a:cubicBezTo>
                  <a:cubicBezTo>
                    <a:pt x="15" y="35"/>
                    <a:pt x="30" y="38"/>
                    <a:pt x="27" y="28"/>
                  </a:cubicBezTo>
                  <a:cubicBezTo>
                    <a:pt x="34" y="30"/>
                    <a:pt x="26" y="38"/>
                    <a:pt x="25" y="4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9" y="50"/>
                    <a:pt x="2" y="38"/>
                    <a:pt x="0" y="27"/>
                  </a:cubicBezTo>
                  <a:cubicBezTo>
                    <a:pt x="0" y="23"/>
                    <a:pt x="1" y="18"/>
                    <a:pt x="3" y="14"/>
                  </a:cubicBezTo>
                  <a:cubicBezTo>
                    <a:pt x="5" y="9"/>
                    <a:pt x="7" y="6"/>
                    <a:pt x="13" y="5"/>
                  </a:cubicBezTo>
                  <a:cubicBezTo>
                    <a:pt x="13" y="9"/>
                    <a:pt x="14" y="13"/>
                    <a:pt x="9" y="13"/>
                  </a:cubicBezTo>
                  <a:cubicBezTo>
                    <a:pt x="13" y="19"/>
                    <a:pt x="20" y="12"/>
                    <a:pt x="20" y="7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4" y="0"/>
                    <a:pt x="27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63"/>
            <p:cNvSpPr>
              <a:spLocks/>
            </p:cNvSpPr>
            <p:nvPr/>
          </p:nvSpPr>
          <p:spPr bwMode="auto">
            <a:xfrm>
              <a:off x="4384676" y="4160837"/>
              <a:ext cx="17462" cy="22225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4 h 4"/>
                <a:gd name="T4" fmla="*/ 0 w 3"/>
                <a:gd name="T5" fmla="*/ 2 h 4"/>
                <a:gd name="T6" fmla="*/ 3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0" y="1"/>
                    <a:pt x="3" y="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364"/>
            <p:cNvSpPr>
              <a:spLocks noChangeArrowheads="1"/>
            </p:cNvSpPr>
            <p:nvPr/>
          </p:nvSpPr>
          <p:spPr bwMode="auto">
            <a:xfrm>
              <a:off x="3703638" y="4205287"/>
              <a:ext cx="26987" cy="17463"/>
            </a:xfrm>
            <a:prstGeom prst="rect">
              <a:avLst/>
            </a:pr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65"/>
            <p:cNvSpPr>
              <a:spLocks/>
            </p:cNvSpPr>
            <p:nvPr/>
          </p:nvSpPr>
          <p:spPr bwMode="auto">
            <a:xfrm>
              <a:off x="4164013" y="4222750"/>
              <a:ext cx="87312" cy="187325"/>
            </a:xfrm>
            <a:custGeom>
              <a:avLst/>
              <a:gdLst>
                <a:gd name="T0" fmla="*/ 5 w 16"/>
                <a:gd name="T1" fmla="*/ 0 h 34"/>
                <a:gd name="T2" fmla="*/ 6 w 16"/>
                <a:gd name="T3" fmla="*/ 23 h 34"/>
                <a:gd name="T4" fmla="*/ 7 w 16"/>
                <a:gd name="T5" fmla="*/ 34 h 34"/>
                <a:gd name="T6" fmla="*/ 7 w 16"/>
                <a:gd name="T7" fmla="*/ 10 h 34"/>
                <a:gd name="T8" fmla="*/ 5 w 16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4">
                  <a:moveTo>
                    <a:pt x="5" y="0"/>
                  </a:moveTo>
                  <a:cubicBezTo>
                    <a:pt x="16" y="7"/>
                    <a:pt x="8" y="14"/>
                    <a:pt x="6" y="23"/>
                  </a:cubicBezTo>
                  <a:cubicBezTo>
                    <a:pt x="5" y="27"/>
                    <a:pt x="6" y="30"/>
                    <a:pt x="7" y="34"/>
                  </a:cubicBezTo>
                  <a:cubicBezTo>
                    <a:pt x="0" y="29"/>
                    <a:pt x="7" y="16"/>
                    <a:pt x="7" y="10"/>
                  </a:cubicBezTo>
                  <a:cubicBezTo>
                    <a:pt x="7" y="6"/>
                    <a:pt x="2" y="4"/>
                    <a:pt x="5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66"/>
            <p:cNvSpPr>
              <a:spLocks/>
            </p:cNvSpPr>
            <p:nvPr/>
          </p:nvSpPr>
          <p:spPr bwMode="auto">
            <a:xfrm>
              <a:off x="3986213" y="4227512"/>
              <a:ext cx="82550" cy="166688"/>
            </a:xfrm>
            <a:custGeom>
              <a:avLst/>
              <a:gdLst>
                <a:gd name="T0" fmla="*/ 4 w 15"/>
                <a:gd name="T1" fmla="*/ 30 h 30"/>
                <a:gd name="T2" fmla="*/ 12 w 15"/>
                <a:gd name="T3" fmla="*/ 12 h 30"/>
                <a:gd name="T4" fmla="*/ 6 w 15"/>
                <a:gd name="T5" fmla="*/ 6 h 30"/>
                <a:gd name="T6" fmla="*/ 3 w 15"/>
                <a:gd name="T7" fmla="*/ 10 h 30"/>
                <a:gd name="T8" fmla="*/ 4 w 15"/>
                <a:gd name="T9" fmla="*/ 12 h 30"/>
                <a:gd name="T10" fmla="*/ 0 w 15"/>
                <a:gd name="T11" fmla="*/ 12 h 30"/>
                <a:gd name="T12" fmla="*/ 1 w 15"/>
                <a:gd name="T13" fmla="*/ 6 h 30"/>
                <a:gd name="T14" fmla="*/ 14 w 15"/>
                <a:gd name="T15" fmla="*/ 8 h 30"/>
                <a:gd name="T16" fmla="*/ 7 w 15"/>
                <a:gd name="T17" fmla="*/ 22 h 30"/>
                <a:gd name="T18" fmla="*/ 4 w 15"/>
                <a:gd name="T1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0">
                  <a:moveTo>
                    <a:pt x="4" y="30"/>
                  </a:moveTo>
                  <a:cubicBezTo>
                    <a:pt x="2" y="25"/>
                    <a:pt x="11" y="16"/>
                    <a:pt x="12" y="12"/>
                  </a:cubicBezTo>
                  <a:cubicBezTo>
                    <a:pt x="12" y="9"/>
                    <a:pt x="9" y="3"/>
                    <a:pt x="6" y="6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0"/>
                    <a:pt x="13" y="0"/>
                    <a:pt x="14" y="8"/>
                  </a:cubicBezTo>
                  <a:cubicBezTo>
                    <a:pt x="15" y="14"/>
                    <a:pt x="10" y="17"/>
                    <a:pt x="7" y="22"/>
                  </a:cubicBezTo>
                  <a:lnTo>
                    <a:pt x="4" y="3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67"/>
            <p:cNvSpPr>
              <a:spLocks/>
            </p:cNvSpPr>
            <p:nvPr/>
          </p:nvSpPr>
          <p:spPr bwMode="auto">
            <a:xfrm>
              <a:off x="3803651" y="4249737"/>
              <a:ext cx="49212" cy="166688"/>
            </a:xfrm>
            <a:custGeom>
              <a:avLst/>
              <a:gdLst>
                <a:gd name="T0" fmla="*/ 9 w 9"/>
                <a:gd name="T1" fmla="*/ 0 h 30"/>
                <a:gd name="T2" fmla="*/ 9 w 9"/>
                <a:gd name="T3" fmla="*/ 5 h 30"/>
                <a:gd name="T4" fmla="*/ 2 w 9"/>
                <a:gd name="T5" fmla="*/ 16 h 30"/>
                <a:gd name="T6" fmla="*/ 6 w 9"/>
                <a:gd name="T7" fmla="*/ 30 h 30"/>
                <a:gd name="T8" fmla="*/ 0 w 9"/>
                <a:gd name="T9" fmla="*/ 20 h 30"/>
                <a:gd name="T10" fmla="*/ 0 w 9"/>
                <a:gd name="T11" fmla="*/ 16 h 30"/>
                <a:gd name="T12" fmla="*/ 5 w 9"/>
                <a:gd name="T13" fmla="*/ 3 h 30"/>
                <a:gd name="T14" fmla="*/ 9 w 9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0">
                  <a:moveTo>
                    <a:pt x="9" y="0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8"/>
                    <a:pt x="3" y="10"/>
                    <a:pt x="2" y="16"/>
                  </a:cubicBezTo>
                  <a:cubicBezTo>
                    <a:pt x="2" y="21"/>
                    <a:pt x="6" y="25"/>
                    <a:pt x="6" y="3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0" y="6"/>
                    <a:pt x="5" y="3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68"/>
            <p:cNvSpPr>
              <a:spLocks/>
            </p:cNvSpPr>
            <p:nvPr/>
          </p:nvSpPr>
          <p:spPr bwMode="auto">
            <a:xfrm>
              <a:off x="3946526" y="4398962"/>
              <a:ext cx="195262" cy="315913"/>
            </a:xfrm>
            <a:custGeom>
              <a:avLst/>
              <a:gdLst>
                <a:gd name="T0" fmla="*/ 13 w 35"/>
                <a:gd name="T1" fmla="*/ 0 h 57"/>
                <a:gd name="T2" fmla="*/ 18 w 35"/>
                <a:gd name="T3" fmla="*/ 10 h 57"/>
                <a:gd name="T4" fmla="*/ 22 w 35"/>
                <a:gd name="T5" fmla="*/ 9 h 57"/>
                <a:gd name="T6" fmla="*/ 33 w 35"/>
                <a:gd name="T7" fmla="*/ 15 h 57"/>
                <a:gd name="T8" fmla="*/ 33 w 35"/>
                <a:gd name="T9" fmla="*/ 29 h 57"/>
                <a:gd name="T10" fmla="*/ 35 w 35"/>
                <a:gd name="T11" fmla="*/ 39 h 57"/>
                <a:gd name="T12" fmla="*/ 32 w 35"/>
                <a:gd name="T13" fmla="*/ 31 h 57"/>
                <a:gd name="T14" fmla="*/ 27 w 35"/>
                <a:gd name="T15" fmla="*/ 13 h 57"/>
                <a:gd name="T16" fmla="*/ 20 w 35"/>
                <a:gd name="T17" fmla="*/ 16 h 57"/>
                <a:gd name="T18" fmla="*/ 18 w 35"/>
                <a:gd name="T19" fmla="*/ 33 h 57"/>
                <a:gd name="T20" fmla="*/ 23 w 35"/>
                <a:gd name="T21" fmla="*/ 48 h 57"/>
                <a:gd name="T22" fmla="*/ 24 w 35"/>
                <a:gd name="T23" fmla="*/ 57 h 57"/>
                <a:gd name="T24" fmla="*/ 21 w 35"/>
                <a:gd name="T25" fmla="*/ 47 h 57"/>
                <a:gd name="T26" fmla="*/ 15 w 35"/>
                <a:gd name="T27" fmla="*/ 35 h 57"/>
                <a:gd name="T28" fmla="*/ 19 w 35"/>
                <a:gd name="T29" fmla="*/ 18 h 57"/>
                <a:gd name="T30" fmla="*/ 4 w 35"/>
                <a:gd name="T31" fmla="*/ 15 h 57"/>
                <a:gd name="T32" fmla="*/ 5 w 35"/>
                <a:gd name="T33" fmla="*/ 25 h 57"/>
                <a:gd name="T34" fmla="*/ 2 w 35"/>
                <a:gd name="T35" fmla="*/ 19 h 57"/>
                <a:gd name="T36" fmla="*/ 0 w 35"/>
                <a:gd name="T37" fmla="*/ 14 h 57"/>
                <a:gd name="T38" fmla="*/ 7 w 35"/>
                <a:gd name="T39" fmla="*/ 7 h 57"/>
                <a:gd name="T40" fmla="*/ 10 w 35"/>
                <a:gd name="T41" fmla="*/ 7 h 57"/>
                <a:gd name="T42" fmla="*/ 13 w 35"/>
                <a:gd name="T4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57">
                  <a:moveTo>
                    <a:pt x="13" y="0"/>
                  </a:moveTo>
                  <a:cubicBezTo>
                    <a:pt x="13" y="2"/>
                    <a:pt x="16" y="9"/>
                    <a:pt x="18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9"/>
                    <a:pt x="31" y="11"/>
                    <a:pt x="33" y="15"/>
                  </a:cubicBezTo>
                  <a:cubicBezTo>
                    <a:pt x="35" y="20"/>
                    <a:pt x="33" y="24"/>
                    <a:pt x="33" y="2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2" y="36"/>
                    <a:pt x="32" y="34"/>
                    <a:pt x="32" y="31"/>
                  </a:cubicBezTo>
                  <a:cubicBezTo>
                    <a:pt x="32" y="25"/>
                    <a:pt x="33" y="16"/>
                    <a:pt x="27" y="13"/>
                  </a:cubicBezTo>
                  <a:cubicBezTo>
                    <a:pt x="24" y="12"/>
                    <a:pt x="22" y="14"/>
                    <a:pt x="20" y="16"/>
                  </a:cubicBezTo>
                  <a:cubicBezTo>
                    <a:pt x="28" y="21"/>
                    <a:pt x="18" y="28"/>
                    <a:pt x="18" y="33"/>
                  </a:cubicBezTo>
                  <a:cubicBezTo>
                    <a:pt x="17" y="37"/>
                    <a:pt x="22" y="44"/>
                    <a:pt x="23" y="48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19" y="43"/>
                    <a:pt x="16" y="40"/>
                    <a:pt x="15" y="35"/>
                  </a:cubicBezTo>
                  <a:cubicBezTo>
                    <a:pt x="13" y="29"/>
                    <a:pt x="21" y="24"/>
                    <a:pt x="19" y="18"/>
                  </a:cubicBezTo>
                  <a:cubicBezTo>
                    <a:pt x="17" y="10"/>
                    <a:pt x="8" y="5"/>
                    <a:pt x="4" y="15"/>
                  </a:cubicBezTo>
                  <a:cubicBezTo>
                    <a:pt x="3" y="18"/>
                    <a:pt x="5" y="21"/>
                    <a:pt x="5" y="25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4" y="7"/>
                    <a:pt x="7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5" y="7"/>
                    <a:pt x="11" y="2"/>
                    <a:pt x="13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698031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995936" y="739966"/>
            <a:ext cx="1252266" cy="1692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PPT</a:t>
            </a:r>
            <a:r>
              <a:rPr kumimoji="0" lang="zh-CN" altLang="en-US" sz="5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5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hlinkClick r:id="rId2"/>
              </a:rPr>
              <a:t>www.1ppt.com/moban/</a:t>
            </a:r>
            <a:r>
              <a:rPr kumimoji="0" lang="en-US" altLang="zh-CN" sz="5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</a:rPr>
              <a:t> </a:t>
            </a:r>
            <a:endParaRPr kumimoji="0" lang="zh-CN" altLang="en-US" sz="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" name="Picture 2" descr="C:\Users\Administrator\Desktop\年会\zuohong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1"/>
            <a:ext cx="9144001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-10274" y="0"/>
            <a:ext cx="1728601" cy="1408580"/>
          </a:xfrm>
          <a:custGeom>
            <a:avLst/>
            <a:gdLst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0 w 581581"/>
              <a:gd name="connsiteY3" fmla="*/ 2193445 h 2193445"/>
              <a:gd name="connsiteX4" fmla="*/ 0 w 581581"/>
              <a:gd name="connsiteY4" fmla="*/ 0 h 2193445"/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0 w 581581"/>
              <a:gd name="connsiteY3" fmla="*/ 2193445 h 2193445"/>
              <a:gd name="connsiteX4" fmla="*/ 1 w 581581"/>
              <a:gd name="connsiteY4" fmla="*/ 1359933 h 2193445"/>
              <a:gd name="connsiteX5" fmla="*/ 0 w 581581"/>
              <a:gd name="connsiteY5" fmla="*/ 0 h 2193445"/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0 w 581581"/>
              <a:gd name="connsiteY3" fmla="*/ 2193445 h 2193445"/>
              <a:gd name="connsiteX4" fmla="*/ 1 w 581581"/>
              <a:gd name="connsiteY4" fmla="*/ 1359933 h 2193445"/>
              <a:gd name="connsiteX5" fmla="*/ 0 w 581581"/>
              <a:gd name="connsiteY5" fmla="*/ 0 h 2193445"/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371302 w 581581"/>
              <a:gd name="connsiteY3" fmla="*/ 1855394 h 2193445"/>
              <a:gd name="connsiteX4" fmla="*/ 1 w 581581"/>
              <a:gd name="connsiteY4" fmla="*/ 1359933 h 2193445"/>
              <a:gd name="connsiteX5" fmla="*/ 0 w 581581"/>
              <a:gd name="connsiteY5" fmla="*/ 0 h 2193445"/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371302 w 581581"/>
              <a:gd name="connsiteY3" fmla="*/ 1855394 h 2193445"/>
              <a:gd name="connsiteX4" fmla="*/ 1 w 581581"/>
              <a:gd name="connsiteY4" fmla="*/ 1359933 h 2193445"/>
              <a:gd name="connsiteX5" fmla="*/ 0 w 581581"/>
              <a:gd name="connsiteY5" fmla="*/ 0 h 2193445"/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299259 w 581581"/>
              <a:gd name="connsiteY3" fmla="*/ 1910812 h 2193445"/>
              <a:gd name="connsiteX4" fmla="*/ 1 w 581581"/>
              <a:gd name="connsiteY4" fmla="*/ 1359933 h 2193445"/>
              <a:gd name="connsiteX5" fmla="*/ 0 w 581581"/>
              <a:gd name="connsiteY5" fmla="*/ 0 h 2193445"/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299259 w 581581"/>
              <a:gd name="connsiteY3" fmla="*/ 1910812 h 2193445"/>
              <a:gd name="connsiteX4" fmla="*/ 1 w 581581"/>
              <a:gd name="connsiteY4" fmla="*/ 1359933 h 2193445"/>
              <a:gd name="connsiteX5" fmla="*/ 0 w 581581"/>
              <a:gd name="connsiteY5" fmla="*/ 0 h 2193445"/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299259 w 581581"/>
              <a:gd name="connsiteY3" fmla="*/ 1910812 h 2193445"/>
              <a:gd name="connsiteX4" fmla="*/ 1 w 581581"/>
              <a:gd name="connsiteY4" fmla="*/ 1359933 h 2193445"/>
              <a:gd name="connsiteX5" fmla="*/ 0 w 581581"/>
              <a:gd name="connsiteY5" fmla="*/ 0 h 2193445"/>
              <a:gd name="connsiteX0" fmla="*/ 0 w 581581"/>
              <a:gd name="connsiteY0" fmla="*/ 0 h 2193445"/>
              <a:gd name="connsiteX1" fmla="*/ 581581 w 581581"/>
              <a:gd name="connsiteY1" fmla="*/ 0 h 2193445"/>
              <a:gd name="connsiteX2" fmla="*/ 581581 w 581581"/>
              <a:gd name="connsiteY2" fmla="*/ 2193445 h 2193445"/>
              <a:gd name="connsiteX3" fmla="*/ 299259 w 581581"/>
              <a:gd name="connsiteY3" fmla="*/ 1910812 h 2193445"/>
              <a:gd name="connsiteX4" fmla="*/ 1 w 581581"/>
              <a:gd name="connsiteY4" fmla="*/ 1386534 h 2193445"/>
              <a:gd name="connsiteX5" fmla="*/ 0 w 581581"/>
              <a:gd name="connsiteY5" fmla="*/ 0 h 2193445"/>
              <a:gd name="connsiteX0" fmla="*/ 0 w 1757238"/>
              <a:gd name="connsiteY0" fmla="*/ 0 h 2193445"/>
              <a:gd name="connsiteX1" fmla="*/ 1757238 w 1757238"/>
              <a:gd name="connsiteY1" fmla="*/ 0 h 2193445"/>
              <a:gd name="connsiteX2" fmla="*/ 581581 w 1757238"/>
              <a:gd name="connsiteY2" fmla="*/ 2193445 h 2193445"/>
              <a:gd name="connsiteX3" fmla="*/ 299259 w 1757238"/>
              <a:gd name="connsiteY3" fmla="*/ 1910812 h 2193445"/>
              <a:gd name="connsiteX4" fmla="*/ 1 w 1757238"/>
              <a:gd name="connsiteY4" fmla="*/ 1386534 h 2193445"/>
              <a:gd name="connsiteX5" fmla="*/ 0 w 1757238"/>
              <a:gd name="connsiteY5" fmla="*/ 0 h 2193445"/>
              <a:gd name="connsiteX0" fmla="*/ 0 w 1757238"/>
              <a:gd name="connsiteY0" fmla="*/ 0 h 2672417"/>
              <a:gd name="connsiteX1" fmla="*/ 1757238 w 1757238"/>
              <a:gd name="connsiteY1" fmla="*/ 0 h 2672417"/>
              <a:gd name="connsiteX2" fmla="*/ 1713696 w 1757238"/>
              <a:gd name="connsiteY2" fmla="*/ 2672417 h 2672417"/>
              <a:gd name="connsiteX3" fmla="*/ 299259 w 1757238"/>
              <a:gd name="connsiteY3" fmla="*/ 1910812 h 2672417"/>
              <a:gd name="connsiteX4" fmla="*/ 1 w 1757238"/>
              <a:gd name="connsiteY4" fmla="*/ 1386534 h 2672417"/>
              <a:gd name="connsiteX5" fmla="*/ 0 w 1757238"/>
              <a:gd name="connsiteY5" fmla="*/ 0 h 2672417"/>
              <a:gd name="connsiteX0" fmla="*/ 0 w 1718328"/>
              <a:gd name="connsiteY0" fmla="*/ 0 h 2672417"/>
              <a:gd name="connsiteX1" fmla="*/ 1718328 w 1718328"/>
              <a:gd name="connsiteY1" fmla="*/ 0 h 2672417"/>
              <a:gd name="connsiteX2" fmla="*/ 1713696 w 1718328"/>
              <a:gd name="connsiteY2" fmla="*/ 2672417 h 2672417"/>
              <a:gd name="connsiteX3" fmla="*/ 299259 w 1718328"/>
              <a:gd name="connsiteY3" fmla="*/ 1910812 h 2672417"/>
              <a:gd name="connsiteX4" fmla="*/ 1 w 1718328"/>
              <a:gd name="connsiteY4" fmla="*/ 1386534 h 2672417"/>
              <a:gd name="connsiteX5" fmla="*/ 0 w 1718328"/>
              <a:gd name="connsiteY5" fmla="*/ 0 h 2672417"/>
              <a:gd name="connsiteX0" fmla="*/ 0 w 1718328"/>
              <a:gd name="connsiteY0" fmla="*/ 0 h 2643234"/>
              <a:gd name="connsiteX1" fmla="*/ 1718328 w 1718328"/>
              <a:gd name="connsiteY1" fmla="*/ 0 h 2643234"/>
              <a:gd name="connsiteX2" fmla="*/ 1713696 w 1718328"/>
              <a:gd name="connsiteY2" fmla="*/ 2643234 h 2643234"/>
              <a:gd name="connsiteX3" fmla="*/ 299259 w 1718328"/>
              <a:gd name="connsiteY3" fmla="*/ 1910812 h 2643234"/>
              <a:gd name="connsiteX4" fmla="*/ 1 w 1718328"/>
              <a:gd name="connsiteY4" fmla="*/ 1386534 h 2643234"/>
              <a:gd name="connsiteX5" fmla="*/ 0 w 1718328"/>
              <a:gd name="connsiteY5" fmla="*/ 0 h 2643234"/>
              <a:gd name="connsiteX0" fmla="*/ 0 w 1718328"/>
              <a:gd name="connsiteY0" fmla="*/ 0 h 2643234"/>
              <a:gd name="connsiteX1" fmla="*/ 1718328 w 1718328"/>
              <a:gd name="connsiteY1" fmla="*/ 0 h 2643234"/>
              <a:gd name="connsiteX2" fmla="*/ 1713696 w 1718328"/>
              <a:gd name="connsiteY2" fmla="*/ 2643234 h 2643234"/>
              <a:gd name="connsiteX3" fmla="*/ 299259 w 1718328"/>
              <a:gd name="connsiteY3" fmla="*/ 1910812 h 2643234"/>
              <a:gd name="connsiteX4" fmla="*/ 1 w 1718328"/>
              <a:gd name="connsiteY4" fmla="*/ 1386534 h 2643234"/>
              <a:gd name="connsiteX5" fmla="*/ 0 w 1718328"/>
              <a:gd name="connsiteY5" fmla="*/ 0 h 2643234"/>
              <a:gd name="connsiteX0" fmla="*/ 0 w 1718328"/>
              <a:gd name="connsiteY0" fmla="*/ 0 h 2643234"/>
              <a:gd name="connsiteX1" fmla="*/ 1718328 w 1718328"/>
              <a:gd name="connsiteY1" fmla="*/ 0 h 2643234"/>
              <a:gd name="connsiteX2" fmla="*/ 1713696 w 1718328"/>
              <a:gd name="connsiteY2" fmla="*/ 2643234 h 2643234"/>
              <a:gd name="connsiteX3" fmla="*/ 299259 w 1718328"/>
              <a:gd name="connsiteY3" fmla="*/ 1910812 h 2643234"/>
              <a:gd name="connsiteX4" fmla="*/ 1 w 1718328"/>
              <a:gd name="connsiteY4" fmla="*/ 1386534 h 2643234"/>
              <a:gd name="connsiteX5" fmla="*/ 0 w 1718328"/>
              <a:gd name="connsiteY5" fmla="*/ 0 h 2643234"/>
              <a:gd name="connsiteX0" fmla="*/ 0 w 1718328"/>
              <a:gd name="connsiteY0" fmla="*/ 0 h 2643234"/>
              <a:gd name="connsiteX1" fmla="*/ 1718328 w 1718328"/>
              <a:gd name="connsiteY1" fmla="*/ 0 h 2643234"/>
              <a:gd name="connsiteX2" fmla="*/ 1713696 w 1718328"/>
              <a:gd name="connsiteY2" fmla="*/ 2643234 h 2643234"/>
              <a:gd name="connsiteX3" fmla="*/ 279804 w 1718328"/>
              <a:gd name="connsiteY3" fmla="*/ 1920540 h 2643234"/>
              <a:gd name="connsiteX4" fmla="*/ 1 w 1718328"/>
              <a:gd name="connsiteY4" fmla="*/ 1386534 h 2643234"/>
              <a:gd name="connsiteX5" fmla="*/ 0 w 1718328"/>
              <a:gd name="connsiteY5" fmla="*/ 0 h 2643234"/>
              <a:gd name="connsiteX0" fmla="*/ 0 w 1718328"/>
              <a:gd name="connsiteY0" fmla="*/ 0 h 2643234"/>
              <a:gd name="connsiteX1" fmla="*/ 1718328 w 1718328"/>
              <a:gd name="connsiteY1" fmla="*/ 0 h 2643234"/>
              <a:gd name="connsiteX2" fmla="*/ 1713696 w 1718328"/>
              <a:gd name="connsiteY2" fmla="*/ 2643234 h 2643234"/>
              <a:gd name="connsiteX3" fmla="*/ 341449 w 1718328"/>
              <a:gd name="connsiteY3" fmla="*/ 1790403 h 2643234"/>
              <a:gd name="connsiteX4" fmla="*/ 1 w 1718328"/>
              <a:gd name="connsiteY4" fmla="*/ 1386534 h 2643234"/>
              <a:gd name="connsiteX5" fmla="*/ 0 w 1718328"/>
              <a:gd name="connsiteY5" fmla="*/ 0 h 2643234"/>
              <a:gd name="connsiteX0" fmla="*/ 10273 w 1728601"/>
              <a:gd name="connsiteY0" fmla="*/ 0 h 2643234"/>
              <a:gd name="connsiteX1" fmla="*/ 1728601 w 1728601"/>
              <a:gd name="connsiteY1" fmla="*/ 0 h 2643234"/>
              <a:gd name="connsiteX2" fmla="*/ 1723969 w 1728601"/>
              <a:gd name="connsiteY2" fmla="*/ 2643234 h 2643234"/>
              <a:gd name="connsiteX3" fmla="*/ 351722 w 1728601"/>
              <a:gd name="connsiteY3" fmla="*/ 1790403 h 2643234"/>
              <a:gd name="connsiteX4" fmla="*/ 0 w 1728601"/>
              <a:gd name="connsiteY4" fmla="*/ 996120 h 2643234"/>
              <a:gd name="connsiteX5" fmla="*/ 10273 w 1728601"/>
              <a:gd name="connsiteY5" fmla="*/ 0 h 2643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28601" h="2643234">
                <a:moveTo>
                  <a:pt x="10273" y="0"/>
                </a:moveTo>
                <a:lnTo>
                  <a:pt x="1728601" y="0"/>
                </a:lnTo>
                <a:lnTo>
                  <a:pt x="1723969" y="2643234"/>
                </a:lnTo>
                <a:cubicBezTo>
                  <a:pt x="819609" y="2510961"/>
                  <a:pt x="784291" y="2151276"/>
                  <a:pt x="351722" y="1790403"/>
                </a:cubicBezTo>
                <a:cubicBezTo>
                  <a:pt x="168842" y="1551359"/>
                  <a:pt x="83127" y="1229622"/>
                  <a:pt x="0" y="996120"/>
                </a:cubicBezTo>
                <a:cubicBezTo>
                  <a:pt x="0" y="542809"/>
                  <a:pt x="10273" y="453311"/>
                  <a:pt x="10273" y="0"/>
                </a:cubicBezTo>
                <a:close/>
              </a:path>
            </a:pathLst>
          </a:custGeom>
          <a:blipFill>
            <a:blip r:embed="rId5"/>
            <a:srcRect/>
            <a:stretch>
              <a:fillRect t="-4073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757225" y="1148909"/>
            <a:ext cx="2124236" cy="3186354"/>
          </a:xfrm>
          <a:custGeom>
            <a:avLst/>
            <a:gdLst/>
            <a:ahLst/>
            <a:cxnLst/>
            <a:rect l="l" t="t" r="r" b="b"/>
            <a:pathLst>
              <a:path w="2124236" h="4248472">
                <a:moveTo>
                  <a:pt x="0" y="0"/>
                </a:moveTo>
                <a:cubicBezTo>
                  <a:pt x="1173183" y="0"/>
                  <a:pt x="2124236" y="951053"/>
                  <a:pt x="2124236" y="2124236"/>
                </a:cubicBezTo>
                <a:cubicBezTo>
                  <a:pt x="2124236" y="3297419"/>
                  <a:pt x="1173183" y="4248472"/>
                  <a:pt x="0" y="4248472"/>
                </a:cubicBez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16813" y="-20538"/>
            <a:ext cx="84662" cy="5218044"/>
          </a:xfrm>
          <a:prstGeom prst="rect">
            <a:avLst/>
          </a:prstGeom>
          <a:solidFill>
            <a:srgbClr val="DAB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空心弧 17"/>
          <p:cNvSpPr/>
          <p:nvPr/>
        </p:nvSpPr>
        <p:spPr>
          <a:xfrm rot="16200000">
            <a:off x="272060" y="-2027760"/>
            <a:ext cx="2970330" cy="3960440"/>
          </a:xfrm>
          <a:prstGeom prst="blockArc">
            <a:avLst>
              <a:gd name="adj1" fmla="val 10800000"/>
              <a:gd name="adj2" fmla="val 21595196"/>
              <a:gd name="adj3" fmla="val 2439"/>
            </a:avLst>
          </a:prstGeom>
          <a:solidFill>
            <a:srgbClr val="DAB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0712" y="2103401"/>
            <a:ext cx="800219" cy="232225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spc="300" smtClean="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年会流程</a:t>
            </a:r>
            <a:endParaRPr lang="zh-CN" altLang="en-US" sz="4000" spc="300">
              <a:solidFill>
                <a:schemeClr val="bg1"/>
              </a:solidFill>
              <a:latin typeface="方正隶书简体" pitchFamily="65" charset="-122"/>
              <a:ea typeface="方正隶书简体" pitchFamily="65" charset="-122"/>
            </a:endParaRPr>
          </a:p>
        </p:txBody>
      </p:sp>
      <p:pic>
        <p:nvPicPr>
          <p:cNvPr id="13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6001" y="267198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空心弧 22"/>
          <p:cNvSpPr/>
          <p:nvPr/>
        </p:nvSpPr>
        <p:spPr>
          <a:xfrm rot="5400000">
            <a:off x="-3151053" y="-1425184"/>
            <a:ext cx="9757473" cy="15337704"/>
          </a:xfrm>
          <a:prstGeom prst="blockArc">
            <a:avLst>
              <a:gd name="adj1" fmla="val 10800000"/>
              <a:gd name="adj2" fmla="val 21588361"/>
              <a:gd name="adj3" fmla="val 715"/>
            </a:avLst>
          </a:prstGeom>
          <a:solidFill>
            <a:srgbClr val="DAB8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4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6001" y="3345540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6001" y="2589456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6001" y="1779366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6001" y="969276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3" descr="C:\Users\Administrator\Desktop\年会\kouzi5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0481" y="4044421"/>
            <a:ext cx="1800143" cy="80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569954" y="1977684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569953" y="2795268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566671" y="3551352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566670" y="4250234"/>
            <a:ext cx="3984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>
                <a:solidFill>
                  <a:schemeClr val="bg1"/>
                </a:solidFill>
                <a:latin typeface="方正隶书简体" pitchFamily="65" charset="-122"/>
                <a:ea typeface="方正隶书简体" pitchFamily="65" charset="-122"/>
              </a:rPr>
              <a:t>点击添加标题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7668706" y="-1444656"/>
            <a:ext cx="2954337" cy="2916238"/>
            <a:chOff x="2466976" y="1843087"/>
            <a:chExt cx="2954337" cy="2916238"/>
          </a:xfrm>
        </p:grpSpPr>
        <p:sp>
          <p:nvSpPr>
            <p:cNvPr id="52" name="Freeform 249"/>
            <p:cNvSpPr>
              <a:spLocks/>
            </p:cNvSpPr>
            <p:nvPr/>
          </p:nvSpPr>
          <p:spPr bwMode="auto">
            <a:xfrm>
              <a:off x="4235451" y="2963862"/>
              <a:ext cx="1141412" cy="1285875"/>
            </a:xfrm>
            <a:custGeom>
              <a:avLst/>
              <a:gdLst>
                <a:gd name="T0" fmla="*/ 188 w 206"/>
                <a:gd name="T1" fmla="*/ 148 h 232"/>
                <a:gd name="T2" fmla="*/ 166 w 206"/>
                <a:gd name="T3" fmla="*/ 184 h 232"/>
                <a:gd name="T4" fmla="*/ 157 w 206"/>
                <a:gd name="T5" fmla="*/ 191 h 232"/>
                <a:gd name="T6" fmla="*/ 142 w 206"/>
                <a:gd name="T7" fmla="*/ 154 h 232"/>
                <a:gd name="T8" fmla="*/ 133 w 206"/>
                <a:gd name="T9" fmla="*/ 140 h 232"/>
                <a:gd name="T10" fmla="*/ 149 w 206"/>
                <a:gd name="T11" fmla="*/ 139 h 232"/>
                <a:gd name="T12" fmla="*/ 167 w 206"/>
                <a:gd name="T13" fmla="*/ 116 h 232"/>
                <a:gd name="T14" fmla="*/ 181 w 206"/>
                <a:gd name="T15" fmla="*/ 128 h 232"/>
                <a:gd name="T16" fmla="*/ 144 w 206"/>
                <a:gd name="T17" fmla="*/ 106 h 232"/>
                <a:gd name="T18" fmla="*/ 124 w 206"/>
                <a:gd name="T19" fmla="*/ 131 h 232"/>
                <a:gd name="T20" fmla="*/ 124 w 206"/>
                <a:gd name="T21" fmla="*/ 115 h 232"/>
                <a:gd name="T22" fmla="*/ 98 w 206"/>
                <a:gd name="T23" fmla="*/ 191 h 232"/>
                <a:gd name="T24" fmla="*/ 74 w 206"/>
                <a:gd name="T25" fmla="*/ 207 h 232"/>
                <a:gd name="T26" fmla="*/ 77 w 206"/>
                <a:gd name="T27" fmla="*/ 203 h 232"/>
                <a:gd name="T28" fmla="*/ 96 w 206"/>
                <a:gd name="T29" fmla="*/ 196 h 232"/>
                <a:gd name="T30" fmla="*/ 119 w 206"/>
                <a:gd name="T31" fmla="*/ 212 h 232"/>
                <a:gd name="T32" fmla="*/ 108 w 206"/>
                <a:gd name="T33" fmla="*/ 198 h 232"/>
                <a:gd name="T34" fmla="*/ 73 w 206"/>
                <a:gd name="T35" fmla="*/ 228 h 232"/>
                <a:gd name="T36" fmla="*/ 55 w 206"/>
                <a:gd name="T37" fmla="*/ 223 h 232"/>
                <a:gd name="T38" fmla="*/ 50 w 206"/>
                <a:gd name="T39" fmla="*/ 208 h 232"/>
                <a:gd name="T40" fmla="*/ 11 w 206"/>
                <a:gd name="T41" fmla="*/ 212 h 232"/>
                <a:gd name="T42" fmla="*/ 5 w 206"/>
                <a:gd name="T43" fmla="*/ 205 h 232"/>
                <a:gd name="T44" fmla="*/ 21 w 206"/>
                <a:gd name="T45" fmla="*/ 197 h 232"/>
                <a:gd name="T46" fmla="*/ 59 w 206"/>
                <a:gd name="T47" fmla="*/ 186 h 232"/>
                <a:gd name="T48" fmla="*/ 52 w 206"/>
                <a:gd name="T49" fmla="*/ 177 h 232"/>
                <a:gd name="T50" fmla="*/ 23 w 206"/>
                <a:gd name="T51" fmla="*/ 166 h 232"/>
                <a:gd name="T52" fmla="*/ 45 w 206"/>
                <a:gd name="T53" fmla="*/ 159 h 232"/>
                <a:gd name="T54" fmla="*/ 63 w 206"/>
                <a:gd name="T55" fmla="*/ 174 h 232"/>
                <a:gd name="T56" fmla="*/ 73 w 206"/>
                <a:gd name="T57" fmla="*/ 179 h 232"/>
                <a:gd name="T58" fmla="*/ 77 w 206"/>
                <a:gd name="T59" fmla="*/ 183 h 232"/>
                <a:gd name="T60" fmla="*/ 102 w 206"/>
                <a:gd name="T61" fmla="*/ 184 h 232"/>
                <a:gd name="T62" fmla="*/ 94 w 206"/>
                <a:gd name="T63" fmla="*/ 102 h 232"/>
                <a:gd name="T64" fmla="*/ 73 w 206"/>
                <a:gd name="T65" fmla="*/ 103 h 232"/>
                <a:gd name="T66" fmla="*/ 55 w 206"/>
                <a:gd name="T67" fmla="*/ 115 h 232"/>
                <a:gd name="T68" fmla="*/ 75 w 206"/>
                <a:gd name="T69" fmla="*/ 126 h 232"/>
                <a:gd name="T70" fmla="*/ 107 w 206"/>
                <a:gd name="T71" fmla="*/ 102 h 232"/>
                <a:gd name="T72" fmla="*/ 121 w 206"/>
                <a:gd name="T73" fmla="*/ 70 h 232"/>
                <a:gd name="T74" fmla="*/ 118 w 206"/>
                <a:gd name="T75" fmla="*/ 73 h 232"/>
                <a:gd name="T76" fmla="*/ 131 w 206"/>
                <a:gd name="T77" fmla="*/ 13 h 232"/>
                <a:gd name="T78" fmla="*/ 132 w 206"/>
                <a:gd name="T79" fmla="*/ 8 h 232"/>
                <a:gd name="T80" fmla="*/ 145 w 206"/>
                <a:gd name="T81" fmla="*/ 40 h 232"/>
                <a:gd name="T82" fmla="*/ 120 w 206"/>
                <a:gd name="T83" fmla="*/ 45 h 232"/>
                <a:gd name="T84" fmla="*/ 170 w 206"/>
                <a:gd name="T85" fmla="*/ 76 h 232"/>
                <a:gd name="T86" fmla="*/ 202 w 206"/>
                <a:gd name="T87" fmla="*/ 59 h 232"/>
                <a:gd name="T88" fmla="*/ 205 w 206"/>
                <a:gd name="T89" fmla="*/ 63 h 232"/>
                <a:gd name="T90" fmla="*/ 202 w 206"/>
                <a:gd name="T91" fmla="*/ 106 h 232"/>
                <a:gd name="T92" fmla="*/ 172 w 206"/>
                <a:gd name="T93" fmla="*/ 159 h 232"/>
                <a:gd name="T94" fmla="*/ 174 w 206"/>
                <a:gd name="T95" fmla="*/ 15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06" h="232">
                  <a:moveTo>
                    <a:pt x="174" y="154"/>
                  </a:moveTo>
                  <a:cubicBezTo>
                    <a:pt x="178" y="151"/>
                    <a:pt x="178" y="151"/>
                    <a:pt x="178" y="151"/>
                  </a:cubicBezTo>
                  <a:cubicBezTo>
                    <a:pt x="181" y="148"/>
                    <a:pt x="184" y="148"/>
                    <a:pt x="188" y="148"/>
                  </a:cubicBezTo>
                  <a:cubicBezTo>
                    <a:pt x="183" y="153"/>
                    <a:pt x="183" y="153"/>
                    <a:pt x="183" y="153"/>
                  </a:cubicBezTo>
                  <a:cubicBezTo>
                    <a:pt x="181" y="156"/>
                    <a:pt x="180" y="159"/>
                    <a:pt x="180" y="163"/>
                  </a:cubicBezTo>
                  <a:cubicBezTo>
                    <a:pt x="178" y="171"/>
                    <a:pt x="175" y="181"/>
                    <a:pt x="166" y="184"/>
                  </a:cubicBezTo>
                  <a:cubicBezTo>
                    <a:pt x="159" y="185"/>
                    <a:pt x="159" y="185"/>
                    <a:pt x="159" y="185"/>
                  </a:cubicBezTo>
                  <a:cubicBezTo>
                    <a:pt x="158" y="197"/>
                    <a:pt x="158" y="197"/>
                    <a:pt x="158" y="197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47" y="177"/>
                    <a:pt x="147" y="177"/>
                    <a:pt x="147" y="177"/>
                  </a:cubicBezTo>
                  <a:cubicBezTo>
                    <a:pt x="141" y="169"/>
                    <a:pt x="139" y="163"/>
                    <a:pt x="142" y="154"/>
                  </a:cubicBezTo>
                  <a:cubicBezTo>
                    <a:pt x="138" y="152"/>
                    <a:pt x="137" y="154"/>
                    <a:pt x="134" y="153"/>
                  </a:cubicBezTo>
                  <a:cubicBezTo>
                    <a:pt x="132" y="153"/>
                    <a:pt x="131" y="151"/>
                    <a:pt x="130" y="150"/>
                  </a:cubicBezTo>
                  <a:cubicBezTo>
                    <a:pt x="127" y="145"/>
                    <a:pt x="131" y="143"/>
                    <a:pt x="133" y="140"/>
                  </a:cubicBezTo>
                  <a:cubicBezTo>
                    <a:pt x="138" y="145"/>
                    <a:pt x="129" y="146"/>
                    <a:pt x="133" y="149"/>
                  </a:cubicBezTo>
                  <a:cubicBezTo>
                    <a:pt x="135" y="151"/>
                    <a:pt x="141" y="150"/>
                    <a:pt x="142" y="148"/>
                  </a:cubicBezTo>
                  <a:cubicBezTo>
                    <a:pt x="149" y="139"/>
                    <a:pt x="149" y="139"/>
                    <a:pt x="149" y="139"/>
                  </a:cubicBezTo>
                  <a:cubicBezTo>
                    <a:pt x="153" y="135"/>
                    <a:pt x="159" y="131"/>
                    <a:pt x="164" y="130"/>
                  </a:cubicBezTo>
                  <a:cubicBezTo>
                    <a:pt x="171" y="129"/>
                    <a:pt x="171" y="129"/>
                    <a:pt x="171" y="129"/>
                  </a:cubicBezTo>
                  <a:cubicBezTo>
                    <a:pt x="170" y="125"/>
                    <a:pt x="166" y="121"/>
                    <a:pt x="167" y="116"/>
                  </a:cubicBezTo>
                  <a:cubicBezTo>
                    <a:pt x="168" y="112"/>
                    <a:pt x="175" y="101"/>
                    <a:pt x="180" y="106"/>
                  </a:cubicBezTo>
                  <a:cubicBezTo>
                    <a:pt x="183" y="110"/>
                    <a:pt x="175" y="110"/>
                    <a:pt x="173" y="111"/>
                  </a:cubicBezTo>
                  <a:cubicBezTo>
                    <a:pt x="166" y="118"/>
                    <a:pt x="173" y="128"/>
                    <a:pt x="181" y="128"/>
                  </a:cubicBezTo>
                  <a:cubicBezTo>
                    <a:pt x="192" y="129"/>
                    <a:pt x="198" y="118"/>
                    <a:pt x="197" y="108"/>
                  </a:cubicBezTo>
                  <a:cubicBezTo>
                    <a:pt x="196" y="101"/>
                    <a:pt x="193" y="94"/>
                    <a:pt x="187" y="88"/>
                  </a:cubicBezTo>
                  <a:cubicBezTo>
                    <a:pt x="167" y="69"/>
                    <a:pt x="156" y="97"/>
                    <a:pt x="144" y="106"/>
                  </a:cubicBezTo>
                  <a:cubicBezTo>
                    <a:pt x="135" y="111"/>
                    <a:pt x="135" y="111"/>
                    <a:pt x="135" y="111"/>
                  </a:cubicBezTo>
                  <a:cubicBezTo>
                    <a:pt x="133" y="111"/>
                    <a:pt x="129" y="110"/>
                    <a:pt x="128" y="111"/>
                  </a:cubicBezTo>
                  <a:cubicBezTo>
                    <a:pt x="127" y="113"/>
                    <a:pt x="133" y="124"/>
                    <a:pt x="124" y="131"/>
                  </a:cubicBezTo>
                  <a:cubicBezTo>
                    <a:pt x="118" y="136"/>
                    <a:pt x="109" y="131"/>
                    <a:pt x="114" y="124"/>
                  </a:cubicBezTo>
                  <a:cubicBezTo>
                    <a:pt x="114" y="125"/>
                    <a:pt x="115" y="126"/>
                    <a:pt x="115" y="127"/>
                  </a:cubicBezTo>
                  <a:cubicBezTo>
                    <a:pt x="121" y="132"/>
                    <a:pt x="128" y="123"/>
                    <a:pt x="124" y="115"/>
                  </a:cubicBezTo>
                  <a:cubicBezTo>
                    <a:pt x="118" y="102"/>
                    <a:pt x="90" y="102"/>
                    <a:pt x="91" y="127"/>
                  </a:cubicBezTo>
                  <a:cubicBezTo>
                    <a:pt x="91" y="146"/>
                    <a:pt x="114" y="151"/>
                    <a:pt x="114" y="169"/>
                  </a:cubicBezTo>
                  <a:cubicBezTo>
                    <a:pt x="114" y="177"/>
                    <a:pt x="108" y="191"/>
                    <a:pt x="98" y="191"/>
                  </a:cubicBezTo>
                  <a:cubicBezTo>
                    <a:pt x="93" y="191"/>
                    <a:pt x="90" y="189"/>
                    <a:pt x="85" y="191"/>
                  </a:cubicBezTo>
                  <a:cubicBezTo>
                    <a:pt x="81" y="193"/>
                    <a:pt x="82" y="195"/>
                    <a:pt x="79" y="198"/>
                  </a:cubicBezTo>
                  <a:cubicBezTo>
                    <a:pt x="78" y="201"/>
                    <a:pt x="71" y="202"/>
                    <a:pt x="74" y="207"/>
                  </a:cubicBezTo>
                  <a:cubicBezTo>
                    <a:pt x="76" y="210"/>
                    <a:pt x="84" y="210"/>
                    <a:pt x="82" y="204"/>
                  </a:cubicBezTo>
                  <a:cubicBezTo>
                    <a:pt x="78" y="206"/>
                    <a:pt x="78" y="206"/>
                    <a:pt x="78" y="206"/>
                  </a:cubicBezTo>
                  <a:cubicBezTo>
                    <a:pt x="77" y="206"/>
                    <a:pt x="76" y="204"/>
                    <a:pt x="77" y="203"/>
                  </a:cubicBezTo>
                  <a:cubicBezTo>
                    <a:pt x="78" y="202"/>
                    <a:pt x="81" y="202"/>
                    <a:pt x="82" y="200"/>
                  </a:cubicBezTo>
                  <a:cubicBezTo>
                    <a:pt x="84" y="195"/>
                    <a:pt x="84" y="195"/>
                    <a:pt x="84" y="195"/>
                  </a:cubicBezTo>
                  <a:cubicBezTo>
                    <a:pt x="87" y="190"/>
                    <a:pt x="93" y="193"/>
                    <a:pt x="96" y="196"/>
                  </a:cubicBezTo>
                  <a:cubicBezTo>
                    <a:pt x="104" y="193"/>
                    <a:pt x="104" y="193"/>
                    <a:pt x="104" y="193"/>
                  </a:cubicBezTo>
                  <a:cubicBezTo>
                    <a:pt x="113" y="192"/>
                    <a:pt x="125" y="197"/>
                    <a:pt x="123" y="206"/>
                  </a:cubicBezTo>
                  <a:cubicBezTo>
                    <a:pt x="122" y="208"/>
                    <a:pt x="121" y="211"/>
                    <a:pt x="119" y="212"/>
                  </a:cubicBezTo>
                  <a:cubicBezTo>
                    <a:pt x="118" y="213"/>
                    <a:pt x="114" y="213"/>
                    <a:pt x="114" y="210"/>
                  </a:cubicBezTo>
                  <a:cubicBezTo>
                    <a:pt x="114" y="209"/>
                    <a:pt x="118" y="207"/>
                    <a:pt x="119" y="205"/>
                  </a:cubicBezTo>
                  <a:cubicBezTo>
                    <a:pt x="122" y="200"/>
                    <a:pt x="112" y="197"/>
                    <a:pt x="108" y="198"/>
                  </a:cubicBezTo>
                  <a:cubicBezTo>
                    <a:pt x="104" y="198"/>
                    <a:pt x="99" y="201"/>
                    <a:pt x="97" y="203"/>
                  </a:cubicBezTo>
                  <a:cubicBezTo>
                    <a:pt x="90" y="210"/>
                    <a:pt x="83" y="228"/>
                    <a:pt x="69" y="218"/>
                  </a:cubicBezTo>
                  <a:cubicBezTo>
                    <a:pt x="64" y="222"/>
                    <a:pt x="76" y="222"/>
                    <a:pt x="73" y="228"/>
                  </a:cubicBezTo>
                  <a:cubicBezTo>
                    <a:pt x="69" y="232"/>
                    <a:pt x="69" y="232"/>
                    <a:pt x="69" y="232"/>
                  </a:cubicBezTo>
                  <a:cubicBezTo>
                    <a:pt x="66" y="232"/>
                    <a:pt x="66" y="232"/>
                    <a:pt x="66" y="232"/>
                  </a:cubicBezTo>
                  <a:cubicBezTo>
                    <a:pt x="69" y="224"/>
                    <a:pt x="63" y="221"/>
                    <a:pt x="55" y="223"/>
                  </a:cubicBezTo>
                  <a:cubicBezTo>
                    <a:pt x="48" y="225"/>
                    <a:pt x="39" y="232"/>
                    <a:pt x="33" y="221"/>
                  </a:cubicBezTo>
                  <a:cubicBezTo>
                    <a:pt x="34" y="217"/>
                    <a:pt x="34" y="217"/>
                    <a:pt x="34" y="217"/>
                  </a:cubicBezTo>
                  <a:cubicBezTo>
                    <a:pt x="38" y="209"/>
                    <a:pt x="48" y="217"/>
                    <a:pt x="50" y="208"/>
                  </a:cubicBezTo>
                  <a:cubicBezTo>
                    <a:pt x="51" y="201"/>
                    <a:pt x="39" y="197"/>
                    <a:pt x="38" y="208"/>
                  </a:cubicBezTo>
                  <a:cubicBezTo>
                    <a:pt x="29" y="207"/>
                    <a:pt x="29" y="200"/>
                    <a:pt x="17" y="205"/>
                  </a:cubicBezTo>
                  <a:cubicBezTo>
                    <a:pt x="14" y="206"/>
                    <a:pt x="8" y="209"/>
                    <a:pt x="11" y="212"/>
                  </a:cubicBezTo>
                  <a:cubicBezTo>
                    <a:pt x="12" y="214"/>
                    <a:pt x="14" y="213"/>
                    <a:pt x="15" y="215"/>
                  </a:cubicBezTo>
                  <a:cubicBezTo>
                    <a:pt x="16" y="218"/>
                    <a:pt x="12" y="219"/>
                    <a:pt x="10" y="219"/>
                  </a:cubicBezTo>
                  <a:cubicBezTo>
                    <a:pt x="3" y="217"/>
                    <a:pt x="0" y="210"/>
                    <a:pt x="5" y="205"/>
                  </a:cubicBezTo>
                  <a:cubicBezTo>
                    <a:pt x="11" y="202"/>
                    <a:pt x="11" y="202"/>
                    <a:pt x="11" y="202"/>
                  </a:cubicBezTo>
                  <a:cubicBezTo>
                    <a:pt x="13" y="200"/>
                    <a:pt x="13" y="198"/>
                    <a:pt x="16" y="197"/>
                  </a:cubicBezTo>
                  <a:cubicBezTo>
                    <a:pt x="21" y="197"/>
                    <a:pt x="21" y="197"/>
                    <a:pt x="21" y="197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35" y="197"/>
                    <a:pt x="41" y="200"/>
                    <a:pt x="48" y="197"/>
                  </a:cubicBezTo>
                  <a:cubicBezTo>
                    <a:pt x="54" y="195"/>
                    <a:pt x="51" y="187"/>
                    <a:pt x="59" y="186"/>
                  </a:cubicBezTo>
                  <a:cubicBezTo>
                    <a:pt x="61" y="186"/>
                    <a:pt x="64" y="187"/>
                    <a:pt x="65" y="186"/>
                  </a:cubicBezTo>
                  <a:cubicBezTo>
                    <a:pt x="70" y="183"/>
                    <a:pt x="65" y="178"/>
                    <a:pt x="61" y="176"/>
                  </a:cubicBezTo>
                  <a:cubicBezTo>
                    <a:pt x="58" y="175"/>
                    <a:pt x="54" y="178"/>
                    <a:pt x="52" y="177"/>
                  </a:cubicBezTo>
                  <a:cubicBezTo>
                    <a:pt x="47" y="175"/>
                    <a:pt x="44" y="169"/>
                    <a:pt x="37" y="167"/>
                  </a:cubicBezTo>
                  <a:cubicBezTo>
                    <a:pt x="29" y="165"/>
                    <a:pt x="24" y="171"/>
                    <a:pt x="16" y="171"/>
                  </a:cubicBezTo>
                  <a:cubicBezTo>
                    <a:pt x="23" y="166"/>
                    <a:pt x="23" y="166"/>
                    <a:pt x="23" y="166"/>
                  </a:cubicBezTo>
                  <a:cubicBezTo>
                    <a:pt x="24" y="165"/>
                    <a:pt x="25" y="161"/>
                    <a:pt x="27" y="160"/>
                  </a:cubicBezTo>
                  <a:cubicBezTo>
                    <a:pt x="31" y="159"/>
                    <a:pt x="34" y="161"/>
                    <a:pt x="37" y="162"/>
                  </a:cubicBezTo>
                  <a:cubicBezTo>
                    <a:pt x="41" y="163"/>
                    <a:pt x="41" y="158"/>
                    <a:pt x="45" y="159"/>
                  </a:cubicBezTo>
                  <a:cubicBezTo>
                    <a:pt x="53" y="161"/>
                    <a:pt x="50" y="170"/>
                    <a:pt x="60" y="168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6" y="168"/>
                    <a:pt x="64" y="170"/>
                    <a:pt x="63" y="174"/>
                  </a:cubicBezTo>
                  <a:cubicBezTo>
                    <a:pt x="68" y="173"/>
                    <a:pt x="70" y="173"/>
                    <a:pt x="74" y="169"/>
                  </a:cubicBezTo>
                  <a:cubicBezTo>
                    <a:pt x="73" y="174"/>
                    <a:pt x="72" y="173"/>
                    <a:pt x="70" y="176"/>
                  </a:cubicBezTo>
                  <a:cubicBezTo>
                    <a:pt x="69" y="178"/>
                    <a:pt x="71" y="179"/>
                    <a:pt x="73" y="179"/>
                  </a:cubicBezTo>
                  <a:cubicBezTo>
                    <a:pt x="76" y="178"/>
                    <a:pt x="79" y="176"/>
                    <a:pt x="82" y="174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77" y="183"/>
                    <a:pt x="77" y="183"/>
                    <a:pt x="77" y="183"/>
                  </a:cubicBezTo>
                  <a:cubicBezTo>
                    <a:pt x="82" y="184"/>
                    <a:pt x="86" y="180"/>
                    <a:pt x="90" y="178"/>
                  </a:cubicBezTo>
                  <a:cubicBezTo>
                    <a:pt x="88" y="186"/>
                    <a:pt x="88" y="186"/>
                    <a:pt x="88" y="186"/>
                  </a:cubicBezTo>
                  <a:cubicBezTo>
                    <a:pt x="92" y="186"/>
                    <a:pt x="98" y="186"/>
                    <a:pt x="102" y="184"/>
                  </a:cubicBezTo>
                  <a:cubicBezTo>
                    <a:pt x="113" y="179"/>
                    <a:pt x="116" y="166"/>
                    <a:pt x="108" y="156"/>
                  </a:cubicBezTo>
                  <a:cubicBezTo>
                    <a:pt x="101" y="146"/>
                    <a:pt x="85" y="142"/>
                    <a:pt x="88" y="126"/>
                  </a:cubicBezTo>
                  <a:cubicBezTo>
                    <a:pt x="89" y="118"/>
                    <a:pt x="94" y="111"/>
                    <a:pt x="94" y="102"/>
                  </a:cubicBezTo>
                  <a:cubicBezTo>
                    <a:pt x="95" y="77"/>
                    <a:pt x="71" y="73"/>
                    <a:pt x="67" y="84"/>
                  </a:cubicBezTo>
                  <a:cubicBezTo>
                    <a:pt x="63" y="98"/>
                    <a:pt x="80" y="91"/>
                    <a:pt x="81" y="94"/>
                  </a:cubicBezTo>
                  <a:cubicBezTo>
                    <a:pt x="83" y="100"/>
                    <a:pt x="74" y="101"/>
                    <a:pt x="73" y="103"/>
                  </a:cubicBezTo>
                  <a:cubicBezTo>
                    <a:pt x="73" y="105"/>
                    <a:pt x="77" y="114"/>
                    <a:pt x="77" y="119"/>
                  </a:cubicBezTo>
                  <a:cubicBezTo>
                    <a:pt x="77" y="125"/>
                    <a:pt x="75" y="130"/>
                    <a:pt x="72" y="134"/>
                  </a:cubicBezTo>
                  <a:cubicBezTo>
                    <a:pt x="56" y="154"/>
                    <a:pt x="32" y="126"/>
                    <a:pt x="55" y="115"/>
                  </a:cubicBezTo>
                  <a:cubicBezTo>
                    <a:pt x="61" y="113"/>
                    <a:pt x="66" y="120"/>
                    <a:pt x="61" y="125"/>
                  </a:cubicBezTo>
                  <a:cubicBezTo>
                    <a:pt x="61" y="118"/>
                    <a:pt x="54" y="119"/>
                    <a:pt x="51" y="123"/>
                  </a:cubicBezTo>
                  <a:cubicBezTo>
                    <a:pt x="42" y="136"/>
                    <a:pt x="69" y="146"/>
                    <a:pt x="75" y="126"/>
                  </a:cubicBezTo>
                  <a:cubicBezTo>
                    <a:pt x="79" y="113"/>
                    <a:pt x="57" y="97"/>
                    <a:pt x="63" y="84"/>
                  </a:cubicBezTo>
                  <a:cubicBezTo>
                    <a:pt x="74" y="61"/>
                    <a:pt x="100" y="81"/>
                    <a:pt x="96" y="103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20" y="103"/>
                    <a:pt x="131" y="111"/>
                    <a:pt x="143" y="100"/>
                  </a:cubicBezTo>
                  <a:cubicBezTo>
                    <a:pt x="156" y="90"/>
                    <a:pt x="157" y="60"/>
                    <a:pt x="136" y="60"/>
                  </a:cubicBezTo>
                  <a:cubicBezTo>
                    <a:pt x="128" y="60"/>
                    <a:pt x="122" y="62"/>
                    <a:pt x="121" y="70"/>
                  </a:cubicBezTo>
                  <a:cubicBezTo>
                    <a:pt x="119" y="81"/>
                    <a:pt x="132" y="83"/>
                    <a:pt x="135" y="75"/>
                  </a:cubicBezTo>
                  <a:cubicBezTo>
                    <a:pt x="136" y="75"/>
                    <a:pt x="136" y="75"/>
                    <a:pt x="136" y="75"/>
                  </a:cubicBezTo>
                  <a:cubicBezTo>
                    <a:pt x="140" y="96"/>
                    <a:pt x="115" y="87"/>
                    <a:pt x="118" y="73"/>
                  </a:cubicBezTo>
                  <a:cubicBezTo>
                    <a:pt x="119" y="67"/>
                    <a:pt x="126" y="59"/>
                    <a:pt x="126" y="58"/>
                  </a:cubicBezTo>
                  <a:cubicBezTo>
                    <a:pt x="126" y="57"/>
                    <a:pt x="113" y="50"/>
                    <a:pt x="114" y="39"/>
                  </a:cubicBezTo>
                  <a:cubicBezTo>
                    <a:pt x="115" y="27"/>
                    <a:pt x="132" y="23"/>
                    <a:pt x="131" y="13"/>
                  </a:cubicBezTo>
                  <a:cubicBezTo>
                    <a:pt x="130" y="6"/>
                    <a:pt x="123" y="4"/>
                    <a:pt x="120" y="11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119" y="4"/>
                    <a:pt x="129" y="0"/>
                    <a:pt x="132" y="8"/>
                  </a:cubicBezTo>
                  <a:cubicBezTo>
                    <a:pt x="134" y="11"/>
                    <a:pt x="133" y="15"/>
                    <a:pt x="133" y="19"/>
                  </a:cubicBezTo>
                  <a:cubicBezTo>
                    <a:pt x="136" y="19"/>
                    <a:pt x="142" y="18"/>
                    <a:pt x="145" y="20"/>
                  </a:cubicBezTo>
                  <a:cubicBezTo>
                    <a:pt x="152" y="23"/>
                    <a:pt x="152" y="36"/>
                    <a:pt x="145" y="40"/>
                  </a:cubicBezTo>
                  <a:cubicBezTo>
                    <a:pt x="140" y="43"/>
                    <a:pt x="133" y="37"/>
                    <a:pt x="136" y="32"/>
                  </a:cubicBezTo>
                  <a:cubicBezTo>
                    <a:pt x="140" y="43"/>
                    <a:pt x="153" y="32"/>
                    <a:pt x="145" y="25"/>
                  </a:cubicBezTo>
                  <a:cubicBezTo>
                    <a:pt x="134" y="17"/>
                    <a:pt x="115" y="32"/>
                    <a:pt x="120" y="45"/>
                  </a:cubicBezTo>
                  <a:cubicBezTo>
                    <a:pt x="127" y="63"/>
                    <a:pt x="154" y="51"/>
                    <a:pt x="156" y="7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62" y="83"/>
                    <a:pt x="163" y="78"/>
                    <a:pt x="170" y="76"/>
                  </a:cubicBezTo>
                  <a:cubicBezTo>
                    <a:pt x="180" y="77"/>
                    <a:pt x="180" y="77"/>
                    <a:pt x="180" y="77"/>
                  </a:cubicBezTo>
                  <a:cubicBezTo>
                    <a:pt x="188" y="77"/>
                    <a:pt x="197" y="77"/>
                    <a:pt x="201" y="69"/>
                  </a:cubicBezTo>
                  <a:cubicBezTo>
                    <a:pt x="203" y="67"/>
                    <a:pt x="203" y="62"/>
                    <a:pt x="202" y="59"/>
                  </a:cubicBezTo>
                  <a:cubicBezTo>
                    <a:pt x="200" y="53"/>
                    <a:pt x="193" y="56"/>
                    <a:pt x="193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1" y="48"/>
                    <a:pt x="205" y="49"/>
                    <a:pt x="205" y="63"/>
                  </a:cubicBezTo>
                  <a:cubicBezTo>
                    <a:pt x="206" y="80"/>
                    <a:pt x="194" y="79"/>
                    <a:pt x="192" y="82"/>
                  </a:cubicBezTo>
                  <a:cubicBezTo>
                    <a:pt x="191" y="84"/>
                    <a:pt x="195" y="87"/>
                    <a:pt x="196" y="88"/>
                  </a:cubicBezTo>
                  <a:cubicBezTo>
                    <a:pt x="199" y="93"/>
                    <a:pt x="202" y="101"/>
                    <a:pt x="202" y="106"/>
                  </a:cubicBezTo>
                  <a:cubicBezTo>
                    <a:pt x="202" y="149"/>
                    <a:pt x="163" y="120"/>
                    <a:pt x="147" y="148"/>
                  </a:cubicBezTo>
                  <a:cubicBezTo>
                    <a:pt x="144" y="153"/>
                    <a:pt x="142" y="158"/>
                    <a:pt x="144" y="163"/>
                  </a:cubicBezTo>
                  <a:cubicBezTo>
                    <a:pt x="151" y="186"/>
                    <a:pt x="188" y="181"/>
                    <a:pt x="172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70" y="154"/>
                    <a:pt x="170" y="154"/>
                    <a:pt x="170" y="154"/>
                  </a:cubicBezTo>
                  <a:lnTo>
                    <a:pt x="174" y="15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0"/>
            <p:cNvSpPr>
              <a:spLocks/>
            </p:cNvSpPr>
            <p:nvPr/>
          </p:nvSpPr>
          <p:spPr bwMode="auto">
            <a:xfrm>
              <a:off x="2466976" y="2946400"/>
              <a:ext cx="2927350" cy="1812925"/>
            </a:xfrm>
            <a:custGeom>
              <a:avLst/>
              <a:gdLst>
                <a:gd name="T0" fmla="*/ 517 w 528"/>
                <a:gd name="T1" fmla="*/ 86 h 327"/>
                <a:gd name="T2" fmla="*/ 462 w 528"/>
                <a:gd name="T3" fmla="*/ 32 h 327"/>
                <a:gd name="T4" fmla="*/ 446 w 528"/>
                <a:gd name="T5" fmla="*/ 19 h 327"/>
                <a:gd name="T6" fmla="*/ 419 w 528"/>
                <a:gd name="T7" fmla="*/ 103 h 327"/>
                <a:gd name="T8" fmla="*/ 369 w 528"/>
                <a:gd name="T9" fmla="*/ 145 h 327"/>
                <a:gd name="T10" fmla="*/ 424 w 528"/>
                <a:gd name="T11" fmla="*/ 161 h 327"/>
                <a:gd name="T12" fmla="*/ 384 w 528"/>
                <a:gd name="T13" fmla="*/ 161 h 327"/>
                <a:gd name="T14" fmla="*/ 335 w 528"/>
                <a:gd name="T15" fmla="*/ 189 h 327"/>
                <a:gd name="T16" fmla="*/ 333 w 528"/>
                <a:gd name="T17" fmla="*/ 213 h 327"/>
                <a:gd name="T18" fmla="*/ 382 w 528"/>
                <a:gd name="T19" fmla="*/ 237 h 327"/>
                <a:gd name="T20" fmla="*/ 428 w 528"/>
                <a:gd name="T21" fmla="*/ 193 h 327"/>
                <a:gd name="T22" fmla="*/ 451 w 528"/>
                <a:gd name="T23" fmla="*/ 116 h 327"/>
                <a:gd name="T24" fmla="*/ 445 w 528"/>
                <a:gd name="T25" fmla="*/ 154 h 327"/>
                <a:gd name="T26" fmla="*/ 451 w 528"/>
                <a:gd name="T27" fmla="*/ 212 h 327"/>
                <a:gd name="T28" fmla="*/ 369 w 528"/>
                <a:gd name="T29" fmla="*/ 246 h 327"/>
                <a:gd name="T30" fmla="*/ 343 w 528"/>
                <a:gd name="T31" fmla="*/ 296 h 327"/>
                <a:gd name="T32" fmla="*/ 300 w 528"/>
                <a:gd name="T33" fmla="*/ 273 h 327"/>
                <a:gd name="T34" fmla="*/ 310 w 528"/>
                <a:gd name="T35" fmla="*/ 226 h 327"/>
                <a:gd name="T36" fmla="*/ 248 w 528"/>
                <a:gd name="T37" fmla="*/ 206 h 327"/>
                <a:gd name="T38" fmla="*/ 227 w 528"/>
                <a:gd name="T39" fmla="*/ 186 h 327"/>
                <a:gd name="T40" fmla="*/ 173 w 528"/>
                <a:gd name="T41" fmla="*/ 185 h 327"/>
                <a:gd name="T42" fmla="*/ 139 w 528"/>
                <a:gd name="T43" fmla="*/ 193 h 327"/>
                <a:gd name="T44" fmla="*/ 156 w 528"/>
                <a:gd name="T45" fmla="*/ 139 h 327"/>
                <a:gd name="T46" fmla="*/ 147 w 528"/>
                <a:gd name="T47" fmla="*/ 91 h 327"/>
                <a:gd name="T48" fmla="*/ 97 w 528"/>
                <a:gd name="T49" fmla="*/ 65 h 327"/>
                <a:gd name="T50" fmla="*/ 66 w 528"/>
                <a:gd name="T51" fmla="*/ 94 h 327"/>
                <a:gd name="T52" fmla="*/ 34 w 528"/>
                <a:gd name="T53" fmla="*/ 116 h 327"/>
                <a:gd name="T54" fmla="*/ 76 w 528"/>
                <a:gd name="T55" fmla="*/ 237 h 327"/>
                <a:gd name="T56" fmla="*/ 199 w 528"/>
                <a:gd name="T57" fmla="*/ 271 h 327"/>
                <a:gd name="T58" fmla="*/ 271 w 528"/>
                <a:gd name="T59" fmla="*/ 322 h 327"/>
                <a:gd name="T60" fmla="*/ 227 w 528"/>
                <a:gd name="T61" fmla="*/ 266 h 327"/>
                <a:gd name="T62" fmla="*/ 159 w 528"/>
                <a:gd name="T63" fmla="*/ 274 h 327"/>
                <a:gd name="T64" fmla="*/ 103 w 528"/>
                <a:gd name="T65" fmla="*/ 230 h 327"/>
                <a:gd name="T66" fmla="*/ 117 w 528"/>
                <a:gd name="T67" fmla="*/ 218 h 327"/>
                <a:gd name="T68" fmla="*/ 91 w 528"/>
                <a:gd name="T69" fmla="*/ 185 h 327"/>
                <a:gd name="T70" fmla="*/ 119 w 528"/>
                <a:gd name="T71" fmla="*/ 203 h 327"/>
                <a:gd name="T72" fmla="*/ 98 w 528"/>
                <a:gd name="T73" fmla="*/ 228 h 327"/>
                <a:gd name="T74" fmla="*/ 184 w 528"/>
                <a:gd name="T75" fmla="*/ 268 h 327"/>
                <a:gd name="T76" fmla="*/ 221 w 528"/>
                <a:gd name="T77" fmla="*/ 267 h 327"/>
                <a:gd name="T78" fmla="*/ 230 w 528"/>
                <a:gd name="T79" fmla="*/ 305 h 327"/>
                <a:gd name="T80" fmla="*/ 164 w 528"/>
                <a:gd name="T81" fmla="*/ 292 h 327"/>
                <a:gd name="T82" fmla="*/ 113 w 528"/>
                <a:gd name="T83" fmla="*/ 246 h 327"/>
                <a:gd name="T84" fmla="*/ 75 w 528"/>
                <a:gd name="T85" fmla="*/ 178 h 327"/>
                <a:gd name="T86" fmla="*/ 28 w 528"/>
                <a:gd name="T87" fmla="*/ 80 h 327"/>
                <a:gd name="T88" fmla="*/ 74 w 528"/>
                <a:gd name="T89" fmla="*/ 58 h 327"/>
                <a:gd name="T90" fmla="*/ 92 w 528"/>
                <a:gd name="T91" fmla="*/ 68 h 327"/>
                <a:gd name="T92" fmla="*/ 129 w 528"/>
                <a:gd name="T93" fmla="*/ 119 h 327"/>
                <a:gd name="T94" fmla="*/ 158 w 528"/>
                <a:gd name="T95" fmla="*/ 119 h 327"/>
                <a:gd name="T96" fmla="*/ 146 w 528"/>
                <a:gd name="T97" fmla="*/ 147 h 327"/>
                <a:gd name="T98" fmla="*/ 106 w 528"/>
                <a:gd name="T99" fmla="*/ 132 h 327"/>
                <a:gd name="T100" fmla="*/ 72 w 528"/>
                <a:gd name="T101" fmla="*/ 165 h 327"/>
                <a:gd name="T102" fmla="*/ 107 w 528"/>
                <a:gd name="T103" fmla="*/ 159 h 327"/>
                <a:gd name="T104" fmla="*/ 138 w 528"/>
                <a:gd name="T105" fmla="*/ 218 h 327"/>
                <a:gd name="T106" fmla="*/ 194 w 528"/>
                <a:gd name="T107" fmla="*/ 236 h 327"/>
                <a:gd name="T108" fmla="*/ 253 w 528"/>
                <a:gd name="T109" fmla="*/ 225 h 327"/>
                <a:gd name="T110" fmla="*/ 276 w 528"/>
                <a:gd name="T111" fmla="*/ 267 h 327"/>
                <a:gd name="T112" fmla="*/ 288 w 528"/>
                <a:gd name="T113" fmla="*/ 327 h 327"/>
                <a:gd name="T114" fmla="*/ 347 w 528"/>
                <a:gd name="T115" fmla="*/ 304 h 327"/>
                <a:gd name="T116" fmla="*/ 405 w 528"/>
                <a:gd name="T117" fmla="*/ 274 h 327"/>
                <a:gd name="T118" fmla="*/ 464 w 528"/>
                <a:gd name="T119" fmla="*/ 219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8" h="327">
                  <a:moveTo>
                    <a:pt x="492" y="154"/>
                  </a:moveTo>
                  <a:cubicBezTo>
                    <a:pt x="491" y="155"/>
                    <a:pt x="491" y="155"/>
                    <a:pt x="491" y="155"/>
                  </a:cubicBezTo>
                  <a:cubicBezTo>
                    <a:pt x="488" y="156"/>
                    <a:pt x="485" y="157"/>
                    <a:pt x="484" y="161"/>
                  </a:cubicBezTo>
                  <a:cubicBezTo>
                    <a:pt x="482" y="171"/>
                    <a:pt x="492" y="162"/>
                    <a:pt x="492" y="170"/>
                  </a:cubicBezTo>
                  <a:cubicBezTo>
                    <a:pt x="492" y="181"/>
                    <a:pt x="475" y="178"/>
                    <a:pt x="470" y="173"/>
                  </a:cubicBezTo>
                  <a:cubicBezTo>
                    <a:pt x="467" y="169"/>
                    <a:pt x="465" y="162"/>
                    <a:pt x="466" y="157"/>
                  </a:cubicBezTo>
                  <a:cubicBezTo>
                    <a:pt x="477" y="123"/>
                    <a:pt x="525" y="157"/>
                    <a:pt x="524" y="109"/>
                  </a:cubicBezTo>
                  <a:cubicBezTo>
                    <a:pt x="521" y="95"/>
                    <a:pt x="521" y="95"/>
                    <a:pt x="521" y="95"/>
                  </a:cubicBezTo>
                  <a:cubicBezTo>
                    <a:pt x="520" y="93"/>
                    <a:pt x="517" y="88"/>
                    <a:pt x="517" y="86"/>
                  </a:cubicBezTo>
                  <a:cubicBezTo>
                    <a:pt x="518" y="83"/>
                    <a:pt x="527" y="83"/>
                    <a:pt x="528" y="68"/>
                  </a:cubicBezTo>
                  <a:cubicBezTo>
                    <a:pt x="528" y="60"/>
                    <a:pt x="525" y="51"/>
                    <a:pt x="515" y="53"/>
                  </a:cubicBezTo>
                  <a:cubicBezTo>
                    <a:pt x="512" y="53"/>
                    <a:pt x="510" y="54"/>
                    <a:pt x="508" y="57"/>
                  </a:cubicBezTo>
                  <a:cubicBezTo>
                    <a:pt x="506" y="60"/>
                    <a:pt x="506" y="70"/>
                    <a:pt x="512" y="67"/>
                  </a:cubicBezTo>
                  <a:cubicBezTo>
                    <a:pt x="515" y="67"/>
                    <a:pt x="514" y="62"/>
                    <a:pt x="516" y="62"/>
                  </a:cubicBezTo>
                  <a:cubicBezTo>
                    <a:pt x="522" y="62"/>
                    <a:pt x="516" y="73"/>
                    <a:pt x="514" y="75"/>
                  </a:cubicBezTo>
                  <a:cubicBezTo>
                    <a:pt x="504" y="83"/>
                    <a:pt x="493" y="72"/>
                    <a:pt x="479" y="81"/>
                  </a:cubicBezTo>
                  <a:cubicBezTo>
                    <a:pt x="479" y="48"/>
                    <a:pt x="447" y="67"/>
                    <a:pt x="441" y="45"/>
                  </a:cubicBezTo>
                  <a:cubicBezTo>
                    <a:pt x="439" y="38"/>
                    <a:pt x="455" y="21"/>
                    <a:pt x="462" y="32"/>
                  </a:cubicBezTo>
                  <a:cubicBezTo>
                    <a:pt x="463" y="34"/>
                    <a:pt x="464" y="37"/>
                    <a:pt x="461" y="37"/>
                  </a:cubicBezTo>
                  <a:cubicBezTo>
                    <a:pt x="459" y="36"/>
                    <a:pt x="459" y="33"/>
                    <a:pt x="456" y="33"/>
                  </a:cubicBezTo>
                  <a:cubicBezTo>
                    <a:pt x="452" y="32"/>
                    <a:pt x="451" y="38"/>
                    <a:pt x="452" y="41"/>
                  </a:cubicBezTo>
                  <a:cubicBezTo>
                    <a:pt x="457" y="52"/>
                    <a:pt x="473" y="45"/>
                    <a:pt x="472" y="31"/>
                  </a:cubicBezTo>
                  <a:cubicBezTo>
                    <a:pt x="472" y="21"/>
                    <a:pt x="464" y="18"/>
                    <a:pt x="455" y="20"/>
                  </a:cubicBezTo>
                  <a:cubicBezTo>
                    <a:pt x="456" y="17"/>
                    <a:pt x="457" y="14"/>
                    <a:pt x="456" y="12"/>
                  </a:cubicBezTo>
                  <a:cubicBezTo>
                    <a:pt x="453" y="3"/>
                    <a:pt x="439" y="0"/>
                    <a:pt x="435" y="9"/>
                  </a:cubicBezTo>
                  <a:cubicBezTo>
                    <a:pt x="434" y="11"/>
                    <a:pt x="434" y="12"/>
                    <a:pt x="435" y="14"/>
                  </a:cubicBezTo>
                  <a:cubicBezTo>
                    <a:pt x="438" y="21"/>
                    <a:pt x="448" y="9"/>
                    <a:pt x="446" y="19"/>
                  </a:cubicBezTo>
                  <a:cubicBezTo>
                    <a:pt x="445" y="25"/>
                    <a:pt x="431" y="30"/>
                    <a:pt x="430" y="40"/>
                  </a:cubicBezTo>
                  <a:cubicBezTo>
                    <a:pt x="428" y="53"/>
                    <a:pt x="438" y="57"/>
                    <a:pt x="440" y="61"/>
                  </a:cubicBezTo>
                  <a:cubicBezTo>
                    <a:pt x="441" y="64"/>
                    <a:pt x="427" y="74"/>
                    <a:pt x="436" y="87"/>
                  </a:cubicBezTo>
                  <a:cubicBezTo>
                    <a:pt x="445" y="99"/>
                    <a:pt x="464" y="91"/>
                    <a:pt x="458" y="77"/>
                  </a:cubicBezTo>
                  <a:cubicBezTo>
                    <a:pt x="456" y="72"/>
                    <a:pt x="451" y="75"/>
                    <a:pt x="450" y="80"/>
                  </a:cubicBezTo>
                  <a:cubicBezTo>
                    <a:pt x="437" y="80"/>
                    <a:pt x="443" y="64"/>
                    <a:pt x="454" y="65"/>
                  </a:cubicBezTo>
                  <a:cubicBezTo>
                    <a:pt x="472" y="66"/>
                    <a:pt x="471" y="93"/>
                    <a:pt x="460" y="102"/>
                  </a:cubicBezTo>
                  <a:cubicBezTo>
                    <a:pt x="447" y="111"/>
                    <a:pt x="439" y="103"/>
                    <a:pt x="426" y="102"/>
                  </a:cubicBezTo>
                  <a:cubicBezTo>
                    <a:pt x="419" y="103"/>
                    <a:pt x="419" y="103"/>
                    <a:pt x="419" y="103"/>
                  </a:cubicBezTo>
                  <a:cubicBezTo>
                    <a:pt x="419" y="92"/>
                    <a:pt x="414" y="75"/>
                    <a:pt x="400" y="75"/>
                  </a:cubicBezTo>
                  <a:cubicBezTo>
                    <a:pt x="390" y="75"/>
                    <a:pt x="384" y="75"/>
                    <a:pt x="379" y="85"/>
                  </a:cubicBezTo>
                  <a:cubicBezTo>
                    <a:pt x="373" y="99"/>
                    <a:pt x="392" y="117"/>
                    <a:pt x="391" y="126"/>
                  </a:cubicBezTo>
                  <a:cubicBezTo>
                    <a:pt x="391" y="129"/>
                    <a:pt x="388" y="132"/>
                    <a:pt x="387" y="134"/>
                  </a:cubicBezTo>
                  <a:cubicBezTo>
                    <a:pt x="375" y="145"/>
                    <a:pt x="367" y="128"/>
                    <a:pt x="377" y="125"/>
                  </a:cubicBezTo>
                  <a:cubicBezTo>
                    <a:pt x="379" y="126"/>
                    <a:pt x="378" y="128"/>
                    <a:pt x="377" y="130"/>
                  </a:cubicBezTo>
                  <a:cubicBezTo>
                    <a:pt x="379" y="130"/>
                    <a:pt x="382" y="130"/>
                    <a:pt x="384" y="129"/>
                  </a:cubicBezTo>
                  <a:cubicBezTo>
                    <a:pt x="387" y="126"/>
                    <a:pt x="386" y="119"/>
                    <a:pt x="383" y="117"/>
                  </a:cubicBezTo>
                  <a:cubicBezTo>
                    <a:pt x="370" y="106"/>
                    <a:pt x="350" y="136"/>
                    <a:pt x="369" y="145"/>
                  </a:cubicBezTo>
                  <a:cubicBezTo>
                    <a:pt x="394" y="157"/>
                    <a:pt x="410" y="117"/>
                    <a:pt x="396" y="108"/>
                  </a:cubicBezTo>
                  <a:cubicBezTo>
                    <a:pt x="401" y="104"/>
                    <a:pt x="401" y="104"/>
                    <a:pt x="401" y="104"/>
                  </a:cubicBezTo>
                  <a:cubicBezTo>
                    <a:pt x="404" y="100"/>
                    <a:pt x="405" y="93"/>
                    <a:pt x="400" y="91"/>
                  </a:cubicBezTo>
                  <a:cubicBezTo>
                    <a:pt x="395" y="90"/>
                    <a:pt x="394" y="95"/>
                    <a:pt x="391" y="94"/>
                  </a:cubicBezTo>
                  <a:cubicBezTo>
                    <a:pt x="387" y="93"/>
                    <a:pt x="390" y="87"/>
                    <a:pt x="393" y="85"/>
                  </a:cubicBezTo>
                  <a:cubicBezTo>
                    <a:pt x="401" y="81"/>
                    <a:pt x="409" y="91"/>
                    <a:pt x="410" y="98"/>
                  </a:cubicBezTo>
                  <a:cubicBezTo>
                    <a:pt x="412" y="110"/>
                    <a:pt x="404" y="119"/>
                    <a:pt x="404" y="130"/>
                  </a:cubicBezTo>
                  <a:cubicBezTo>
                    <a:pt x="404" y="137"/>
                    <a:pt x="404" y="141"/>
                    <a:pt x="409" y="147"/>
                  </a:cubicBezTo>
                  <a:cubicBezTo>
                    <a:pt x="413" y="152"/>
                    <a:pt x="420" y="156"/>
                    <a:pt x="424" y="161"/>
                  </a:cubicBezTo>
                  <a:cubicBezTo>
                    <a:pt x="434" y="173"/>
                    <a:pt x="424" y="183"/>
                    <a:pt x="412" y="187"/>
                  </a:cubicBezTo>
                  <a:cubicBezTo>
                    <a:pt x="412" y="184"/>
                    <a:pt x="413" y="180"/>
                    <a:pt x="410" y="178"/>
                  </a:cubicBezTo>
                  <a:cubicBezTo>
                    <a:pt x="408" y="177"/>
                    <a:pt x="408" y="177"/>
                    <a:pt x="408" y="177"/>
                  </a:cubicBezTo>
                  <a:cubicBezTo>
                    <a:pt x="403" y="182"/>
                    <a:pt x="403" y="182"/>
                    <a:pt x="403" y="182"/>
                  </a:cubicBezTo>
                  <a:cubicBezTo>
                    <a:pt x="404" y="178"/>
                    <a:pt x="405" y="173"/>
                    <a:pt x="399" y="172"/>
                  </a:cubicBezTo>
                  <a:cubicBezTo>
                    <a:pt x="398" y="176"/>
                    <a:pt x="396" y="177"/>
                    <a:pt x="393" y="179"/>
                  </a:cubicBezTo>
                  <a:cubicBezTo>
                    <a:pt x="396" y="176"/>
                    <a:pt x="398" y="169"/>
                    <a:pt x="391" y="168"/>
                  </a:cubicBezTo>
                  <a:cubicBezTo>
                    <a:pt x="391" y="170"/>
                    <a:pt x="390" y="171"/>
                    <a:pt x="388" y="173"/>
                  </a:cubicBezTo>
                  <a:cubicBezTo>
                    <a:pt x="388" y="171"/>
                    <a:pt x="390" y="158"/>
                    <a:pt x="384" y="161"/>
                  </a:cubicBezTo>
                  <a:cubicBezTo>
                    <a:pt x="383" y="162"/>
                    <a:pt x="382" y="169"/>
                    <a:pt x="377" y="168"/>
                  </a:cubicBezTo>
                  <a:cubicBezTo>
                    <a:pt x="373" y="168"/>
                    <a:pt x="372" y="160"/>
                    <a:pt x="364" y="159"/>
                  </a:cubicBezTo>
                  <a:cubicBezTo>
                    <a:pt x="360" y="159"/>
                    <a:pt x="359" y="161"/>
                    <a:pt x="356" y="161"/>
                  </a:cubicBezTo>
                  <a:cubicBezTo>
                    <a:pt x="353" y="161"/>
                    <a:pt x="350" y="159"/>
                    <a:pt x="346" y="160"/>
                  </a:cubicBezTo>
                  <a:cubicBezTo>
                    <a:pt x="341" y="162"/>
                    <a:pt x="342" y="166"/>
                    <a:pt x="339" y="168"/>
                  </a:cubicBezTo>
                  <a:cubicBezTo>
                    <a:pt x="336" y="171"/>
                    <a:pt x="323" y="172"/>
                    <a:pt x="331" y="179"/>
                  </a:cubicBezTo>
                  <a:cubicBezTo>
                    <a:pt x="340" y="187"/>
                    <a:pt x="347" y="172"/>
                    <a:pt x="355" y="179"/>
                  </a:cubicBezTo>
                  <a:cubicBezTo>
                    <a:pt x="351" y="177"/>
                    <a:pt x="345" y="180"/>
                    <a:pt x="341" y="182"/>
                  </a:cubicBezTo>
                  <a:cubicBezTo>
                    <a:pt x="335" y="189"/>
                    <a:pt x="335" y="189"/>
                    <a:pt x="335" y="189"/>
                  </a:cubicBezTo>
                  <a:cubicBezTo>
                    <a:pt x="331" y="191"/>
                    <a:pt x="326" y="189"/>
                    <a:pt x="325" y="193"/>
                  </a:cubicBezTo>
                  <a:cubicBezTo>
                    <a:pt x="329" y="193"/>
                    <a:pt x="333" y="195"/>
                    <a:pt x="337" y="194"/>
                  </a:cubicBezTo>
                  <a:cubicBezTo>
                    <a:pt x="348" y="192"/>
                    <a:pt x="344" y="187"/>
                    <a:pt x="358" y="192"/>
                  </a:cubicBezTo>
                  <a:cubicBezTo>
                    <a:pt x="357" y="198"/>
                    <a:pt x="357" y="198"/>
                    <a:pt x="357" y="198"/>
                  </a:cubicBezTo>
                  <a:cubicBezTo>
                    <a:pt x="349" y="198"/>
                    <a:pt x="339" y="194"/>
                    <a:pt x="331" y="198"/>
                  </a:cubicBezTo>
                  <a:cubicBezTo>
                    <a:pt x="327" y="203"/>
                    <a:pt x="327" y="203"/>
                    <a:pt x="327" y="203"/>
                  </a:cubicBezTo>
                  <a:cubicBezTo>
                    <a:pt x="321" y="207"/>
                    <a:pt x="315" y="210"/>
                    <a:pt x="319" y="219"/>
                  </a:cubicBezTo>
                  <a:cubicBezTo>
                    <a:pt x="320" y="221"/>
                    <a:pt x="322" y="224"/>
                    <a:pt x="325" y="225"/>
                  </a:cubicBezTo>
                  <a:cubicBezTo>
                    <a:pt x="336" y="228"/>
                    <a:pt x="344" y="215"/>
                    <a:pt x="333" y="213"/>
                  </a:cubicBezTo>
                  <a:cubicBezTo>
                    <a:pt x="333" y="211"/>
                    <a:pt x="333" y="211"/>
                    <a:pt x="333" y="211"/>
                  </a:cubicBezTo>
                  <a:cubicBezTo>
                    <a:pt x="339" y="209"/>
                    <a:pt x="339" y="209"/>
                    <a:pt x="339" y="209"/>
                  </a:cubicBezTo>
                  <a:cubicBezTo>
                    <a:pt x="344" y="208"/>
                    <a:pt x="350" y="212"/>
                    <a:pt x="355" y="215"/>
                  </a:cubicBezTo>
                  <a:cubicBezTo>
                    <a:pt x="352" y="216"/>
                    <a:pt x="346" y="218"/>
                    <a:pt x="345" y="220"/>
                  </a:cubicBezTo>
                  <a:cubicBezTo>
                    <a:pt x="343" y="223"/>
                    <a:pt x="351" y="230"/>
                    <a:pt x="354" y="231"/>
                  </a:cubicBezTo>
                  <a:cubicBezTo>
                    <a:pt x="361" y="233"/>
                    <a:pt x="361" y="233"/>
                    <a:pt x="361" y="233"/>
                  </a:cubicBezTo>
                  <a:cubicBezTo>
                    <a:pt x="367" y="233"/>
                    <a:pt x="373" y="228"/>
                    <a:pt x="378" y="228"/>
                  </a:cubicBezTo>
                  <a:cubicBezTo>
                    <a:pt x="380" y="229"/>
                    <a:pt x="380" y="229"/>
                    <a:pt x="380" y="229"/>
                  </a:cubicBezTo>
                  <a:cubicBezTo>
                    <a:pt x="387" y="232"/>
                    <a:pt x="379" y="235"/>
                    <a:pt x="382" y="237"/>
                  </a:cubicBezTo>
                  <a:cubicBezTo>
                    <a:pt x="384" y="239"/>
                    <a:pt x="386" y="238"/>
                    <a:pt x="388" y="237"/>
                  </a:cubicBezTo>
                  <a:cubicBezTo>
                    <a:pt x="394" y="235"/>
                    <a:pt x="396" y="232"/>
                    <a:pt x="396" y="226"/>
                  </a:cubicBezTo>
                  <a:cubicBezTo>
                    <a:pt x="402" y="226"/>
                    <a:pt x="409" y="221"/>
                    <a:pt x="413" y="216"/>
                  </a:cubicBezTo>
                  <a:cubicBezTo>
                    <a:pt x="419" y="207"/>
                    <a:pt x="419" y="207"/>
                    <a:pt x="419" y="207"/>
                  </a:cubicBezTo>
                  <a:cubicBezTo>
                    <a:pt x="424" y="202"/>
                    <a:pt x="432" y="202"/>
                    <a:pt x="436" y="209"/>
                  </a:cubicBezTo>
                  <a:cubicBezTo>
                    <a:pt x="432" y="209"/>
                    <a:pt x="432" y="209"/>
                    <a:pt x="432" y="209"/>
                  </a:cubicBezTo>
                  <a:cubicBezTo>
                    <a:pt x="429" y="211"/>
                    <a:pt x="430" y="220"/>
                    <a:pt x="437" y="218"/>
                  </a:cubicBezTo>
                  <a:cubicBezTo>
                    <a:pt x="443" y="217"/>
                    <a:pt x="448" y="208"/>
                    <a:pt x="445" y="202"/>
                  </a:cubicBezTo>
                  <a:cubicBezTo>
                    <a:pt x="442" y="197"/>
                    <a:pt x="433" y="194"/>
                    <a:pt x="428" y="193"/>
                  </a:cubicBezTo>
                  <a:cubicBezTo>
                    <a:pt x="432" y="188"/>
                    <a:pt x="437" y="183"/>
                    <a:pt x="437" y="177"/>
                  </a:cubicBezTo>
                  <a:cubicBezTo>
                    <a:pt x="437" y="148"/>
                    <a:pt x="414" y="149"/>
                    <a:pt x="413" y="130"/>
                  </a:cubicBezTo>
                  <a:cubicBezTo>
                    <a:pt x="413" y="106"/>
                    <a:pt x="439" y="110"/>
                    <a:pt x="441" y="122"/>
                  </a:cubicBezTo>
                  <a:cubicBezTo>
                    <a:pt x="441" y="124"/>
                    <a:pt x="439" y="127"/>
                    <a:pt x="438" y="129"/>
                  </a:cubicBezTo>
                  <a:cubicBezTo>
                    <a:pt x="438" y="127"/>
                    <a:pt x="438" y="126"/>
                    <a:pt x="436" y="125"/>
                  </a:cubicBezTo>
                  <a:cubicBezTo>
                    <a:pt x="431" y="122"/>
                    <a:pt x="425" y="130"/>
                    <a:pt x="430" y="136"/>
                  </a:cubicBezTo>
                  <a:cubicBezTo>
                    <a:pt x="433" y="140"/>
                    <a:pt x="441" y="139"/>
                    <a:pt x="445" y="137"/>
                  </a:cubicBezTo>
                  <a:cubicBezTo>
                    <a:pt x="447" y="135"/>
                    <a:pt x="450" y="133"/>
                    <a:pt x="450" y="130"/>
                  </a:cubicBezTo>
                  <a:cubicBezTo>
                    <a:pt x="452" y="125"/>
                    <a:pt x="451" y="121"/>
                    <a:pt x="451" y="116"/>
                  </a:cubicBezTo>
                  <a:cubicBezTo>
                    <a:pt x="474" y="114"/>
                    <a:pt x="474" y="93"/>
                    <a:pt x="490" y="88"/>
                  </a:cubicBezTo>
                  <a:cubicBezTo>
                    <a:pt x="503" y="84"/>
                    <a:pt x="522" y="114"/>
                    <a:pt x="505" y="128"/>
                  </a:cubicBezTo>
                  <a:cubicBezTo>
                    <a:pt x="502" y="131"/>
                    <a:pt x="494" y="127"/>
                    <a:pt x="493" y="123"/>
                  </a:cubicBezTo>
                  <a:cubicBezTo>
                    <a:pt x="490" y="114"/>
                    <a:pt x="506" y="117"/>
                    <a:pt x="502" y="108"/>
                  </a:cubicBezTo>
                  <a:cubicBezTo>
                    <a:pt x="499" y="102"/>
                    <a:pt x="489" y="107"/>
                    <a:pt x="486" y="111"/>
                  </a:cubicBezTo>
                  <a:cubicBezTo>
                    <a:pt x="480" y="118"/>
                    <a:pt x="482" y="123"/>
                    <a:pt x="485" y="130"/>
                  </a:cubicBezTo>
                  <a:cubicBezTo>
                    <a:pt x="460" y="134"/>
                    <a:pt x="466" y="146"/>
                    <a:pt x="455" y="151"/>
                  </a:cubicBezTo>
                  <a:cubicBezTo>
                    <a:pt x="457" y="146"/>
                    <a:pt x="457" y="146"/>
                    <a:pt x="457" y="146"/>
                  </a:cubicBezTo>
                  <a:cubicBezTo>
                    <a:pt x="459" y="136"/>
                    <a:pt x="439" y="143"/>
                    <a:pt x="445" y="154"/>
                  </a:cubicBezTo>
                  <a:cubicBezTo>
                    <a:pt x="446" y="156"/>
                    <a:pt x="447" y="158"/>
                    <a:pt x="450" y="159"/>
                  </a:cubicBezTo>
                  <a:cubicBezTo>
                    <a:pt x="456" y="159"/>
                    <a:pt x="456" y="159"/>
                    <a:pt x="456" y="159"/>
                  </a:cubicBezTo>
                  <a:cubicBezTo>
                    <a:pt x="457" y="170"/>
                    <a:pt x="457" y="170"/>
                    <a:pt x="457" y="170"/>
                  </a:cubicBezTo>
                  <a:cubicBezTo>
                    <a:pt x="459" y="179"/>
                    <a:pt x="472" y="189"/>
                    <a:pt x="473" y="196"/>
                  </a:cubicBezTo>
                  <a:cubicBezTo>
                    <a:pt x="473" y="207"/>
                    <a:pt x="458" y="215"/>
                    <a:pt x="458" y="200"/>
                  </a:cubicBezTo>
                  <a:cubicBezTo>
                    <a:pt x="468" y="203"/>
                    <a:pt x="468" y="192"/>
                    <a:pt x="460" y="191"/>
                  </a:cubicBezTo>
                  <a:cubicBezTo>
                    <a:pt x="455" y="191"/>
                    <a:pt x="455" y="191"/>
                    <a:pt x="455" y="191"/>
                  </a:cubicBezTo>
                  <a:cubicBezTo>
                    <a:pt x="450" y="195"/>
                    <a:pt x="450" y="195"/>
                    <a:pt x="450" y="195"/>
                  </a:cubicBezTo>
                  <a:cubicBezTo>
                    <a:pt x="446" y="199"/>
                    <a:pt x="446" y="208"/>
                    <a:pt x="451" y="212"/>
                  </a:cubicBezTo>
                  <a:cubicBezTo>
                    <a:pt x="447" y="215"/>
                    <a:pt x="443" y="216"/>
                    <a:pt x="439" y="220"/>
                  </a:cubicBezTo>
                  <a:cubicBezTo>
                    <a:pt x="428" y="232"/>
                    <a:pt x="430" y="252"/>
                    <a:pt x="418" y="263"/>
                  </a:cubicBezTo>
                  <a:cubicBezTo>
                    <a:pt x="412" y="270"/>
                    <a:pt x="397" y="267"/>
                    <a:pt x="397" y="256"/>
                  </a:cubicBezTo>
                  <a:cubicBezTo>
                    <a:pt x="397" y="254"/>
                    <a:pt x="400" y="246"/>
                    <a:pt x="402" y="246"/>
                  </a:cubicBezTo>
                  <a:cubicBezTo>
                    <a:pt x="404" y="246"/>
                    <a:pt x="406" y="250"/>
                    <a:pt x="407" y="250"/>
                  </a:cubicBezTo>
                  <a:cubicBezTo>
                    <a:pt x="413" y="254"/>
                    <a:pt x="419" y="248"/>
                    <a:pt x="417" y="242"/>
                  </a:cubicBezTo>
                  <a:cubicBezTo>
                    <a:pt x="413" y="233"/>
                    <a:pt x="401" y="233"/>
                    <a:pt x="395" y="239"/>
                  </a:cubicBezTo>
                  <a:cubicBezTo>
                    <a:pt x="388" y="249"/>
                    <a:pt x="388" y="249"/>
                    <a:pt x="388" y="249"/>
                  </a:cubicBezTo>
                  <a:cubicBezTo>
                    <a:pt x="384" y="245"/>
                    <a:pt x="375" y="244"/>
                    <a:pt x="369" y="246"/>
                  </a:cubicBezTo>
                  <a:cubicBezTo>
                    <a:pt x="362" y="248"/>
                    <a:pt x="350" y="258"/>
                    <a:pt x="346" y="247"/>
                  </a:cubicBezTo>
                  <a:cubicBezTo>
                    <a:pt x="351" y="248"/>
                    <a:pt x="353" y="243"/>
                    <a:pt x="350" y="240"/>
                  </a:cubicBezTo>
                  <a:cubicBezTo>
                    <a:pt x="346" y="236"/>
                    <a:pt x="342" y="240"/>
                    <a:pt x="340" y="239"/>
                  </a:cubicBezTo>
                  <a:cubicBezTo>
                    <a:pt x="335" y="236"/>
                    <a:pt x="335" y="236"/>
                    <a:pt x="335" y="236"/>
                  </a:cubicBezTo>
                  <a:cubicBezTo>
                    <a:pt x="331" y="233"/>
                    <a:pt x="326" y="231"/>
                    <a:pt x="321" y="233"/>
                  </a:cubicBezTo>
                  <a:cubicBezTo>
                    <a:pt x="330" y="243"/>
                    <a:pt x="330" y="243"/>
                    <a:pt x="330" y="243"/>
                  </a:cubicBezTo>
                  <a:cubicBezTo>
                    <a:pt x="333" y="251"/>
                    <a:pt x="333" y="251"/>
                    <a:pt x="333" y="251"/>
                  </a:cubicBezTo>
                  <a:cubicBezTo>
                    <a:pt x="337" y="262"/>
                    <a:pt x="341" y="263"/>
                    <a:pt x="352" y="263"/>
                  </a:cubicBezTo>
                  <a:cubicBezTo>
                    <a:pt x="350" y="274"/>
                    <a:pt x="356" y="290"/>
                    <a:pt x="343" y="296"/>
                  </a:cubicBezTo>
                  <a:cubicBezTo>
                    <a:pt x="336" y="299"/>
                    <a:pt x="322" y="292"/>
                    <a:pt x="327" y="285"/>
                  </a:cubicBezTo>
                  <a:cubicBezTo>
                    <a:pt x="330" y="281"/>
                    <a:pt x="335" y="281"/>
                    <a:pt x="333" y="287"/>
                  </a:cubicBezTo>
                  <a:cubicBezTo>
                    <a:pt x="337" y="290"/>
                    <a:pt x="337" y="290"/>
                    <a:pt x="337" y="290"/>
                  </a:cubicBezTo>
                  <a:cubicBezTo>
                    <a:pt x="348" y="286"/>
                    <a:pt x="344" y="273"/>
                    <a:pt x="336" y="272"/>
                  </a:cubicBezTo>
                  <a:cubicBezTo>
                    <a:pt x="329" y="273"/>
                    <a:pt x="329" y="273"/>
                    <a:pt x="329" y="273"/>
                  </a:cubicBezTo>
                  <a:cubicBezTo>
                    <a:pt x="320" y="277"/>
                    <a:pt x="318" y="281"/>
                    <a:pt x="317" y="289"/>
                  </a:cubicBezTo>
                  <a:cubicBezTo>
                    <a:pt x="317" y="295"/>
                    <a:pt x="317" y="295"/>
                    <a:pt x="317" y="295"/>
                  </a:cubicBezTo>
                  <a:cubicBezTo>
                    <a:pt x="316" y="297"/>
                    <a:pt x="312" y="298"/>
                    <a:pt x="309" y="301"/>
                  </a:cubicBezTo>
                  <a:cubicBezTo>
                    <a:pt x="296" y="295"/>
                    <a:pt x="310" y="285"/>
                    <a:pt x="300" y="273"/>
                  </a:cubicBezTo>
                  <a:cubicBezTo>
                    <a:pt x="295" y="266"/>
                    <a:pt x="288" y="270"/>
                    <a:pt x="286" y="268"/>
                  </a:cubicBezTo>
                  <a:cubicBezTo>
                    <a:pt x="284" y="264"/>
                    <a:pt x="284" y="264"/>
                    <a:pt x="284" y="264"/>
                  </a:cubicBezTo>
                  <a:cubicBezTo>
                    <a:pt x="291" y="262"/>
                    <a:pt x="291" y="262"/>
                    <a:pt x="291" y="262"/>
                  </a:cubicBezTo>
                  <a:cubicBezTo>
                    <a:pt x="301" y="258"/>
                    <a:pt x="307" y="248"/>
                    <a:pt x="309" y="238"/>
                  </a:cubicBezTo>
                  <a:cubicBezTo>
                    <a:pt x="313" y="246"/>
                    <a:pt x="303" y="255"/>
                    <a:pt x="310" y="266"/>
                  </a:cubicBezTo>
                  <a:cubicBezTo>
                    <a:pt x="312" y="270"/>
                    <a:pt x="320" y="274"/>
                    <a:pt x="322" y="268"/>
                  </a:cubicBezTo>
                  <a:cubicBezTo>
                    <a:pt x="316" y="269"/>
                    <a:pt x="314" y="261"/>
                    <a:pt x="314" y="256"/>
                  </a:cubicBezTo>
                  <a:cubicBezTo>
                    <a:pt x="315" y="247"/>
                    <a:pt x="322" y="244"/>
                    <a:pt x="318" y="234"/>
                  </a:cubicBezTo>
                  <a:cubicBezTo>
                    <a:pt x="317" y="228"/>
                    <a:pt x="314" y="229"/>
                    <a:pt x="310" y="226"/>
                  </a:cubicBezTo>
                  <a:cubicBezTo>
                    <a:pt x="306" y="223"/>
                    <a:pt x="303" y="217"/>
                    <a:pt x="304" y="213"/>
                  </a:cubicBezTo>
                  <a:cubicBezTo>
                    <a:pt x="290" y="213"/>
                    <a:pt x="302" y="191"/>
                    <a:pt x="290" y="184"/>
                  </a:cubicBezTo>
                  <a:cubicBezTo>
                    <a:pt x="288" y="183"/>
                    <a:pt x="286" y="182"/>
                    <a:pt x="284" y="183"/>
                  </a:cubicBezTo>
                  <a:cubicBezTo>
                    <a:pt x="280" y="184"/>
                    <a:pt x="277" y="187"/>
                    <a:pt x="274" y="189"/>
                  </a:cubicBezTo>
                  <a:cubicBezTo>
                    <a:pt x="265" y="192"/>
                    <a:pt x="265" y="192"/>
                    <a:pt x="265" y="192"/>
                  </a:cubicBezTo>
                  <a:cubicBezTo>
                    <a:pt x="256" y="197"/>
                    <a:pt x="262" y="207"/>
                    <a:pt x="264" y="214"/>
                  </a:cubicBezTo>
                  <a:cubicBezTo>
                    <a:pt x="260" y="215"/>
                    <a:pt x="258" y="217"/>
                    <a:pt x="255" y="220"/>
                  </a:cubicBezTo>
                  <a:cubicBezTo>
                    <a:pt x="255" y="214"/>
                    <a:pt x="254" y="214"/>
                    <a:pt x="250" y="209"/>
                  </a:cubicBezTo>
                  <a:cubicBezTo>
                    <a:pt x="248" y="206"/>
                    <a:pt x="248" y="206"/>
                    <a:pt x="248" y="206"/>
                  </a:cubicBezTo>
                  <a:cubicBezTo>
                    <a:pt x="245" y="203"/>
                    <a:pt x="241" y="201"/>
                    <a:pt x="237" y="202"/>
                  </a:cubicBezTo>
                  <a:cubicBezTo>
                    <a:pt x="235" y="203"/>
                    <a:pt x="234" y="203"/>
                    <a:pt x="233" y="204"/>
                  </a:cubicBezTo>
                  <a:cubicBezTo>
                    <a:pt x="225" y="200"/>
                    <a:pt x="223" y="206"/>
                    <a:pt x="220" y="204"/>
                  </a:cubicBezTo>
                  <a:cubicBezTo>
                    <a:pt x="217" y="200"/>
                    <a:pt x="217" y="200"/>
                    <a:pt x="217" y="200"/>
                  </a:cubicBezTo>
                  <a:cubicBezTo>
                    <a:pt x="213" y="196"/>
                    <a:pt x="213" y="196"/>
                    <a:pt x="213" y="196"/>
                  </a:cubicBezTo>
                  <a:cubicBezTo>
                    <a:pt x="220" y="196"/>
                    <a:pt x="223" y="200"/>
                    <a:pt x="230" y="197"/>
                  </a:cubicBezTo>
                  <a:cubicBezTo>
                    <a:pt x="234" y="192"/>
                    <a:pt x="234" y="192"/>
                    <a:pt x="234" y="192"/>
                  </a:cubicBezTo>
                  <a:cubicBezTo>
                    <a:pt x="224" y="192"/>
                    <a:pt x="225" y="195"/>
                    <a:pt x="218" y="187"/>
                  </a:cubicBezTo>
                  <a:cubicBezTo>
                    <a:pt x="227" y="186"/>
                    <a:pt x="227" y="186"/>
                    <a:pt x="227" y="186"/>
                  </a:cubicBezTo>
                  <a:cubicBezTo>
                    <a:pt x="230" y="185"/>
                    <a:pt x="235" y="179"/>
                    <a:pt x="232" y="176"/>
                  </a:cubicBezTo>
                  <a:cubicBezTo>
                    <a:pt x="229" y="173"/>
                    <a:pt x="224" y="176"/>
                    <a:pt x="221" y="173"/>
                  </a:cubicBezTo>
                  <a:cubicBezTo>
                    <a:pt x="217" y="171"/>
                    <a:pt x="215" y="167"/>
                    <a:pt x="210" y="166"/>
                  </a:cubicBezTo>
                  <a:cubicBezTo>
                    <a:pt x="203" y="167"/>
                    <a:pt x="203" y="167"/>
                    <a:pt x="203" y="167"/>
                  </a:cubicBezTo>
                  <a:cubicBezTo>
                    <a:pt x="198" y="167"/>
                    <a:pt x="195" y="164"/>
                    <a:pt x="190" y="168"/>
                  </a:cubicBezTo>
                  <a:cubicBezTo>
                    <a:pt x="185" y="172"/>
                    <a:pt x="187" y="180"/>
                    <a:pt x="183" y="180"/>
                  </a:cubicBezTo>
                  <a:cubicBezTo>
                    <a:pt x="177" y="180"/>
                    <a:pt x="175" y="174"/>
                    <a:pt x="177" y="170"/>
                  </a:cubicBezTo>
                  <a:cubicBezTo>
                    <a:pt x="172" y="168"/>
                    <a:pt x="171" y="173"/>
                    <a:pt x="171" y="177"/>
                  </a:cubicBezTo>
                  <a:cubicBezTo>
                    <a:pt x="173" y="185"/>
                    <a:pt x="173" y="185"/>
                    <a:pt x="173" y="185"/>
                  </a:cubicBezTo>
                  <a:cubicBezTo>
                    <a:pt x="167" y="184"/>
                    <a:pt x="169" y="178"/>
                    <a:pt x="164" y="177"/>
                  </a:cubicBezTo>
                  <a:cubicBezTo>
                    <a:pt x="164" y="183"/>
                    <a:pt x="163" y="187"/>
                    <a:pt x="168" y="192"/>
                  </a:cubicBezTo>
                  <a:cubicBezTo>
                    <a:pt x="165" y="190"/>
                    <a:pt x="165" y="190"/>
                    <a:pt x="165" y="190"/>
                  </a:cubicBezTo>
                  <a:cubicBezTo>
                    <a:pt x="163" y="189"/>
                    <a:pt x="163" y="188"/>
                    <a:pt x="161" y="187"/>
                  </a:cubicBezTo>
                  <a:cubicBezTo>
                    <a:pt x="161" y="193"/>
                    <a:pt x="161" y="197"/>
                    <a:pt x="167" y="200"/>
                  </a:cubicBezTo>
                  <a:cubicBezTo>
                    <a:pt x="164" y="202"/>
                    <a:pt x="161" y="201"/>
                    <a:pt x="158" y="200"/>
                  </a:cubicBezTo>
                  <a:cubicBezTo>
                    <a:pt x="157" y="201"/>
                    <a:pt x="157" y="201"/>
                    <a:pt x="157" y="201"/>
                  </a:cubicBezTo>
                  <a:cubicBezTo>
                    <a:pt x="160" y="204"/>
                    <a:pt x="160" y="204"/>
                    <a:pt x="160" y="204"/>
                  </a:cubicBezTo>
                  <a:cubicBezTo>
                    <a:pt x="153" y="203"/>
                    <a:pt x="143" y="199"/>
                    <a:pt x="139" y="193"/>
                  </a:cubicBezTo>
                  <a:cubicBezTo>
                    <a:pt x="137" y="187"/>
                    <a:pt x="137" y="187"/>
                    <a:pt x="137" y="187"/>
                  </a:cubicBezTo>
                  <a:cubicBezTo>
                    <a:pt x="131" y="167"/>
                    <a:pt x="153" y="164"/>
                    <a:pt x="154" y="145"/>
                  </a:cubicBezTo>
                  <a:cubicBezTo>
                    <a:pt x="155" y="130"/>
                    <a:pt x="146" y="131"/>
                    <a:pt x="139" y="122"/>
                  </a:cubicBezTo>
                  <a:cubicBezTo>
                    <a:pt x="134" y="116"/>
                    <a:pt x="137" y="107"/>
                    <a:pt x="142" y="103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51" y="99"/>
                    <a:pt x="158" y="104"/>
                    <a:pt x="156" y="107"/>
                  </a:cubicBezTo>
                  <a:cubicBezTo>
                    <a:pt x="154" y="112"/>
                    <a:pt x="150" y="105"/>
                    <a:pt x="147" y="107"/>
                  </a:cubicBezTo>
                  <a:cubicBezTo>
                    <a:pt x="140" y="112"/>
                    <a:pt x="148" y="122"/>
                    <a:pt x="154" y="123"/>
                  </a:cubicBezTo>
                  <a:cubicBezTo>
                    <a:pt x="154" y="128"/>
                    <a:pt x="154" y="134"/>
                    <a:pt x="156" y="139"/>
                  </a:cubicBezTo>
                  <a:cubicBezTo>
                    <a:pt x="160" y="153"/>
                    <a:pt x="188" y="162"/>
                    <a:pt x="190" y="143"/>
                  </a:cubicBezTo>
                  <a:cubicBezTo>
                    <a:pt x="191" y="136"/>
                    <a:pt x="184" y="128"/>
                    <a:pt x="176" y="129"/>
                  </a:cubicBezTo>
                  <a:cubicBezTo>
                    <a:pt x="171" y="130"/>
                    <a:pt x="166" y="134"/>
                    <a:pt x="171" y="138"/>
                  </a:cubicBezTo>
                  <a:cubicBezTo>
                    <a:pt x="174" y="140"/>
                    <a:pt x="176" y="138"/>
                    <a:pt x="178" y="140"/>
                  </a:cubicBezTo>
                  <a:cubicBezTo>
                    <a:pt x="180" y="141"/>
                    <a:pt x="178" y="143"/>
                    <a:pt x="176" y="143"/>
                  </a:cubicBezTo>
                  <a:cubicBezTo>
                    <a:pt x="174" y="143"/>
                    <a:pt x="171" y="142"/>
                    <a:pt x="170" y="141"/>
                  </a:cubicBezTo>
                  <a:cubicBezTo>
                    <a:pt x="165" y="137"/>
                    <a:pt x="163" y="133"/>
                    <a:pt x="163" y="128"/>
                  </a:cubicBezTo>
                  <a:cubicBezTo>
                    <a:pt x="164" y="122"/>
                    <a:pt x="166" y="117"/>
                    <a:pt x="166" y="111"/>
                  </a:cubicBezTo>
                  <a:cubicBezTo>
                    <a:pt x="166" y="100"/>
                    <a:pt x="159" y="90"/>
                    <a:pt x="147" y="91"/>
                  </a:cubicBezTo>
                  <a:cubicBezTo>
                    <a:pt x="138" y="92"/>
                    <a:pt x="129" y="99"/>
                    <a:pt x="126" y="108"/>
                  </a:cubicBezTo>
                  <a:cubicBezTo>
                    <a:pt x="125" y="116"/>
                    <a:pt x="125" y="116"/>
                    <a:pt x="125" y="116"/>
                  </a:cubicBezTo>
                  <a:cubicBezTo>
                    <a:pt x="124" y="119"/>
                    <a:pt x="107" y="126"/>
                    <a:pt x="103" y="125"/>
                  </a:cubicBezTo>
                  <a:cubicBezTo>
                    <a:pt x="82" y="120"/>
                    <a:pt x="62" y="85"/>
                    <a:pt x="90" y="77"/>
                  </a:cubicBezTo>
                  <a:cubicBezTo>
                    <a:pt x="99" y="74"/>
                    <a:pt x="110" y="84"/>
                    <a:pt x="100" y="92"/>
                  </a:cubicBezTo>
                  <a:cubicBezTo>
                    <a:pt x="100" y="85"/>
                    <a:pt x="94" y="84"/>
                    <a:pt x="90" y="89"/>
                  </a:cubicBezTo>
                  <a:cubicBezTo>
                    <a:pt x="82" y="100"/>
                    <a:pt x="108" y="116"/>
                    <a:pt x="116" y="90"/>
                  </a:cubicBezTo>
                  <a:cubicBezTo>
                    <a:pt x="118" y="84"/>
                    <a:pt x="110" y="72"/>
                    <a:pt x="103" y="68"/>
                  </a:cubicBezTo>
                  <a:cubicBezTo>
                    <a:pt x="101" y="67"/>
                    <a:pt x="98" y="67"/>
                    <a:pt x="97" y="65"/>
                  </a:cubicBezTo>
                  <a:cubicBezTo>
                    <a:pt x="96" y="64"/>
                    <a:pt x="98" y="50"/>
                    <a:pt x="94" y="43"/>
                  </a:cubicBezTo>
                  <a:cubicBezTo>
                    <a:pt x="91" y="37"/>
                    <a:pt x="80" y="32"/>
                    <a:pt x="80" y="27"/>
                  </a:cubicBezTo>
                  <a:cubicBezTo>
                    <a:pt x="80" y="19"/>
                    <a:pt x="90" y="29"/>
                    <a:pt x="92" y="21"/>
                  </a:cubicBezTo>
                  <a:cubicBezTo>
                    <a:pt x="94" y="14"/>
                    <a:pt x="88" y="14"/>
                    <a:pt x="83" y="14"/>
                  </a:cubicBezTo>
                  <a:cubicBezTo>
                    <a:pt x="71" y="14"/>
                    <a:pt x="68" y="29"/>
                    <a:pt x="73" y="38"/>
                  </a:cubicBezTo>
                  <a:cubicBezTo>
                    <a:pt x="59" y="39"/>
                    <a:pt x="55" y="59"/>
                    <a:pt x="66" y="63"/>
                  </a:cubicBezTo>
                  <a:cubicBezTo>
                    <a:pt x="77" y="67"/>
                    <a:pt x="84" y="53"/>
                    <a:pt x="70" y="53"/>
                  </a:cubicBezTo>
                  <a:cubicBezTo>
                    <a:pt x="72" y="40"/>
                    <a:pt x="89" y="47"/>
                    <a:pt x="87" y="61"/>
                  </a:cubicBezTo>
                  <a:cubicBezTo>
                    <a:pt x="85" y="69"/>
                    <a:pt x="66" y="79"/>
                    <a:pt x="66" y="9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52" y="104"/>
                    <a:pt x="41" y="111"/>
                    <a:pt x="27" y="104"/>
                  </a:cubicBezTo>
                  <a:cubicBezTo>
                    <a:pt x="20" y="100"/>
                    <a:pt x="14" y="87"/>
                    <a:pt x="24" y="83"/>
                  </a:cubicBezTo>
                  <a:cubicBezTo>
                    <a:pt x="26" y="83"/>
                    <a:pt x="32" y="83"/>
                    <a:pt x="30" y="86"/>
                  </a:cubicBezTo>
                  <a:cubicBezTo>
                    <a:pt x="30" y="88"/>
                    <a:pt x="27" y="88"/>
                    <a:pt x="27" y="91"/>
                  </a:cubicBezTo>
                  <a:cubicBezTo>
                    <a:pt x="27" y="96"/>
                    <a:pt x="33" y="97"/>
                    <a:pt x="36" y="95"/>
                  </a:cubicBezTo>
                  <a:cubicBezTo>
                    <a:pt x="47" y="89"/>
                    <a:pt x="39" y="72"/>
                    <a:pt x="26" y="72"/>
                  </a:cubicBezTo>
                  <a:cubicBezTo>
                    <a:pt x="21" y="72"/>
                    <a:pt x="16" y="76"/>
                    <a:pt x="13" y="79"/>
                  </a:cubicBezTo>
                  <a:cubicBezTo>
                    <a:pt x="0" y="95"/>
                    <a:pt x="15" y="116"/>
                    <a:pt x="34" y="116"/>
                  </a:cubicBezTo>
                  <a:cubicBezTo>
                    <a:pt x="28" y="122"/>
                    <a:pt x="25" y="129"/>
                    <a:pt x="25" y="138"/>
                  </a:cubicBezTo>
                  <a:cubicBezTo>
                    <a:pt x="25" y="149"/>
                    <a:pt x="27" y="159"/>
                    <a:pt x="37" y="166"/>
                  </a:cubicBezTo>
                  <a:cubicBezTo>
                    <a:pt x="51" y="176"/>
                    <a:pt x="71" y="168"/>
                    <a:pt x="77" y="190"/>
                  </a:cubicBezTo>
                  <a:cubicBezTo>
                    <a:pt x="78" y="195"/>
                    <a:pt x="77" y="198"/>
                    <a:pt x="74" y="201"/>
                  </a:cubicBezTo>
                  <a:cubicBezTo>
                    <a:pt x="65" y="209"/>
                    <a:pt x="52" y="199"/>
                    <a:pt x="60" y="194"/>
                  </a:cubicBezTo>
                  <a:cubicBezTo>
                    <a:pt x="61" y="198"/>
                    <a:pt x="67" y="195"/>
                    <a:pt x="65" y="188"/>
                  </a:cubicBezTo>
                  <a:cubicBezTo>
                    <a:pt x="64" y="185"/>
                    <a:pt x="62" y="184"/>
                    <a:pt x="59" y="184"/>
                  </a:cubicBezTo>
                  <a:cubicBezTo>
                    <a:pt x="39" y="182"/>
                    <a:pt x="39" y="219"/>
                    <a:pt x="70" y="216"/>
                  </a:cubicBezTo>
                  <a:cubicBezTo>
                    <a:pt x="70" y="226"/>
                    <a:pt x="70" y="229"/>
                    <a:pt x="76" y="237"/>
                  </a:cubicBezTo>
                  <a:cubicBezTo>
                    <a:pt x="93" y="263"/>
                    <a:pt x="112" y="238"/>
                    <a:pt x="128" y="257"/>
                  </a:cubicBezTo>
                  <a:cubicBezTo>
                    <a:pt x="130" y="260"/>
                    <a:pt x="132" y="267"/>
                    <a:pt x="127" y="269"/>
                  </a:cubicBezTo>
                  <a:cubicBezTo>
                    <a:pt x="125" y="270"/>
                    <a:pt x="123" y="269"/>
                    <a:pt x="122" y="268"/>
                  </a:cubicBezTo>
                  <a:cubicBezTo>
                    <a:pt x="122" y="266"/>
                    <a:pt x="124" y="263"/>
                    <a:pt x="122" y="260"/>
                  </a:cubicBezTo>
                  <a:cubicBezTo>
                    <a:pt x="119" y="254"/>
                    <a:pt x="108" y="263"/>
                    <a:pt x="112" y="271"/>
                  </a:cubicBezTo>
                  <a:cubicBezTo>
                    <a:pt x="117" y="281"/>
                    <a:pt x="131" y="285"/>
                    <a:pt x="138" y="276"/>
                  </a:cubicBezTo>
                  <a:cubicBezTo>
                    <a:pt x="141" y="279"/>
                    <a:pt x="144" y="284"/>
                    <a:pt x="147" y="287"/>
                  </a:cubicBezTo>
                  <a:cubicBezTo>
                    <a:pt x="158" y="297"/>
                    <a:pt x="177" y="299"/>
                    <a:pt x="187" y="288"/>
                  </a:cubicBezTo>
                  <a:cubicBezTo>
                    <a:pt x="192" y="282"/>
                    <a:pt x="192" y="275"/>
                    <a:pt x="199" y="271"/>
                  </a:cubicBezTo>
                  <a:cubicBezTo>
                    <a:pt x="210" y="265"/>
                    <a:pt x="223" y="277"/>
                    <a:pt x="224" y="288"/>
                  </a:cubicBezTo>
                  <a:cubicBezTo>
                    <a:pt x="225" y="297"/>
                    <a:pt x="217" y="309"/>
                    <a:pt x="206" y="300"/>
                  </a:cubicBezTo>
                  <a:cubicBezTo>
                    <a:pt x="204" y="298"/>
                    <a:pt x="199" y="289"/>
                    <a:pt x="205" y="291"/>
                  </a:cubicBezTo>
                  <a:cubicBezTo>
                    <a:pt x="208" y="292"/>
                    <a:pt x="209" y="295"/>
                    <a:pt x="212" y="293"/>
                  </a:cubicBezTo>
                  <a:cubicBezTo>
                    <a:pt x="216" y="291"/>
                    <a:pt x="215" y="287"/>
                    <a:pt x="213" y="284"/>
                  </a:cubicBezTo>
                  <a:cubicBezTo>
                    <a:pt x="203" y="273"/>
                    <a:pt x="187" y="285"/>
                    <a:pt x="193" y="301"/>
                  </a:cubicBezTo>
                  <a:cubicBezTo>
                    <a:pt x="198" y="314"/>
                    <a:pt x="225" y="323"/>
                    <a:pt x="230" y="308"/>
                  </a:cubicBezTo>
                  <a:cubicBezTo>
                    <a:pt x="244" y="316"/>
                    <a:pt x="242" y="317"/>
                    <a:pt x="259" y="317"/>
                  </a:cubicBezTo>
                  <a:cubicBezTo>
                    <a:pt x="266" y="317"/>
                    <a:pt x="269" y="322"/>
                    <a:pt x="271" y="322"/>
                  </a:cubicBezTo>
                  <a:cubicBezTo>
                    <a:pt x="274" y="322"/>
                    <a:pt x="272" y="318"/>
                    <a:pt x="271" y="317"/>
                  </a:cubicBezTo>
                  <a:cubicBezTo>
                    <a:pt x="268" y="311"/>
                    <a:pt x="265" y="310"/>
                    <a:pt x="261" y="306"/>
                  </a:cubicBezTo>
                  <a:cubicBezTo>
                    <a:pt x="259" y="303"/>
                    <a:pt x="260" y="299"/>
                    <a:pt x="257" y="296"/>
                  </a:cubicBezTo>
                  <a:cubicBezTo>
                    <a:pt x="252" y="290"/>
                    <a:pt x="239" y="293"/>
                    <a:pt x="241" y="300"/>
                  </a:cubicBezTo>
                  <a:cubicBezTo>
                    <a:pt x="243" y="304"/>
                    <a:pt x="249" y="300"/>
                    <a:pt x="250" y="304"/>
                  </a:cubicBezTo>
                  <a:cubicBezTo>
                    <a:pt x="250" y="306"/>
                    <a:pt x="247" y="307"/>
                    <a:pt x="245" y="307"/>
                  </a:cubicBezTo>
                  <a:cubicBezTo>
                    <a:pt x="243" y="307"/>
                    <a:pt x="238" y="303"/>
                    <a:pt x="237" y="301"/>
                  </a:cubicBezTo>
                  <a:cubicBezTo>
                    <a:pt x="232" y="292"/>
                    <a:pt x="236" y="282"/>
                    <a:pt x="232" y="273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37" y="260"/>
                    <a:pt x="233" y="240"/>
                    <a:pt x="220" y="242"/>
                  </a:cubicBezTo>
                  <a:cubicBezTo>
                    <a:pt x="215" y="243"/>
                    <a:pt x="209" y="248"/>
                    <a:pt x="212" y="253"/>
                  </a:cubicBezTo>
                  <a:cubicBezTo>
                    <a:pt x="214" y="255"/>
                    <a:pt x="214" y="255"/>
                    <a:pt x="214" y="255"/>
                  </a:cubicBezTo>
                  <a:cubicBezTo>
                    <a:pt x="224" y="254"/>
                    <a:pt x="224" y="254"/>
                    <a:pt x="224" y="254"/>
                  </a:cubicBezTo>
                  <a:cubicBezTo>
                    <a:pt x="224" y="257"/>
                    <a:pt x="223" y="259"/>
                    <a:pt x="220" y="259"/>
                  </a:cubicBezTo>
                  <a:cubicBezTo>
                    <a:pt x="213" y="259"/>
                    <a:pt x="206" y="257"/>
                    <a:pt x="199" y="257"/>
                  </a:cubicBezTo>
                  <a:cubicBezTo>
                    <a:pt x="195" y="257"/>
                    <a:pt x="188" y="261"/>
                    <a:pt x="186" y="261"/>
                  </a:cubicBezTo>
                  <a:cubicBezTo>
                    <a:pt x="184" y="261"/>
                    <a:pt x="180" y="256"/>
                    <a:pt x="175" y="256"/>
                  </a:cubicBezTo>
                  <a:cubicBezTo>
                    <a:pt x="166" y="254"/>
                    <a:pt x="153" y="264"/>
                    <a:pt x="159" y="274"/>
                  </a:cubicBezTo>
                  <a:cubicBezTo>
                    <a:pt x="164" y="280"/>
                    <a:pt x="174" y="279"/>
                    <a:pt x="171" y="270"/>
                  </a:cubicBezTo>
                  <a:cubicBezTo>
                    <a:pt x="181" y="267"/>
                    <a:pt x="183" y="285"/>
                    <a:pt x="169" y="285"/>
                  </a:cubicBezTo>
                  <a:cubicBezTo>
                    <a:pt x="165" y="285"/>
                    <a:pt x="160" y="283"/>
                    <a:pt x="157" y="280"/>
                  </a:cubicBezTo>
                  <a:cubicBezTo>
                    <a:pt x="147" y="269"/>
                    <a:pt x="147" y="269"/>
                    <a:pt x="147" y="269"/>
                  </a:cubicBezTo>
                  <a:cubicBezTo>
                    <a:pt x="139" y="253"/>
                    <a:pt x="139" y="253"/>
                    <a:pt x="139" y="253"/>
                  </a:cubicBezTo>
                  <a:cubicBezTo>
                    <a:pt x="135" y="245"/>
                    <a:pt x="126" y="238"/>
                    <a:pt x="117" y="237"/>
                  </a:cubicBezTo>
                  <a:cubicBezTo>
                    <a:pt x="127" y="215"/>
                    <a:pt x="95" y="207"/>
                    <a:pt x="91" y="223"/>
                  </a:cubicBezTo>
                  <a:cubicBezTo>
                    <a:pt x="91" y="226"/>
                    <a:pt x="94" y="232"/>
                    <a:pt x="98" y="232"/>
                  </a:cubicBezTo>
                  <a:cubicBezTo>
                    <a:pt x="103" y="230"/>
                    <a:pt x="103" y="230"/>
                    <a:pt x="103" y="230"/>
                  </a:cubicBezTo>
                  <a:cubicBezTo>
                    <a:pt x="105" y="231"/>
                    <a:pt x="105" y="231"/>
                    <a:pt x="105" y="231"/>
                  </a:cubicBezTo>
                  <a:cubicBezTo>
                    <a:pt x="107" y="235"/>
                    <a:pt x="103" y="237"/>
                    <a:pt x="100" y="237"/>
                  </a:cubicBezTo>
                  <a:cubicBezTo>
                    <a:pt x="95" y="241"/>
                    <a:pt x="93" y="236"/>
                    <a:pt x="88" y="237"/>
                  </a:cubicBezTo>
                  <a:cubicBezTo>
                    <a:pt x="84" y="230"/>
                    <a:pt x="80" y="225"/>
                    <a:pt x="82" y="216"/>
                  </a:cubicBezTo>
                  <a:cubicBezTo>
                    <a:pt x="84" y="210"/>
                    <a:pt x="84" y="210"/>
                    <a:pt x="84" y="210"/>
                  </a:cubicBezTo>
                  <a:cubicBezTo>
                    <a:pt x="85" y="207"/>
                    <a:pt x="88" y="204"/>
                    <a:pt x="88" y="201"/>
                  </a:cubicBezTo>
                  <a:cubicBezTo>
                    <a:pt x="93" y="203"/>
                    <a:pt x="97" y="206"/>
                    <a:pt x="103" y="206"/>
                  </a:cubicBezTo>
                  <a:cubicBezTo>
                    <a:pt x="108" y="206"/>
                    <a:pt x="117" y="207"/>
                    <a:pt x="118" y="214"/>
                  </a:cubicBezTo>
                  <a:cubicBezTo>
                    <a:pt x="117" y="218"/>
                    <a:pt x="117" y="218"/>
                    <a:pt x="117" y="218"/>
                  </a:cubicBezTo>
                  <a:cubicBezTo>
                    <a:pt x="119" y="218"/>
                    <a:pt x="121" y="218"/>
                    <a:pt x="123" y="216"/>
                  </a:cubicBezTo>
                  <a:cubicBezTo>
                    <a:pt x="124" y="212"/>
                    <a:pt x="124" y="212"/>
                    <a:pt x="124" y="212"/>
                  </a:cubicBezTo>
                  <a:cubicBezTo>
                    <a:pt x="126" y="207"/>
                    <a:pt x="124" y="200"/>
                    <a:pt x="118" y="198"/>
                  </a:cubicBezTo>
                  <a:cubicBezTo>
                    <a:pt x="128" y="180"/>
                    <a:pt x="105" y="170"/>
                    <a:pt x="100" y="184"/>
                  </a:cubicBezTo>
                  <a:cubicBezTo>
                    <a:pt x="99" y="189"/>
                    <a:pt x="105" y="194"/>
                    <a:pt x="107" y="189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12" y="195"/>
                    <a:pt x="108" y="198"/>
                    <a:pt x="105" y="198"/>
                  </a:cubicBezTo>
                  <a:cubicBezTo>
                    <a:pt x="98" y="194"/>
                    <a:pt x="98" y="194"/>
                    <a:pt x="98" y="194"/>
                  </a:cubicBezTo>
                  <a:cubicBezTo>
                    <a:pt x="95" y="192"/>
                    <a:pt x="92" y="189"/>
                    <a:pt x="91" y="185"/>
                  </a:cubicBezTo>
                  <a:cubicBezTo>
                    <a:pt x="87" y="178"/>
                    <a:pt x="85" y="167"/>
                    <a:pt x="76" y="166"/>
                  </a:cubicBezTo>
                  <a:cubicBezTo>
                    <a:pt x="77" y="170"/>
                    <a:pt x="82" y="173"/>
                    <a:pt x="84" y="177"/>
                  </a:cubicBezTo>
                  <a:cubicBezTo>
                    <a:pt x="88" y="189"/>
                    <a:pt x="88" y="189"/>
                    <a:pt x="88" y="189"/>
                  </a:cubicBezTo>
                  <a:cubicBezTo>
                    <a:pt x="92" y="195"/>
                    <a:pt x="103" y="204"/>
                    <a:pt x="111" y="199"/>
                  </a:cubicBezTo>
                  <a:cubicBezTo>
                    <a:pt x="114" y="196"/>
                    <a:pt x="115" y="188"/>
                    <a:pt x="110" y="187"/>
                  </a:cubicBezTo>
                  <a:cubicBezTo>
                    <a:pt x="108" y="186"/>
                    <a:pt x="105" y="188"/>
                    <a:pt x="103" y="186"/>
                  </a:cubicBezTo>
                  <a:cubicBezTo>
                    <a:pt x="101" y="182"/>
                    <a:pt x="108" y="177"/>
                    <a:pt x="115" y="184"/>
                  </a:cubicBezTo>
                  <a:cubicBezTo>
                    <a:pt x="122" y="191"/>
                    <a:pt x="113" y="196"/>
                    <a:pt x="114" y="199"/>
                  </a:cubicBezTo>
                  <a:cubicBezTo>
                    <a:pt x="119" y="203"/>
                    <a:pt x="119" y="203"/>
                    <a:pt x="119" y="203"/>
                  </a:cubicBezTo>
                  <a:cubicBezTo>
                    <a:pt x="122" y="210"/>
                    <a:pt x="122" y="210"/>
                    <a:pt x="122" y="210"/>
                  </a:cubicBezTo>
                  <a:cubicBezTo>
                    <a:pt x="119" y="208"/>
                    <a:pt x="117" y="206"/>
                    <a:pt x="113" y="205"/>
                  </a:cubicBezTo>
                  <a:cubicBezTo>
                    <a:pt x="105" y="203"/>
                    <a:pt x="105" y="203"/>
                    <a:pt x="105" y="203"/>
                  </a:cubicBezTo>
                  <a:cubicBezTo>
                    <a:pt x="98" y="203"/>
                    <a:pt x="91" y="200"/>
                    <a:pt x="89" y="193"/>
                  </a:cubicBezTo>
                  <a:cubicBezTo>
                    <a:pt x="84" y="194"/>
                    <a:pt x="87" y="197"/>
                    <a:pt x="85" y="201"/>
                  </a:cubicBezTo>
                  <a:cubicBezTo>
                    <a:pt x="80" y="213"/>
                    <a:pt x="75" y="217"/>
                    <a:pt x="80" y="230"/>
                  </a:cubicBezTo>
                  <a:cubicBezTo>
                    <a:pt x="81" y="234"/>
                    <a:pt x="83" y="238"/>
                    <a:pt x="87" y="240"/>
                  </a:cubicBezTo>
                  <a:cubicBezTo>
                    <a:pt x="104" y="249"/>
                    <a:pt x="116" y="230"/>
                    <a:pt x="106" y="226"/>
                  </a:cubicBezTo>
                  <a:cubicBezTo>
                    <a:pt x="102" y="224"/>
                    <a:pt x="101" y="228"/>
                    <a:pt x="98" y="228"/>
                  </a:cubicBezTo>
                  <a:cubicBezTo>
                    <a:pt x="96" y="227"/>
                    <a:pt x="95" y="224"/>
                    <a:pt x="96" y="222"/>
                  </a:cubicBezTo>
                  <a:cubicBezTo>
                    <a:pt x="99" y="213"/>
                    <a:pt x="112" y="221"/>
                    <a:pt x="114" y="227"/>
                  </a:cubicBezTo>
                  <a:cubicBezTo>
                    <a:pt x="117" y="233"/>
                    <a:pt x="112" y="236"/>
                    <a:pt x="112" y="241"/>
                  </a:cubicBezTo>
                  <a:cubicBezTo>
                    <a:pt x="145" y="241"/>
                    <a:pt x="135" y="288"/>
                    <a:pt x="170" y="288"/>
                  </a:cubicBezTo>
                  <a:cubicBezTo>
                    <a:pt x="179" y="287"/>
                    <a:pt x="188" y="277"/>
                    <a:pt x="181" y="269"/>
                  </a:cubicBezTo>
                  <a:cubicBezTo>
                    <a:pt x="175" y="263"/>
                    <a:pt x="167" y="266"/>
                    <a:pt x="168" y="274"/>
                  </a:cubicBezTo>
                  <a:cubicBezTo>
                    <a:pt x="165" y="274"/>
                    <a:pt x="164" y="273"/>
                    <a:pt x="162" y="271"/>
                  </a:cubicBezTo>
                  <a:cubicBezTo>
                    <a:pt x="157" y="261"/>
                    <a:pt x="174" y="254"/>
                    <a:pt x="182" y="263"/>
                  </a:cubicBezTo>
                  <a:cubicBezTo>
                    <a:pt x="184" y="268"/>
                    <a:pt x="184" y="268"/>
                    <a:pt x="184" y="268"/>
                  </a:cubicBezTo>
                  <a:cubicBezTo>
                    <a:pt x="190" y="265"/>
                    <a:pt x="190" y="260"/>
                    <a:pt x="199" y="260"/>
                  </a:cubicBezTo>
                  <a:cubicBezTo>
                    <a:pt x="206" y="260"/>
                    <a:pt x="206" y="260"/>
                    <a:pt x="206" y="260"/>
                  </a:cubicBezTo>
                  <a:cubicBezTo>
                    <a:pt x="211" y="261"/>
                    <a:pt x="219" y="263"/>
                    <a:pt x="223" y="261"/>
                  </a:cubicBezTo>
                  <a:cubicBezTo>
                    <a:pt x="229" y="259"/>
                    <a:pt x="229" y="251"/>
                    <a:pt x="223" y="250"/>
                  </a:cubicBezTo>
                  <a:cubicBezTo>
                    <a:pt x="221" y="249"/>
                    <a:pt x="217" y="252"/>
                    <a:pt x="214" y="252"/>
                  </a:cubicBezTo>
                  <a:cubicBezTo>
                    <a:pt x="214" y="249"/>
                    <a:pt x="214" y="248"/>
                    <a:pt x="217" y="245"/>
                  </a:cubicBezTo>
                  <a:cubicBezTo>
                    <a:pt x="220" y="243"/>
                    <a:pt x="222" y="243"/>
                    <a:pt x="225" y="246"/>
                  </a:cubicBezTo>
                  <a:cubicBezTo>
                    <a:pt x="229" y="250"/>
                    <a:pt x="231" y="255"/>
                    <a:pt x="228" y="261"/>
                  </a:cubicBezTo>
                  <a:cubicBezTo>
                    <a:pt x="226" y="263"/>
                    <a:pt x="224" y="265"/>
                    <a:pt x="221" y="267"/>
                  </a:cubicBezTo>
                  <a:cubicBezTo>
                    <a:pt x="227" y="273"/>
                    <a:pt x="227" y="273"/>
                    <a:pt x="227" y="273"/>
                  </a:cubicBezTo>
                  <a:cubicBezTo>
                    <a:pt x="234" y="284"/>
                    <a:pt x="228" y="295"/>
                    <a:pt x="235" y="304"/>
                  </a:cubicBezTo>
                  <a:cubicBezTo>
                    <a:pt x="243" y="315"/>
                    <a:pt x="255" y="309"/>
                    <a:pt x="253" y="302"/>
                  </a:cubicBezTo>
                  <a:cubicBezTo>
                    <a:pt x="251" y="297"/>
                    <a:pt x="247" y="301"/>
                    <a:pt x="244" y="297"/>
                  </a:cubicBezTo>
                  <a:cubicBezTo>
                    <a:pt x="250" y="296"/>
                    <a:pt x="250" y="296"/>
                    <a:pt x="250" y="296"/>
                  </a:cubicBezTo>
                  <a:cubicBezTo>
                    <a:pt x="257" y="296"/>
                    <a:pt x="257" y="304"/>
                    <a:pt x="256" y="308"/>
                  </a:cubicBezTo>
                  <a:cubicBezTo>
                    <a:pt x="262" y="309"/>
                    <a:pt x="265" y="311"/>
                    <a:pt x="267" y="315"/>
                  </a:cubicBezTo>
                  <a:cubicBezTo>
                    <a:pt x="260" y="313"/>
                    <a:pt x="253" y="316"/>
                    <a:pt x="246" y="314"/>
                  </a:cubicBezTo>
                  <a:cubicBezTo>
                    <a:pt x="242" y="313"/>
                    <a:pt x="231" y="305"/>
                    <a:pt x="230" y="305"/>
                  </a:cubicBezTo>
                  <a:cubicBezTo>
                    <a:pt x="226" y="305"/>
                    <a:pt x="227" y="313"/>
                    <a:pt x="215" y="313"/>
                  </a:cubicBezTo>
                  <a:cubicBezTo>
                    <a:pt x="190" y="311"/>
                    <a:pt x="190" y="276"/>
                    <a:pt x="207" y="283"/>
                  </a:cubicBezTo>
                  <a:cubicBezTo>
                    <a:pt x="209" y="284"/>
                    <a:pt x="213" y="287"/>
                    <a:pt x="212" y="289"/>
                  </a:cubicBezTo>
                  <a:cubicBezTo>
                    <a:pt x="211" y="290"/>
                    <a:pt x="210" y="290"/>
                    <a:pt x="209" y="289"/>
                  </a:cubicBezTo>
                  <a:cubicBezTo>
                    <a:pt x="206" y="288"/>
                    <a:pt x="204" y="287"/>
                    <a:pt x="201" y="289"/>
                  </a:cubicBezTo>
                  <a:cubicBezTo>
                    <a:pt x="194" y="294"/>
                    <a:pt x="204" y="306"/>
                    <a:pt x="212" y="306"/>
                  </a:cubicBezTo>
                  <a:cubicBezTo>
                    <a:pt x="221" y="306"/>
                    <a:pt x="227" y="301"/>
                    <a:pt x="227" y="291"/>
                  </a:cubicBezTo>
                  <a:cubicBezTo>
                    <a:pt x="227" y="275"/>
                    <a:pt x="213" y="261"/>
                    <a:pt x="197" y="270"/>
                  </a:cubicBezTo>
                  <a:cubicBezTo>
                    <a:pt x="185" y="276"/>
                    <a:pt x="187" y="298"/>
                    <a:pt x="164" y="292"/>
                  </a:cubicBezTo>
                  <a:cubicBezTo>
                    <a:pt x="160" y="291"/>
                    <a:pt x="153" y="288"/>
                    <a:pt x="150" y="285"/>
                  </a:cubicBezTo>
                  <a:cubicBezTo>
                    <a:pt x="145" y="281"/>
                    <a:pt x="144" y="276"/>
                    <a:pt x="140" y="271"/>
                  </a:cubicBezTo>
                  <a:cubicBezTo>
                    <a:pt x="135" y="273"/>
                    <a:pt x="132" y="279"/>
                    <a:pt x="125" y="277"/>
                  </a:cubicBezTo>
                  <a:cubicBezTo>
                    <a:pt x="118" y="275"/>
                    <a:pt x="110" y="265"/>
                    <a:pt x="120" y="261"/>
                  </a:cubicBezTo>
                  <a:cubicBezTo>
                    <a:pt x="120" y="264"/>
                    <a:pt x="119" y="261"/>
                    <a:pt x="120" y="263"/>
                  </a:cubicBezTo>
                  <a:cubicBezTo>
                    <a:pt x="115" y="268"/>
                    <a:pt x="120" y="273"/>
                    <a:pt x="126" y="272"/>
                  </a:cubicBezTo>
                  <a:cubicBezTo>
                    <a:pt x="129" y="272"/>
                    <a:pt x="132" y="270"/>
                    <a:pt x="133" y="267"/>
                  </a:cubicBezTo>
                  <a:cubicBezTo>
                    <a:pt x="136" y="260"/>
                    <a:pt x="128" y="251"/>
                    <a:pt x="121" y="249"/>
                  </a:cubicBezTo>
                  <a:cubicBezTo>
                    <a:pt x="113" y="246"/>
                    <a:pt x="113" y="246"/>
                    <a:pt x="113" y="246"/>
                  </a:cubicBezTo>
                  <a:cubicBezTo>
                    <a:pt x="110" y="247"/>
                    <a:pt x="110" y="246"/>
                    <a:pt x="106" y="246"/>
                  </a:cubicBezTo>
                  <a:cubicBezTo>
                    <a:pt x="96" y="247"/>
                    <a:pt x="96" y="247"/>
                    <a:pt x="96" y="247"/>
                  </a:cubicBezTo>
                  <a:cubicBezTo>
                    <a:pt x="86" y="246"/>
                    <a:pt x="75" y="234"/>
                    <a:pt x="74" y="225"/>
                  </a:cubicBezTo>
                  <a:cubicBezTo>
                    <a:pt x="73" y="221"/>
                    <a:pt x="74" y="216"/>
                    <a:pt x="74" y="211"/>
                  </a:cubicBezTo>
                  <a:cubicBezTo>
                    <a:pt x="70" y="212"/>
                    <a:pt x="67" y="214"/>
                    <a:pt x="63" y="214"/>
                  </a:cubicBezTo>
                  <a:cubicBezTo>
                    <a:pt x="54" y="212"/>
                    <a:pt x="45" y="200"/>
                    <a:pt x="50" y="191"/>
                  </a:cubicBezTo>
                  <a:cubicBezTo>
                    <a:pt x="53" y="186"/>
                    <a:pt x="61" y="184"/>
                    <a:pt x="62" y="192"/>
                  </a:cubicBezTo>
                  <a:cubicBezTo>
                    <a:pt x="55" y="183"/>
                    <a:pt x="48" y="207"/>
                    <a:pt x="63" y="207"/>
                  </a:cubicBezTo>
                  <a:cubicBezTo>
                    <a:pt x="82" y="207"/>
                    <a:pt x="87" y="190"/>
                    <a:pt x="75" y="178"/>
                  </a:cubicBezTo>
                  <a:cubicBezTo>
                    <a:pt x="65" y="168"/>
                    <a:pt x="47" y="170"/>
                    <a:pt x="37" y="160"/>
                  </a:cubicBezTo>
                  <a:cubicBezTo>
                    <a:pt x="31" y="155"/>
                    <a:pt x="27" y="147"/>
                    <a:pt x="28" y="139"/>
                  </a:cubicBezTo>
                  <a:cubicBezTo>
                    <a:pt x="28" y="134"/>
                    <a:pt x="30" y="124"/>
                    <a:pt x="34" y="121"/>
                  </a:cubicBezTo>
                  <a:cubicBezTo>
                    <a:pt x="35" y="120"/>
                    <a:pt x="40" y="117"/>
                    <a:pt x="38" y="114"/>
                  </a:cubicBezTo>
                  <a:cubicBezTo>
                    <a:pt x="38" y="113"/>
                    <a:pt x="35" y="114"/>
                    <a:pt x="34" y="114"/>
                  </a:cubicBezTo>
                  <a:cubicBezTo>
                    <a:pt x="25" y="111"/>
                    <a:pt x="25" y="111"/>
                    <a:pt x="25" y="111"/>
                  </a:cubicBezTo>
                  <a:cubicBezTo>
                    <a:pt x="13" y="104"/>
                    <a:pt x="2" y="84"/>
                    <a:pt x="21" y="77"/>
                  </a:cubicBezTo>
                  <a:cubicBezTo>
                    <a:pt x="37" y="72"/>
                    <a:pt x="44" y="92"/>
                    <a:pt x="30" y="92"/>
                  </a:cubicBezTo>
                  <a:cubicBezTo>
                    <a:pt x="33" y="88"/>
                    <a:pt x="39" y="80"/>
                    <a:pt x="28" y="80"/>
                  </a:cubicBezTo>
                  <a:cubicBezTo>
                    <a:pt x="12" y="80"/>
                    <a:pt x="12" y="100"/>
                    <a:pt x="24" y="107"/>
                  </a:cubicBezTo>
                  <a:cubicBezTo>
                    <a:pt x="32" y="111"/>
                    <a:pt x="41" y="111"/>
                    <a:pt x="50" y="109"/>
                  </a:cubicBezTo>
                  <a:cubicBezTo>
                    <a:pt x="54" y="108"/>
                    <a:pt x="56" y="107"/>
                    <a:pt x="61" y="107"/>
                  </a:cubicBezTo>
                  <a:cubicBezTo>
                    <a:pt x="68" y="107"/>
                    <a:pt x="67" y="110"/>
                    <a:pt x="72" y="111"/>
                  </a:cubicBezTo>
                  <a:cubicBezTo>
                    <a:pt x="72" y="106"/>
                    <a:pt x="69" y="101"/>
                    <a:pt x="70" y="95"/>
                  </a:cubicBezTo>
                  <a:cubicBezTo>
                    <a:pt x="70" y="77"/>
                    <a:pt x="99" y="69"/>
                    <a:pt x="88" y="49"/>
                  </a:cubicBezTo>
                  <a:cubicBezTo>
                    <a:pt x="85" y="45"/>
                    <a:pt x="80" y="43"/>
                    <a:pt x="75" y="44"/>
                  </a:cubicBezTo>
                  <a:cubicBezTo>
                    <a:pt x="71" y="44"/>
                    <a:pt x="64" y="51"/>
                    <a:pt x="67" y="54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0" y="60"/>
                    <a:pt x="70" y="60"/>
                    <a:pt x="70" y="60"/>
                  </a:cubicBezTo>
                  <a:cubicBezTo>
                    <a:pt x="64" y="63"/>
                    <a:pt x="60" y="51"/>
                    <a:pt x="67" y="44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34"/>
                    <a:pt x="71" y="32"/>
                    <a:pt x="75" y="23"/>
                  </a:cubicBezTo>
                  <a:cubicBezTo>
                    <a:pt x="77" y="20"/>
                    <a:pt x="86" y="12"/>
                    <a:pt x="88" y="19"/>
                  </a:cubicBezTo>
                  <a:cubicBezTo>
                    <a:pt x="90" y="25"/>
                    <a:pt x="78" y="17"/>
                    <a:pt x="78" y="26"/>
                  </a:cubicBezTo>
                  <a:cubicBezTo>
                    <a:pt x="77" y="38"/>
                    <a:pt x="90" y="35"/>
                    <a:pt x="93" y="51"/>
                  </a:cubicBezTo>
                  <a:cubicBezTo>
                    <a:pt x="94" y="54"/>
                    <a:pt x="92" y="68"/>
                    <a:pt x="92" y="68"/>
                  </a:cubicBezTo>
                  <a:cubicBezTo>
                    <a:pt x="93" y="70"/>
                    <a:pt x="107" y="71"/>
                    <a:pt x="112" y="84"/>
                  </a:cubicBezTo>
                  <a:cubicBezTo>
                    <a:pt x="114" y="90"/>
                    <a:pt x="108" y="101"/>
                    <a:pt x="101" y="102"/>
                  </a:cubicBezTo>
                  <a:cubicBezTo>
                    <a:pt x="95" y="102"/>
                    <a:pt x="89" y="93"/>
                    <a:pt x="95" y="89"/>
                  </a:cubicBezTo>
                  <a:cubicBezTo>
                    <a:pt x="97" y="88"/>
                    <a:pt x="97" y="98"/>
                    <a:pt x="103" y="94"/>
                  </a:cubicBezTo>
                  <a:cubicBezTo>
                    <a:pt x="113" y="87"/>
                    <a:pt x="105" y="75"/>
                    <a:pt x="96" y="75"/>
                  </a:cubicBezTo>
                  <a:cubicBezTo>
                    <a:pt x="74" y="74"/>
                    <a:pt x="67" y="93"/>
                    <a:pt x="77" y="109"/>
                  </a:cubicBezTo>
                  <a:cubicBezTo>
                    <a:pt x="81" y="116"/>
                    <a:pt x="86" y="120"/>
                    <a:pt x="93" y="124"/>
                  </a:cubicBezTo>
                  <a:cubicBezTo>
                    <a:pt x="103" y="129"/>
                    <a:pt x="109" y="130"/>
                    <a:pt x="119" y="123"/>
                  </a:cubicBezTo>
                  <a:cubicBezTo>
                    <a:pt x="121" y="122"/>
                    <a:pt x="129" y="120"/>
                    <a:pt x="129" y="119"/>
                  </a:cubicBezTo>
                  <a:cubicBezTo>
                    <a:pt x="130" y="116"/>
                    <a:pt x="126" y="112"/>
                    <a:pt x="131" y="104"/>
                  </a:cubicBezTo>
                  <a:cubicBezTo>
                    <a:pt x="138" y="93"/>
                    <a:pt x="156" y="90"/>
                    <a:pt x="161" y="104"/>
                  </a:cubicBezTo>
                  <a:cubicBezTo>
                    <a:pt x="164" y="113"/>
                    <a:pt x="161" y="122"/>
                    <a:pt x="161" y="130"/>
                  </a:cubicBezTo>
                  <a:cubicBezTo>
                    <a:pt x="161" y="138"/>
                    <a:pt x="170" y="151"/>
                    <a:pt x="179" y="146"/>
                  </a:cubicBezTo>
                  <a:cubicBezTo>
                    <a:pt x="180" y="145"/>
                    <a:pt x="181" y="144"/>
                    <a:pt x="181" y="142"/>
                  </a:cubicBezTo>
                  <a:cubicBezTo>
                    <a:pt x="182" y="135"/>
                    <a:pt x="176" y="135"/>
                    <a:pt x="171" y="135"/>
                  </a:cubicBezTo>
                  <a:cubicBezTo>
                    <a:pt x="177" y="127"/>
                    <a:pt x="191" y="139"/>
                    <a:pt x="186" y="146"/>
                  </a:cubicBezTo>
                  <a:cubicBezTo>
                    <a:pt x="178" y="158"/>
                    <a:pt x="162" y="146"/>
                    <a:pt x="158" y="136"/>
                  </a:cubicBezTo>
                  <a:cubicBezTo>
                    <a:pt x="156" y="131"/>
                    <a:pt x="157" y="125"/>
                    <a:pt x="158" y="119"/>
                  </a:cubicBezTo>
                  <a:cubicBezTo>
                    <a:pt x="152" y="119"/>
                    <a:pt x="148" y="116"/>
                    <a:pt x="147" y="109"/>
                  </a:cubicBezTo>
                  <a:cubicBezTo>
                    <a:pt x="156" y="120"/>
                    <a:pt x="163" y="106"/>
                    <a:pt x="157" y="99"/>
                  </a:cubicBezTo>
                  <a:cubicBezTo>
                    <a:pt x="149" y="92"/>
                    <a:pt x="133" y="104"/>
                    <a:pt x="133" y="112"/>
                  </a:cubicBezTo>
                  <a:cubicBezTo>
                    <a:pt x="133" y="133"/>
                    <a:pt x="149" y="126"/>
                    <a:pt x="151" y="143"/>
                  </a:cubicBezTo>
                  <a:cubicBezTo>
                    <a:pt x="153" y="160"/>
                    <a:pt x="130" y="167"/>
                    <a:pt x="133" y="184"/>
                  </a:cubicBezTo>
                  <a:cubicBezTo>
                    <a:pt x="133" y="189"/>
                    <a:pt x="135" y="196"/>
                    <a:pt x="140" y="199"/>
                  </a:cubicBezTo>
                  <a:cubicBezTo>
                    <a:pt x="147" y="206"/>
                    <a:pt x="159" y="206"/>
                    <a:pt x="165" y="211"/>
                  </a:cubicBezTo>
                  <a:cubicBezTo>
                    <a:pt x="155" y="211"/>
                    <a:pt x="147" y="207"/>
                    <a:pt x="139" y="201"/>
                  </a:cubicBezTo>
                  <a:cubicBezTo>
                    <a:pt x="112" y="178"/>
                    <a:pt x="146" y="165"/>
                    <a:pt x="146" y="147"/>
                  </a:cubicBezTo>
                  <a:cubicBezTo>
                    <a:pt x="146" y="142"/>
                    <a:pt x="145" y="135"/>
                    <a:pt x="142" y="131"/>
                  </a:cubicBezTo>
                  <a:cubicBezTo>
                    <a:pt x="140" y="129"/>
                    <a:pt x="137" y="129"/>
                    <a:pt x="134" y="128"/>
                  </a:cubicBezTo>
                  <a:cubicBezTo>
                    <a:pt x="121" y="124"/>
                    <a:pt x="108" y="129"/>
                    <a:pt x="106" y="143"/>
                  </a:cubicBezTo>
                  <a:cubicBezTo>
                    <a:pt x="105" y="148"/>
                    <a:pt x="111" y="154"/>
                    <a:pt x="117" y="151"/>
                  </a:cubicBezTo>
                  <a:cubicBezTo>
                    <a:pt x="119" y="150"/>
                    <a:pt x="119" y="148"/>
                    <a:pt x="121" y="147"/>
                  </a:cubicBezTo>
                  <a:cubicBezTo>
                    <a:pt x="122" y="146"/>
                    <a:pt x="123" y="146"/>
                    <a:pt x="123" y="147"/>
                  </a:cubicBezTo>
                  <a:cubicBezTo>
                    <a:pt x="126" y="151"/>
                    <a:pt x="118" y="156"/>
                    <a:pt x="114" y="156"/>
                  </a:cubicBezTo>
                  <a:cubicBezTo>
                    <a:pt x="111" y="157"/>
                    <a:pt x="108" y="155"/>
                    <a:pt x="106" y="153"/>
                  </a:cubicBezTo>
                  <a:cubicBezTo>
                    <a:pt x="97" y="143"/>
                    <a:pt x="105" y="141"/>
                    <a:pt x="106" y="132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85" y="125"/>
                    <a:pt x="75" y="112"/>
                    <a:pt x="59" y="113"/>
                  </a:cubicBezTo>
                  <a:cubicBezTo>
                    <a:pt x="20" y="118"/>
                    <a:pt x="27" y="158"/>
                    <a:pt x="46" y="162"/>
                  </a:cubicBezTo>
                  <a:cubicBezTo>
                    <a:pt x="54" y="164"/>
                    <a:pt x="69" y="159"/>
                    <a:pt x="63" y="150"/>
                  </a:cubicBezTo>
                  <a:cubicBezTo>
                    <a:pt x="60" y="144"/>
                    <a:pt x="56" y="147"/>
                    <a:pt x="54" y="143"/>
                  </a:cubicBezTo>
                  <a:cubicBezTo>
                    <a:pt x="53" y="140"/>
                    <a:pt x="57" y="136"/>
                    <a:pt x="60" y="137"/>
                  </a:cubicBezTo>
                  <a:cubicBezTo>
                    <a:pt x="70" y="140"/>
                    <a:pt x="73" y="151"/>
                    <a:pt x="70" y="160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72" y="165"/>
                    <a:pt x="72" y="165"/>
                    <a:pt x="72" y="165"/>
                  </a:cubicBezTo>
                  <a:cubicBezTo>
                    <a:pt x="71" y="161"/>
                    <a:pt x="74" y="155"/>
                    <a:pt x="74" y="150"/>
                  </a:cubicBezTo>
                  <a:cubicBezTo>
                    <a:pt x="74" y="142"/>
                    <a:pt x="67" y="135"/>
                    <a:pt x="59" y="135"/>
                  </a:cubicBezTo>
                  <a:cubicBezTo>
                    <a:pt x="56" y="135"/>
                    <a:pt x="55" y="135"/>
                    <a:pt x="53" y="138"/>
                  </a:cubicBezTo>
                  <a:cubicBezTo>
                    <a:pt x="49" y="142"/>
                    <a:pt x="51" y="152"/>
                    <a:pt x="59" y="149"/>
                  </a:cubicBezTo>
                  <a:cubicBezTo>
                    <a:pt x="63" y="158"/>
                    <a:pt x="53" y="163"/>
                    <a:pt x="46" y="159"/>
                  </a:cubicBezTo>
                  <a:cubicBezTo>
                    <a:pt x="24" y="145"/>
                    <a:pt x="36" y="116"/>
                    <a:pt x="60" y="116"/>
                  </a:cubicBezTo>
                  <a:cubicBezTo>
                    <a:pt x="78" y="116"/>
                    <a:pt x="85" y="133"/>
                    <a:pt x="101" y="135"/>
                  </a:cubicBezTo>
                  <a:cubicBezTo>
                    <a:pt x="98" y="142"/>
                    <a:pt x="97" y="147"/>
                    <a:pt x="102" y="154"/>
                  </a:cubicBezTo>
                  <a:cubicBezTo>
                    <a:pt x="103" y="156"/>
                    <a:pt x="105" y="158"/>
                    <a:pt x="107" y="159"/>
                  </a:cubicBezTo>
                  <a:cubicBezTo>
                    <a:pt x="114" y="161"/>
                    <a:pt x="127" y="158"/>
                    <a:pt x="127" y="149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14" y="141"/>
                    <a:pt x="117" y="149"/>
                    <a:pt x="113" y="149"/>
                  </a:cubicBezTo>
                  <a:cubicBezTo>
                    <a:pt x="107" y="149"/>
                    <a:pt x="110" y="140"/>
                    <a:pt x="112" y="138"/>
                  </a:cubicBezTo>
                  <a:cubicBezTo>
                    <a:pt x="118" y="127"/>
                    <a:pt x="135" y="127"/>
                    <a:pt x="141" y="138"/>
                  </a:cubicBezTo>
                  <a:cubicBezTo>
                    <a:pt x="153" y="157"/>
                    <a:pt x="121" y="163"/>
                    <a:pt x="127" y="189"/>
                  </a:cubicBezTo>
                  <a:cubicBezTo>
                    <a:pt x="128" y="194"/>
                    <a:pt x="130" y="198"/>
                    <a:pt x="135" y="202"/>
                  </a:cubicBezTo>
                  <a:cubicBezTo>
                    <a:pt x="140" y="206"/>
                    <a:pt x="147" y="211"/>
                    <a:pt x="153" y="212"/>
                  </a:cubicBezTo>
                  <a:cubicBezTo>
                    <a:pt x="148" y="214"/>
                    <a:pt x="144" y="213"/>
                    <a:pt x="138" y="218"/>
                  </a:cubicBezTo>
                  <a:cubicBezTo>
                    <a:pt x="136" y="220"/>
                    <a:pt x="135" y="222"/>
                    <a:pt x="134" y="225"/>
                  </a:cubicBezTo>
                  <a:cubicBezTo>
                    <a:pt x="131" y="242"/>
                    <a:pt x="152" y="243"/>
                    <a:pt x="155" y="235"/>
                  </a:cubicBezTo>
                  <a:cubicBezTo>
                    <a:pt x="156" y="232"/>
                    <a:pt x="151" y="223"/>
                    <a:pt x="146" y="232"/>
                  </a:cubicBezTo>
                  <a:cubicBezTo>
                    <a:pt x="142" y="226"/>
                    <a:pt x="150" y="223"/>
                    <a:pt x="155" y="224"/>
                  </a:cubicBezTo>
                  <a:cubicBezTo>
                    <a:pt x="159" y="224"/>
                    <a:pt x="162" y="225"/>
                    <a:pt x="165" y="228"/>
                  </a:cubicBezTo>
                  <a:cubicBezTo>
                    <a:pt x="169" y="233"/>
                    <a:pt x="169" y="233"/>
                    <a:pt x="169" y="233"/>
                  </a:cubicBezTo>
                  <a:cubicBezTo>
                    <a:pt x="172" y="236"/>
                    <a:pt x="177" y="239"/>
                    <a:pt x="182" y="237"/>
                  </a:cubicBezTo>
                  <a:cubicBezTo>
                    <a:pt x="189" y="254"/>
                    <a:pt x="205" y="248"/>
                    <a:pt x="202" y="240"/>
                  </a:cubicBezTo>
                  <a:cubicBezTo>
                    <a:pt x="201" y="236"/>
                    <a:pt x="196" y="239"/>
                    <a:pt x="194" y="236"/>
                  </a:cubicBezTo>
                  <a:cubicBezTo>
                    <a:pt x="193" y="234"/>
                    <a:pt x="196" y="233"/>
                    <a:pt x="197" y="232"/>
                  </a:cubicBezTo>
                  <a:cubicBezTo>
                    <a:pt x="206" y="230"/>
                    <a:pt x="209" y="238"/>
                    <a:pt x="221" y="230"/>
                  </a:cubicBezTo>
                  <a:cubicBezTo>
                    <a:pt x="225" y="234"/>
                    <a:pt x="234" y="231"/>
                    <a:pt x="230" y="226"/>
                  </a:cubicBezTo>
                  <a:cubicBezTo>
                    <a:pt x="229" y="224"/>
                    <a:pt x="227" y="224"/>
                    <a:pt x="225" y="223"/>
                  </a:cubicBezTo>
                  <a:cubicBezTo>
                    <a:pt x="225" y="220"/>
                    <a:pt x="225" y="220"/>
                    <a:pt x="225" y="220"/>
                  </a:cubicBezTo>
                  <a:cubicBezTo>
                    <a:pt x="228" y="217"/>
                    <a:pt x="228" y="217"/>
                    <a:pt x="228" y="217"/>
                  </a:cubicBezTo>
                  <a:cubicBezTo>
                    <a:pt x="232" y="213"/>
                    <a:pt x="237" y="213"/>
                    <a:pt x="241" y="217"/>
                  </a:cubicBezTo>
                  <a:cubicBezTo>
                    <a:pt x="238" y="220"/>
                    <a:pt x="241" y="225"/>
                    <a:pt x="245" y="226"/>
                  </a:cubicBezTo>
                  <a:cubicBezTo>
                    <a:pt x="247" y="226"/>
                    <a:pt x="250" y="226"/>
                    <a:pt x="253" y="225"/>
                  </a:cubicBezTo>
                  <a:cubicBezTo>
                    <a:pt x="250" y="232"/>
                    <a:pt x="250" y="232"/>
                    <a:pt x="250" y="232"/>
                  </a:cubicBezTo>
                  <a:cubicBezTo>
                    <a:pt x="246" y="236"/>
                    <a:pt x="241" y="236"/>
                    <a:pt x="239" y="243"/>
                  </a:cubicBezTo>
                  <a:cubicBezTo>
                    <a:pt x="234" y="259"/>
                    <a:pt x="247" y="265"/>
                    <a:pt x="246" y="272"/>
                  </a:cubicBezTo>
                  <a:cubicBezTo>
                    <a:pt x="246" y="275"/>
                    <a:pt x="242" y="276"/>
                    <a:pt x="241" y="279"/>
                  </a:cubicBezTo>
                  <a:cubicBezTo>
                    <a:pt x="245" y="279"/>
                    <a:pt x="247" y="278"/>
                    <a:pt x="249" y="274"/>
                  </a:cubicBezTo>
                  <a:cubicBezTo>
                    <a:pt x="256" y="262"/>
                    <a:pt x="239" y="251"/>
                    <a:pt x="251" y="243"/>
                  </a:cubicBezTo>
                  <a:cubicBezTo>
                    <a:pt x="252" y="252"/>
                    <a:pt x="259" y="258"/>
                    <a:pt x="267" y="262"/>
                  </a:cubicBezTo>
                  <a:cubicBezTo>
                    <a:pt x="274" y="265"/>
                    <a:pt x="274" y="265"/>
                    <a:pt x="274" y="265"/>
                  </a:cubicBezTo>
                  <a:cubicBezTo>
                    <a:pt x="276" y="267"/>
                    <a:pt x="276" y="267"/>
                    <a:pt x="276" y="267"/>
                  </a:cubicBezTo>
                  <a:cubicBezTo>
                    <a:pt x="272" y="267"/>
                    <a:pt x="271" y="268"/>
                    <a:pt x="268" y="270"/>
                  </a:cubicBezTo>
                  <a:cubicBezTo>
                    <a:pt x="260" y="278"/>
                    <a:pt x="269" y="284"/>
                    <a:pt x="270" y="292"/>
                  </a:cubicBezTo>
                  <a:cubicBezTo>
                    <a:pt x="270" y="299"/>
                    <a:pt x="270" y="299"/>
                    <a:pt x="270" y="299"/>
                  </a:cubicBezTo>
                  <a:cubicBezTo>
                    <a:pt x="269" y="304"/>
                    <a:pt x="269" y="304"/>
                    <a:pt x="269" y="304"/>
                  </a:cubicBezTo>
                  <a:cubicBezTo>
                    <a:pt x="285" y="298"/>
                    <a:pt x="270" y="279"/>
                    <a:pt x="275" y="275"/>
                  </a:cubicBezTo>
                  <a:cubicBezTo>
                    <a:pt x="278" y="273"/>
                    <a:pt x="283" y="278"/>
                    <a:pt x="283" y="281"/>
                  </a:cubicBezTo>
                  <a:cubicBezTo>
                    <a:pt x="284" y="285"/>
                    <a:pt x="278" y="291"/>
                    <a:pt x="279" y="298"/>
                  </a:cubicBezTo>
                  <a:cubicBezTo>
                    <a:pt x="279" y="304"/>
                    <a:pt x="286" y="310"/>
                    <a:pt x="288" y="317"/>
                  </a:cubicBezTo>
                  <a:cubicBezTo>
                    <a:pt x="288" y="327"/>
                    <a:pt x="288" y="327"/>
                    <a:pt x="288" y="327"/>
                  </a:cubicBezTo>
                  <a:cubicBezTo>
                    <a:pt x="295" y="322"/>
                    <a:pt x="295" y="311"/>
                    <a:pt x="292" y="305"/>
                  </a:cubicBezTo>
                  <a:cubicBezTo>
                    <a:pt x="291" y="302"/>
                    <a:pt x="288" y="298"/>
                    <a:pt x="288" y="295"/>
                  </a:cubicBezTo>
                  <a:cubicBezTo>
                    <a:pt x="288" y="290"/>
                    <a:pt x="297" y="287"/>
                    <a:pt x="292" y="278"/>
                  </a:cubicBezTo>
                  <a:cubicBezTo>
                    <a:pt x="294" y="279"/>
                    <a:pt x="295" y="281"/>
                    <a:pt x="296" y="283"/>
                  </a:cubicBezTo>
                  <a:cubicBezTo>
                    <a:pt x="297" y="286"/>
                    <a:pt x="296" y="289"/>
                    <a:pt x="296" y="292"/>
                  </a:cubicBezTo>
                  <a:cubicBezTo>
                    <a:pt x="296" y="295"/>
                    <a:pt x="297" y="302"/>
                    <a:pt x="301" y="303"/>
                  </a:cubicBezTo>
                  <a:cubicBezTo>
                    <a:pt x="308" y="302"/>
                    <a:pt x="308" y="302"/>
                    <a:pt x="308" y="302"/>
                  </a:cubicBezTo>
                  <a:cubicBezTo>
                    <a:pt x="306" y="306"/>
                    <a:pt x="304" y="316"/>
                    <a:pt x="309" y="318"/>
                  </a:cubicBezTo>
                  <a:cubicBezTo>
                    <a:pt x="316" y="296"/>
                    <a:pt x="334" y="310"/>
                    <a:pt x="347" y="304"/>
                  </a:cubicBezTo>
                  <a:cubicBezTo>
                    <a:pt x="354" y="301"/>
                    <a:pt x="359" y="290"/>
                    <a:pt x="361" y="289"/>
                  </a:cubicBezTo>
                  <a:cubicBezTo>
                    <a:pt x="370" y="291"/>
                    <a:pt x="370" y="291"/>
                    <a:pt x="370" y="291"/>
                  </a:cubicBezTo>
                  <a:cubicBezTo>
                    <a:pt x="388" y="291"/>
                    <a:pt x="390" y="274"/>
                    <a:pt x="382" y="270"/>
                  </a:cubicBezTo>
                  <a:cubicBezTo>
                    <a:pt x="379" y="269"/>
                    <a:pt x="372" y="270"/>
                    <a:pt x="372" y="274"/>
                  </a:cubicBezTo>
                  <a:cubicBezTo>
                    <a:pt x="372" y="276"/>
                    <a:pt x="375" y="278"/>
                    <a:pt x="374" y="280"/>
                  </a:cubicBezTo>
                  <a:cubicBezTo>
                    <a:pt x="372" y="285"/>
                    <a:pt x="365" y="280"/>
                    <a:pt x="364" y="278"/>
                  </a:cubicBezTo>
                  <a:cubicBezTo>
                    <a:pt x="357" y="271"/>
                    <a:pt x="364" y="258"/>
                    <a:pt x="372" y="255"/>
                  </a:cubicBezTo>
                  <a:cubicBezTo>
                    <a:pt x="383" y="252"/>
                    <a:pt x="389" y="266"/>
                    <a:pt x="396" y="271"/>
                  </a:cubicBezTo>
                  <a:cubicBezTo>
                    <a:pt x="398" y="273"/>
                    <a:pt x="402" y="274"/>
                    <a:pt x="405" y="274"/>
                  </a:cubicBezTo>
                  <a:cubicBezTo>
                    <a:pt x="423" y="275"/>
                    <a:pt x="431" y="267"/>
                    <a:pt x="438" y="251"/>
                  </a:cubicBezTo>
                  <a:cubicBezTo>
                    <a:pt x="444" y="256"/>
                    <a:pt x="453" y="257"/>
                    <a:pt x="459" y="250"/>
                  </a:cubicBezTo>
                  <a:cubicBezTo>
                    <a:pt x="462" y="246"/>
                    <a:pt x="463" y="241"/>
                    <a:pt x="464" y="235"/>
                  </a:cubicBezTo>
                  <a:cubicBezTo>
                    <a:pt x="465" y="233"/>
                    <a:pt x="469" y="224"/>
                    <a:pt x="467" y="223"/>
                  </a:cubicBezTo>
                  <a:cubicBezTo>
                    <a:pt x="463" y="221"/>
                    <a:pt x="458" y="229"/>
                    <a:pt x="456" y="231"/>
                  </a:cubicBezTo>
                  <a:cubicBezTo>
                    <a:pt x="453" y="233"/>
                    <a:pt x="445" y="232"/>
                    <a:pt x="447" y="239"/>
                  </a:cubicBezTo>
                  <a:cubicBezTo>
                    <a:pt x="448" y="241"/>
                    <a:pt x="450" y="242"/>
                    <a:pt x="452" y="243"/>
                  </a:cubicBezTo>
                  <a:cubicBezTo>
                    <a:pt x="444" y="249"/>
                    <a:pt x="438" y="238"/>
                    <a:pt x="444" y="230"/>
                  </a:cubicBezTo>
                  <a:cubicBezTo>
                    <a:pt x="450" y="223"/>
                    <a:pt x="455" y="223"/>
                    <a:pt x="464" y="219"/>
                  </a:cubicBezTo>
                  <a:cubicBezTo>
                    <a:pt x="476" y="215"/>
                    <a:pt x="481" y="202"/>
                    <a:pt x="481" y="189"/>
                  </a:cubicBezTo>
                  <a:cubicBezTo>
                    <a:pt x="501" y="189"/>
                    <a:pt x="499" y="172"/>
                    <a:pt x="504" y="160"/>
                  </a:cubicBezTo>
                  <a:cubicBezTo>
                    <a:pt x="505" y="158"/>
                    <a:pt x="511" y="152"/>
                    <a:pt x="510" y="151"/>
                  </a:cubicBezTo>
                  <a:cubicBezTo>
                    <a:pt x="508" y="147"/>
                    <a:pt x="496" y="150"/>
                    <a:pt x="494" y="153"/>
                  </a:cubicBezTo>
                  <a:lnTo>
                    <a:pt x="492" y="15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1"/>
            <p:cNvSpPr>
              <a:spLocks/>
            </p:cNvSpPr>
            <p:nvPr/>
          </p:nvSpPr>
          <p:spPr bwMode="auto">
            <a:xfrm>
              <a:off x="2505076" y="1843087"/>
              <a:ext cx="2916237" cy="1619250"/>
            </a:xfrm>
            <a:custGeom>
              <a:avLst/>
              <a:gdLst>
                <a:gd name="T0" fmla="*/ 219 w 526"/>
                <a:gd name="T1" fmla="*/ 69 h 292"/>
                <a:gd name="T2" fmla="*/ 203 w 526"/>
                <a:gd name="T3" fmla="*/ 104 h 292"/>
                <a:gd name="T4" fmla="*/ 220 w 526"/>
                <a:gd name="T5" fmla="*/ 112 h 292"/>
                <a:gd name="T6" fmla="*/ 194 w 526"/>
                <a:gd name="T7" fmla="*/ 151 h 292"/>
                <a:gd name="T8" fmla="*/ 141 w 526"/>
                <a:gd name="T9" fmla="*/ 167 h 292"/>
                <a:gd name="T10" fmla="*/ 113 w 526"/>
                <a:gd name="T11" fmla="*/ 187 h 292"/>
                <a:gd name="T12" fmla="*/ 32 w 526"/>
                <a:gd name="T13" fmla="*/ 190 h 292"/>
                <a:gd name="T14" fmla="*/ 71 w 526"/>
                <a:gd name="T15" fmla="*/ 119 h 292"/>
                <a:gd name="T16" fmla="*/ 89 w 526"/>
                <a:gd name="T17" fmla="*/ 135 h 292"/>
                <a:gd name="T18" fmla="*/ 119 w 526"/>
                <a:gd name="T19" fmla="*/ 159 h 292"/>
                <a:gd name="T20" fmla="*/ 164 w 526"/>
                <a:gd name="T21" fmla="*/ 136 h 292"/>
                <a:gd name="T22" fmla="*/ 192 w 526"/>
                <a:gd name="T23" fmla="*/ 109 h 292"/>
                <a:gd name="T24" fmla="*/ 138 w 526"/>
                <a:gd name="T25" fmla="*/ 110 h 292"/>
                <a:gd name="T26" fmla="*/ 172 w 526"/>
                <a:gd name="T27" fmla="*/ 77 h 292"/>
                <a:gd name="T28" fmla="*/ 119 w 526"/>
                <a:gd name="T29" fmla="*/ 88 h 292"/>
                <a:gd name="T30" fmla="*/ 96 w 526"/>
                <a:gd name="T31" fmla="*/ 103 h 292"/>
                <a:gd name="T32" fmla="*/ 103 w 526"/>
                <a:gd name="T33" fmla="*/ 129 h 292"/>
                <a:gd name="T34" fmla="*/ 89 w 526"/>
                <a:gd name="T35" fmla="*/ 92 h 292"/>
                <a:gd name="T36" fmla="*/ 161 w 526"/>
                <a:gd name="T37" fmla="*/ 52 h 292"/>
                <a:gd name="T38" fmla="*/ 216 w 526"/>
                <a:gd name="T39" fmla="*/ 7 h 292"/>
                <a:gd name="T40" fmla="*/ 174 w 526"/>
                <a:gd name="T41" fmla="*/ 33 h 292"/>
                <a:gd name="T42" fmla="*/ 108 w 526"/>
                <a:gd name="T43" fmla="*/ 53 h 292"/>
                <a:gd name="T44" fmla="*/ 70 w 526"/>
                <a:gd name="T45" fmla="*/ 91 h 292"/>
                <a:gd name="T46" fmla="*/ 28 w 526"/>
                <a:gd name="T47" fmla="*/ 132 h 292"/>
                <a:gd name="T48" fmla="*/ 23 w 526"/>
                <a:gd name="T49" fmla="*/ 224 h 292"/>
                <a:gd name="T50" fmla="*/ 44 w 526"/>
                <a:gd name="T51" fmla="*/ 220 h 292"/>
                <a:gd name="T52" fmla="*/ 71 w 526"/>
                <a:gd name="T53" fmla="*/ 190 h 292"/>
                <a:gd name="T54" fmla="*/ 110 w 526"/>
                <a:gd name="T55" fmla="*/ 246 h 292"/>
                <a:gd name="T56" fmla="*/ 141 w 526"/>
                <a:gd name="T57" fmla="*/ 284 h 292"/>
                <a:gd name="T58" fmla="*/ 134 w 526"/>
                <a:gd name="T59" fmla="*/ 211 h 292"/>
                <a:gd name="T60" fmla="*/ 173 w 526"/>
                <a:gd name="T61" fmla="*/ 181 h 292"/>
                <a:gd name="T62" fmla="*/ 224 w 526"/>
                <a:gd name="T63" fmla="*/ 121 h 292"/>
                <a:gd name="T64" fmla="*/ 238 w 526"/>
                <a:gd name="T65" fmla="*/ 112 h 292"/>
                <a:gd name="T66" fmla="*/ 253 w 526"/>
                <a:gd name="T67" fmla="*/ 134 h 292"/>
                <a:gd name="T68" fmla="*/ 259 w 526"/>
                <a:gd name="T69" fmla="*/ 140 h 292"/>
                <a:gd name="T70" fmla="*/ 271 w 526"/>
                <a:gd name="T71" fmla="*/ 112 h 292"/>
                <a:gd name="T72" fmla="*/ 272 w 526"/>
                <a:gd name="T73" fmla="*/ 68 h 292"/>
                <a:gd name="T74" fmla="*/ 318 w 526"/>
                <a:gd name="T75" fmla="*/ 30 h 292"/>
                <a:gd name="T76" fmla="*/ 315 w 526"/>
                <a:gd name="T77" fmla="*/ 71 h 292"/>
                <a:gd name="T78" fmla="*/ 331 w 526"/>
                <a:gd name="T79" fmla="*/ 80 h 292"/>
                <a:gd name="T80" fmla="*/ 311 w 526"/>
                <a:gd name="T81" fmla="*/ 120 h 292"/>
                <a:gd name="T82" fmla="*/ 334 w 526"/>
                <a:gd name="T83" fmla="*/ 116 h 292"/>
                <a:gd name="T84" fmla="*/ 387 w 526"/>
                <a:gd name="T85" fmla="*/ 128 h 292"/>
                <a:gd name="T86" fmla="*/ 402 w 526"/>
                <a:gd name="T87" fmla="*/ 63 h 292"/>
                <a:gd name="T88" fmla="*/ 477 w 526"/>
                <a:gd name="T89" fmla="*/ 139 h 292"/>
                <a:gd name="T90" fmla="*/ 464 w 526"/>
                <a:gd name="T91" fmla="*/ 172 h 292"/>
                <a:gd name="T92" fmla="*/ 425 w 526"/>
                <a:gd name="T93" fmla="*/ 154 h 292"/>
                <a:gd name="T94" fmla="*/ 421 w 526"/>
                <a:gd name="T95" fmla="*/ 165 h 292"/>
                <a:gd name="T96" fmla="*/ 370 w 526"/>
                <a:gd name="T97" fmla="*/ 184 h 292"/>
                <a:gd name="T98" fmla="*/ 302 w 526"/>
                <a:gd name="T99" fmla="*/ 134 h 292"/>
                <a:gd name="T100" fmla="*/ 334 w 526"/>
                <a:gd name="T101" fmla="*/ 154 h 292"/>
                <a:gd name="T102" fmla="*/ 393 w 526"/>
                <a:gd name="T103" fmla="*/ 241 h 292"/>
                <a:gd name="T104" fmla="*/ 422 w 526"/>
                <a:gd name="T105" fmla="*/ 275 h 292"/>
                <a:gd name="T106" fmla="*/ 405 w 526"/>
                <a:gd name="T107" fmla="*/ 222 h 292"/>
                <a:gd name="T108" fmla="*/ 467 w 526"/>
                <a:gd name="T109" fmla="*/ 187 h 292"/>
                <a:gd name="T110" fmla="*/ 494 w 526"/>
                <a:gd name="T111" fmla="*/ 248 h 292"/>
                <a:gd name="T112" fmla="*/ 513 w 526"/>
                <a:gd name="T113" fmla="*/ 210 h 292"/>
                <a:gd name="T114" fmla="*/ 492 w 526"/>
                <a:gd name="T115" fmla="*/ 193 h 292"/>
                <a:gd name="T116" fmla="*/ 441 w 526"/>
                <a:gd name="T117" fmla="*/ 91 h 292"/>
                <a:gd name="T118" fmla="*/ 393 w 526"/>
                <a:gd name="T119" fmla="*/ 47 h 292"/>
                <a:gd name="T120" fmla="*/ 335 w 526"/>
                <a:gd name="T121" fmla="*/ 10 h 292"/>
                <a:gd name="T122" fmla="*/ 271 w 526"/>
                <a:gd name="T123" fmla="*/ 1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6" h="292">
                  <a:moveTo>
                    <a:pt x="264" y="21"/>
                  </a:moveTo>
                  <a:cubicBezTo>
                    <a:pt x="251" y="17"/>
                    <a:pt x="251" y="22"/>
                    <a:pt x="246" y="22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4" y="20"/>
                    <a:pt x="229" y="22"/>
                    <a:pt x="227" y="25"/>
                  </a:cubicBezTo>
                  <a:cubicBezTo>
                    <a:pt x="214" y="38"/>
                    <a:pt x="229" y="49"/>
                    <a:pt x="229" y="63"/>
                  </a:cubicBezTo>
                  <a:cubicBezTo>
                    <a:pt x="222" y="64"/>
                    <a:pt x="222" y="68"/>
                    <a:pt x="219" y="69"/>
                  </a:cubicBezTo>
                  <a:cubicBezTo>
                    <a:pt x="216" y="70"/>
                    <a:pt x="214" y="67"/>
                    <a:pt x="209" y="69"/>
                  </a:cubicBezTo>
                  <a:cubicBezTo>
                    <a:pt x="206" y="71"/>
                    <a:pt x="205" y="72"/>
                    <a:pt x="204" y="75"/>
                  </a:cubicBezTo>
                  <a:cubicBezTo>
                    <a:pt x="203" y="82"/>
                    <a:pt x="203" y="82"/>
                    <a:pt x="203" y="82"/>
                  </a:cubicBezTo>
                  <a:cubicBezTo>
                    <a:pt x="203" y="86"/>
                    <a:pt x="206" y="92"/>
                    <a:pt x="204" y="97"/>
                  </a:cubicBezTo>
                  <a:cubicBezTo>
                    <a:pt x="202" y="100"/>
                    <a:pt x="199" y="101"/>
                    <a:pt x="197" y="103"/>
                  </a:cubicBezTo>
                  <a:cubicBezTo>
                    <a:pt x="199" y="105"/>
                    <a:pt x="200" y="105"/>
                    <a:pt x="203" y="104"/>
                  </a:cubicBezTo>
                  <a:cubicBezTo>
                    <a:pt x="209" y="102"/>
                    <a:pt x="213" y="95"/>
                    <a:pt x="213" y="89"/>
                  </a:cubicBezTo>
                  <a:cubicBezTo>
                    <a:pt x="212" y="81"/>
                    <a:pt x="212" y="81"/>
                    <a:pt x="212" y="81"/>
                  </a:cubicBezTo>
                  <a:cubicBezTo>
                    <a:pt x="213" y="78"/>
                    <a:pt x="214" y="77"/>
                    <a:pt x="216" y="77"/>
                  </a:cubicBezTo>
                  <a:cubicBezTo>
                    <a:pt x="215" y="85"/>
                    <a:pt x="215" y="85"/>
                    <a:pt x="215" y="85"/>
                  </a:cubicBezTo>
                  <a:cubicBezTo>
                    <a:pt x="216" y="91"/>
                    <a:pt x="218" y="102"/>
                    <a:pt x="224" y="105"/>
                  </a:cubicBezTo>
                  <a:cubicBezTo>
                    <a:pt x="220" y="109"/>
                    <a:pt x="222" y="109"/>
                    <a:pt x="220" y="112"/>
                  </a:cubicBezTo>
                  <a:cubicBezTo>
                    <a:pt x="216" y="117"/>
                    <a:pt x="216" y="117"/>
                    <a:pt x="216" y="117"/>
                  </a:cubicBezTo>
                  <a:cubicBezTo>
                    <a:pt x="213" y="124"/>
                    <a:pt x="219" y="131"/>
                    <a:pt x="218" y="136"/>
                  </a:cubicBezTo>
                  <a:cubicBezTo>
                    <a:pt x="215" y="142"/>
                    <a:pt x="210" y="140"/>
                    <a:pt x="209" y="144"/>
                  </a:cubicBezTo>
                  <a:cubicBezTo>
                    <a:pt x="212" y="144"/>
                    <a:pt x="212" y="144"/>
                    <a:pt x="212" y="144"/>
                  </a:cubicBezTo>
                  <a:cubicBezTo>
                    <a:pt x="206" y="146"/>
                    <a:pt x="203" y="143"/>
                    <a:pt x="197" y="148"/>
                  </a:cubicBezTo>
                  <a:cubicBezTo>
                    <a:pt x="194" y="151"/>
                    <a:pt x="194" y="151"/>
                    <a:pt x="194" y="151"/>
                  </a:cubicBezTo>
                  <a:cubicBezTo>
                    <a:pt x="188" y="149"/>
                    <a:pt x="178" y="145"/>
                    <a:pt x="173" y="153"/>
                  </a:cubicBezTo>
                  <a:cubicBezTo>
                    <a:pt x="172" y="156"/>
                    <a:pt x="172" y="164"/>
                    <a:pt x="177" y="163"/>
                  </a:cubicBezTo>
                  <a:cubicBezTo>
                    <a:pt x="180" y="163"/>
                    <a:pt x="182" y="158"/>
                    <a:pt x="183" y="158"/>
                  </a:cubicBezTo>
                  <a:cubicBezTo>
                    <a:pt x="186" y="157"/>
                    <a:pt x="187" y="161"/>
                    <a:pt x="186" y="163"/>
                  </a:cubicBezTo>
                  <a:cubicBezTo>
                    <a:pt x="182" y="177"/>
                    <a:pt x="164" y="165"/>
                    <a:pt x="155" y="164"/>
                  </a:cubicBezTo>
                  <a:cubicBezTo>
                    <a:pt x="151" y="163"/>
                    <a:pt x="145" y="165"/>
                    <a:pt x="141" y="167"/>
                  </a:cubicBezTo>
                  <a:cubicBezTo>
                    <a:pt x="137" y="169"/>
                    <a:pt x="135" y="172"/>
                    <a:pt x="134" y="177"/>
                  </a:cubicBezTo>
                  <a:cubicBezTo>
                    <a:pt x="128" y="175"/>
                    <a:pt x="127" y="174"/>
                    <a:pt x="122" y="174"/>
                  </a:cubicBezTo>
                  <a:cubicBezTo>
                    <a:pt x="112" y="174"/>
                    <a:pt x="103" y="183"/>
                    <a:pt x="107" y="193"/>
                  </a:cubicBezTo>
                  <a:cubicBezTo>
                    <a:pt x="108" y="197"/>
                    <a:pt x="114" y="201"/>
                    <a:pt x="118" y="198"/>
                  </a:cubicBezTo>
                  <a:cubicBezTo>
                    <a:pt x="121" y="192"/>
                    <a:pt x="121" y="192"/>
                    <a:pt x="121" y="192"/>
                  </a:cubicBezTo>
                  <a:cubicBezTo>
                    <a:pt x="117" y="190"/>
                    <a:pt x="116" y="191"/>
                    <a:pt x="113" y="187"/>
                  </a:cubicBezTo>
                  <a:cubicBezTo>
                    <a:pt x="116" y="187"/>
                    <a:pt x="118" y="185"/>
                    <a:pt x="121" y="186"/>
                  </a:cubicBezTo>
                  <a:cubicBezTo>
                    <a:pt x="131" y="187"/>
                    <a:pt x="130" y="211"/>
                    <a:pt x="113" y="208"/>
                  </a:cubicBezTo>
                  <a:cubicBezTo>
                    <a:pt x="92" y="205"/>
                    <a:pt x="100" y="166"/>
                    <a:pt x="63" y="171"/>
                  </a:cubicBezTo>
                  <a:cubicBezTo>
                    <a:pt x="57" y="172"/>
                    <a:pt x="51" y="174"/>
                    <a:pt x="47" y="179"/>
                  </a:cubicBezTo>
                  <a:cubicBezTo>
                    <a:pt x="44" y="175"/>
                    <a:pt x="44" y="174"/>
                    <a:pt x="39" y="174"/>
                  </a:cubicBezTo>
                  <a:cubicBezTo>
                    <a:pt x="25" y="173"/>
                    <a:pt x="26" y="190"/>
                    <a:pt x="32" y="190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49" y="209"/>
                    <a:pt x="12" y="205"/>
                    <a:pt x="16" y="185"/>
                  </a:cubicBezTo>
                  <a:cubicBezTo>
                    <a:pt x="17" y="178"/>
                    <a:pt x="22" y="173"/>
                    <a:pt x="29" y="169"/>
                  </a:cubicBezTo>
                  <a:cubicBezTo>
                    <a:pt x="42" y="163"/>
                    <a:pt x="53" y="164"/>
                    <a:pt x="62" y="149"/>
                  </a:cubicBezTo>
                  <a:cubicBezTo>
                    <a:pt x="69" y="137"/>
                    <a:pt x="63" y="128"/>
                    <a:pt x="64" y="126"/>
                  </a:cubicBezTo>
                  <a:cubicBezTo>
                    <a:pt x="64" y="123"/>
                    <a:pt x="69" y="124"/>
                    <a:pt x="71" y="119"/>
                  </a:cubicBezTo>
                  <a:cubicBezTo>
                    <a:pt x="76" y="110"/>
                    <a:pt x="66" y="110"/>
                    <a:pt x="60" y="112"/>
                  </a:cubicBezTo>
                  <a:cubicBezTo>
                    <a:pt x="59" y="108"/>
                    <a:pt x="59" y="108"/>
                    <a:pt x="59" y="108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66" y="102"/>
                    <a:pt x="69" y="100"/>
                    <a:pt x="74" y="104"/>
                  </a:cubicBezTo>
                  <a:cubicBezTo>
                    <a:pt x="82" y="110"/>
                    <a:pt x="78" y="115"/>
                    <a:pt x="78" y="123"/>
                  </a:cubicBezTo>
                  <a:cubicBezTo>
                    <a:pt x="78" y="129"/>
                    <a:pt x="82" y="134"/>
                    <a:pt x="89" y="135"/>
                  </a:cubicBezTo>
                  <a:cubicBezTo>
                    <a:pt x="86" y="139"/>
                    <a:pt x="85" y="139"/>
                    <a:pt x="85" y="145"/>
                  </a:cubicBezTo>
                  <a:cubicBezTo>
                    <a:pt x="73" y="146"/>
                    <a:pt x="68" y="167"/>
                    <a:pt x="84" y="172"/>
                  </a:cubicBezTo>
                  <a:cubicBezTo>
                    <a:pt x="99" y="176"/>
                    <a:pt x="103" y="163"/>
                    <a:pt x="96" y="160"/>
                  </a:cubicBezTo>
                  <a:cubicBezTo>
                    <a:pt x="94" y="160"/>
                    <a:pt x="90" y="161"/>
                    <a:pt x="87" y="161"/>
                  </a:cubicBezTo>
                  <a:cubicBezTo>
                    <a:pt x="88" y="158"/>
                    <a:pt x="90" y="156"/>
                    <a:pt x="93" y="154"/>
                  </a:cubicBezTo>
                  <a:cubicBezTo>
                    <a:pt x="103" y="149"/>
                    <a:pt x="110" y="158"/>
                    <a:pt x="119" y="159"/>
                  </a:cubicBezTo>
                  <a:cubicBezTo>
                    <a:pt x="122" y="160"/>
                    <a:pt x="125" y="158"/>
                    <a:pt x="128" y="158"/>
                  </a:cubicBezTo>
                  <a:cubicBezTo>
                    <a:pt x="131" y="159"/>
                    <a:pt x="132" y="162"/>
                    <a:pt x="137" y="163"/>
                  </a:cubicBezTo>
                  <a:cubicBezTo>
                    <a:pt x="141" y="163"/>
                    <a:pt x="147" y="159"/>
                    <a:pt x="146" y="154"/>
                  </a:cubicBezTo>
                  <a:cubicBezTo>
                    <a:pt x="146" y="152"/>
                    <a:pt x="138" y="151"/>
                    <a:pt x="142" y="149"/>
                  </a:cubicBezTo>
                  <a:cubicBezTo>
                    <a:pt x="144" y="148"/>
                    <a:pt x="144" y="148"/>
                    <a:pt x="144" y="148"/>
                  </a:cubicBezTo>
                  <a:cubicBezTo>
                    <a:pt x="151" y="145"/>
                    <a:pt x="162" y="145"/>
                    <a:pt x="164" y="136"/>
                  </a:cubicBezTo>
                  <a:cubicBezTo>
                    <a:pt x="176" y="138"/>
                    <a:pt x="176" y="123"/>
                    <a:pt x="169" y="121"/>
                  </a:cubicBezTo>
                  <a:cubicBezTo>
                    <a:pt x="167" y="121"/>
                    <a:pt x="166" y="122"/>
                    <a:pt x="165" y="123"/>
                  </a:cubicBezTo>
                  <a:cubicBezTo>
                    <a:pt x="156" y="114"/>
                    <a:pt x="167" y="110"/>
                    <a:pt x="175" y="114"/>
                  </a:cubicBezTo>
                  <a:cubicBezTo>
                    <a:pt x="184" y="119"/>
                    <a:pt x="179" y="124"/>
                    <a:pt x="185" y="130"/>
                  </a:cubicBezTo>
                  <a:cubicBezTo>
                    <a:pt x="187" y="132"/>
                    <a:pt x="191" y="132"/>
                    <a:pt x="194" y="131"/>
                  </a:cubicBezTo>
                  <a:cubicBezTo>
                    <a:pt x="203" y="129"/>
                    <a:pt x="207" y="109"/>
                    <a:pt x="192" y="109"/>
                  </a:cubicBezTo>
                  <a:cubicBezTo>
                    <a:pt x="192" y="106"/>
                    <a:pt x="192" y="104"/>
                    <a:pt x="191" y="102"/>
                  </a:cubicBezTo>
                  <a:cubicBezTo>
                    <a:pt x="188" y="99"/>
                    <a:pt x="186" y="100"/>
                    <a:pt x="183" y="99"/>
                  </a:cubicBezTo>
                  <a:cubicBezTo>
                    <a:pt x="179" y="97"/>
                    <a:pt x="176" y="95"/>
                    <a:pt x="172" y="95"/>
                  </a:cubicBezTo>
                  <a:cubicBezTo>
                    <a:pt x="165" y="96"/>
                    <a:pt x="165" y="96"/>
                    <a:pt x="165" y="96"/>
                  </a:cubicBezTo>
                  <a:cubicBezTo>
                    <a:pt x="162" y="96"/>
                    <a:pt x="161" y="94"/>
                    <a:pt x="157" y="95"/>
                  </a:cubicBezTo>
                  <a:cubicBezTo>
                    <a:pt x="151" y="98"/>
                    <a:pt x="149" y="106"/>
                    <a:pt x="138" y="110"/>
                  </a:cubicBezTo>
                  <a:cubicBezTo>
                    <a:pt x="140" y="107"/>
                    <a:pt x="140" y="106"/>
                    <a:pt x="141" y="104"/>
                  </a:cubicBezTo>
                  <a:cubicBezTo>
                    <a:pt x="142" y="100"/>
                    <a:pt x="147" y="95"/>
                    <a:pt x="151" y="93"/>
                  </a:cubicBezTo>
                  <a:cubicBezTo>
                    <a:pt x="155" y="92"/>
                    <a:pt x="159" y="94"/>
                    <a:pt x="164" y="94"/>
                  </a:cubicBezTo>
                  <a:cubicBezTo>
                    <a:pt x="169" y="94"/>
                    <a:pt x="177" y="95"/>
                    <a:pt x="178" y="87"/>
                  </a:cubicBezTo>
                  <a:cubicBezTo>
                    <a:pt x="171" y="88"/>
                    <a:pt x="167" y="89"/>
                    <a:pt x="162" y="85"/>
                  </a:cubicBezTo>
                  <a:cubicBezTo>
                    <a:pt x="165" y="85"/>
                    <a:pt x="176" y="83"/>
                    <a:pt x="172" y="77"/>
                  </a:cubicBezTo>
                  <a:cubicBezTo>
                    <a:pt x="168" y="73"/>
                    <a:pt x="168" y="73"/>
                    <a:pt x="168" y="73"/>
                  </a:cubicBezTo>
                  <a:cubicBezTo>
                    <a:pt x="166" y="71"/>
                    <a:pt x="165" y="68"/>
                    <a:pt x="163" y="67"/>
                  </a:cubicBezTo>
                  <a:cubicBezTo>
                    <a:pt x="149" y="65"/>
                    <a:pt x="149" y="65"/>
                    <a:pt x="149" y="65"/>
                  </a:cubicBezTo>
                  <a:cubicBezTo>
                    <a:pt x="143" y="64"/>
                    <a:pt x="141" y="67"/>
                    <a:pt x="136" y="69"/>
                  </a:cubicBezTo>
                  <a:cubicBezTo>
                    <a:pt x="133" y="72"/>
                    <a:pt x="130" y="71"/>
                    <a:pt x="127" y="74"/>
                  </a:cubicBezTo>
                  <a:cubicBezTo>
                    <a:pt x="124" y="77"/>
                    <a:pt x="122" y="86"/>
                    <a:pt x="119" y="88"/>
                  </a:cubicBezTo>
                  <a:cubicBezTo>
                    <a:pt x="115" y="91"/>
                    <a:pt x="111" y="85"/>
                    <a:pt x="105" y="87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05" y="96"/>
                    <a:pt x="105" y="96"/>
                    <a:pt x="105" y="96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8" y="100"/>
                    <a:pt x="99" y="101"/>
                    <a:pt x="105" y="106"/>
                  </a:cubicBezTo>
                  <a:cubicBezTo>
                    <a:pt x="96" y="103"/>
                    <a:pt x="96" y="103"/>
                    <a:pt x="96" y="103"/>
                  </a:cubicBezTo>
                  <a:cubicBezTo>
                    <a:pt x="94" y="108"/>
                    <a:pt x="97" y="111"/>
                    <a:pt x="101" y="114"/>
                  </a:cubicBezTo>
                  <a:cubicBezTo>
                    <a:pt x="106" y="118"/>
                    <a:pt x="106" y="118"/>
                    <a:pt x="106" y="118"/>
                  </a:cubicBezTo>
                  <a:cubicBezTo>
                    <a:pt x="100" y="120"/>
                    <a:pt x="99" y="116"/>
                    <a:pt x="94" y="115"/>
                  </a:cubicBezTo>
                  <a:cubicBezTo>
                    <a:pt x="94" y="121"/>
                    <a:pt x="100" y="127"/>
                    <a:pt x="106" y="128"/>
                  </a:cubicBezTo>
                  <a:cubicBezTo>
                    <a:pt x="113" y="129"/>
                    <a:pt x="113" y="129"/>
                    <a:pt x="113" y="129"/>
                  </a:cubicBezTo>
                  <a:cubicBezTo>
                    <a:pt x="109" y="131"/>
                    <a:pt x="106" y="129"/>
                    <a:pt x="103" y="129"/>
                  </a:cubicBezTo>
                  <a:cubicBezTo>
                    <a:pt x="99" y="129"/>
                    <a:pt x="97" y="127"/>
                    <a:pt x="94" y="125"/>
                  </a:cubicBezTo>
                  <a:cubicBezTo>
                    <a:pt x="84" y="118"/>
                    <a:pt x="91" y="112"/>
                    <a:pt x="89" y="104"/>
                  </a:cubicBezTo>
                  <a:cubicBezTo>
                    <a:pt x="87" y="99"/>
                    <a:pt x="76" y="91"/>
                    <a:pt x="82" y="85"/>
                  </a:cubicBezTo>
                  <a:cubicBezTo>
                    <a:pt x="84" y="83"/>
                    <a:pt x="86" y="82"/>
                    <a:pt x="89" y="82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87"/>
                    <a:pt x="85" y="90"/>
                    <a:pt x="89" y="92"/>
                  </a:cubicBezTo>
                  <a:cubicBezTo>
                    <a:pt x="96" y="94"/>
                    <a:pt x="101" y="86"/>
                    <a:pt x="102" y="80"/>
                  </a:cubicBezTo>
                  <a:cubicBezTo>
                    <a:pt x="117" y="80"/>
                    <a:pt x="131" y="76"/>
                    <a:pt x="131" y="58"/>
                  </a:cubicBezTo>
                  <a:cubicBezTo>
                    <a:pt x="131" y="37"/>
                    <a:pt x="151" y="41"/>
                    <a:pt x="148" y="48"/>
                  </a:cubicBezTo>
                  <a:cubicBezTo>
                    <a:pt x="144" y="53"/>
                    <a:pt x="144" y="53"/>
                    <a:pt x="144" y="53"/>
                  </a:cubicBezTo>
                  <a:cubicBezTo>
                    <a:pt x="141" y="59"/>
                    <a:pt x="150" y="63"/>
                    <a:pt x="156" y="57"/>
                  </a:cubicBezTo>
                  <a:cubicBezTo>
                    <a:pt x="158" y="56"/>
                    <a:pt x="159" y="52"/>
                    <a:pt x="161" y="52"/>
                  </a:cubicBezTo>
                  <a:cubicBezTo>
                    <a:pt x="165" y="50"/>
                    <a:pt x="176" y="56"/>
                    <a:pt x="187" y="46"/>
                  </a:cubicBezTo>
                  <a:cubicBezTo>
                    <a:pt x="198" y="36"/>
                    <a:pt x="194" y="24"/>
                    <a:pt x="201" y="18"/>
                  </a:cubicBezTo>
                  <a:cubicBezTo>
                    <a:pt x="212" y="10"/>
                    <a:pt x="218" y="22"/>
                    <a:pt x="210" y="24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205" y="19"/>
                    <a:pt x="199" y="28"/>
                    <a:pt x="206" y="34"/>
                  </a:cubicBezTo>
                  <a:cubicBezTo>
                    <a:pt x="216" y="42"/>
                    <a:pt x="232" y="17"/>
                    <a:pt x="216" y="7"/>
                  </a:cubicBezTo>
                  <a:cubicBezTo>
                    <a:pt x="212" y="5"/>
                    <a:pt x="209" y="4"/>
                    <a:pt x="205" y="6"/>
                  </a:cubicBezTo>
                  <a:cubicBezTo>
                    <a:pt x="197" y="11"/>
                    <a:pt x="197" y="11"/>
                    <a:pt x="197" y="11"/>
                  </a:cubicBezTo>
                  <a:cubicBezTo>
                    <a:pt x="193" y="14"/>
                    <a:pt x="190" y="17"/>
                    <a:pt x="188" y="20"/>
                  </a:cubicBezTo>
                  <a:cubicBezTo>
                    <a:pt x="184" y="17"/>
                    <a:pt x="184" y="17"/>
                    <a:pt x="184" y="17"/>
                  </a:cubicBezTo>
                  <a:cubicBezTo>
                    <a:pt x="177" y="15"/>
                    <a:pt x="167" y="21"/>
                    <a:pt x="167" y="29"/>
                  </a:cubicBezTo>
                  <a:cubicBezTo>
                    <a:pt x="167" y="32"/>
                    <a:pt x="170" y="36"/>
                    <a:pt x="174" y="33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87" y="34"/>
                    <a:pt x="180" y="41"/>
                    <a:pt x="171" y="41"/>
                  </a:cubicBezTo>
                  <a:cubicBezTo>
                    <a:pt x="162" y="41"/>
                    <a:pt x="159" y="37"/>
                    <a:pt x="153" y="34"/>
                  </a:cubicBezTo>
                  <a:cubicBezTo>
                    <a:pt x="141" y="28"/>
                    <a:pt x="127" y="36"/>
                    <a:pt x="122" y="47"/>
                  </a:cubicBezTo>
                  <a:cubicBezTo>
                    <a:pt x="119" y="46"/>
                    <a:pt x="115" y="47"/>
                    <a:pt x="113" y="48"/>
                  </a:cubicBezTo>
                  <a:cubicBezTo>
                    <a:pt x="108" y="53"/>
                    <a:pt x="108" y="53"/>
                    <a:pt x="108" y="53"/>
                  </a:cubicBezTo>
                  <a:cubicBezTo>
                    <a:pt x="107" y="56"/>
                    <a:pt x="107" y="63"/>
                    <a:pt x="109" y="64"/>
                  </a:cubicBezTo>
                  <a:cubicBezTo>
                    <a:pt x="113" y="66"/>
                    <a:pt x="114" y="60"/>
                    <a:pt x="114" y="58"/>
                  </a:cubicBezTo>
                  <a:cubicBezTo>
                    <a:pt x="123" y="59"/>
                    <a:pt x="119" y="70"/>
                    <a:pt x="106" y="71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82" y="69"/>
                    <a:pt x="78" y="70"/>
                    <a:pt x="72" y="79"/>
                  </a:cubicBezTo>
                  <a:cubicBezTo>
                    <a:pt x="69" y="83"/>
                    <a:pt x="68" y="87"/>
                    <a:pt x="70" y="91"/>
                  </a:cubicBezTo>
                  <a:cubicBezTo>
                    <a:pt x="62" y="91"/>
                    <a:pt x="55" y="94"/>
                    <a:pt x="50" y="101"/>
                  </a:cubicBezTo>
                  <a:cubicBezTo>
                    <a:pt x="34" y="124"/>
                    <a:pt x="60" y="129"/>
                    <a:pt x="55" y="144"/>
                  </a:cubicBezTo>
                  <a:cubicBezTo>
                    <a:pt x="50" y="157"/>
                    <a:pt x="33" y="156"/>
                    <a:pt x="34" y="141"/>
                  </a:cubicBezTo>
                  <a:cubicBezTo>
                    <a:pt x="37" y="144"/>
                    <a:pt x="37" y="151"/>
                    <a:pt x="42" y="149"/>
                  </a:cubicBezTo>
                  <a:cubicBezTo>
                    <a:pt x="49" y="147"/>
                    <a:pt x="53" y="130"/>
                    <a:pt x="36" y="129"/>
                  </a:cubicBezTo>
                  <a:cubicBezTo>
                    <a:pt x="33" y="129"/>
                    <a:pt x="30" y="131"/>
                    <a:pt x="28" y="132"/>
                  </a:cubicBezTo>
                  <a:cubicBezTo>
                    <a:pt x="18" y="141"/>
                    <a:pt x="26" y="154"/>
                    <a:pt x="26" y="157"/>
                  </a:cubicBezTo>
                  <a:cubicBezTo>
                    <a:pt x="25" y="160"/>
                    <a:pt x="4" y="167"/>
                    <a:pt x="6" y="187"/>
                  </a:cubicBezTo>
                  <a:cubicBezTo>
                    <a:pt x="7" y="216"/>
                    <a:pt x="32" y="214"/>
                    <a:pt x="35" y="231"/>
                  </a:cubicBezTo>
                  <a:cubicBezTo>
                    <a:pt x="36" y="244"/>
                    <a:pt x="18" y="250"/>
                    <a:pt x="12" y="238"/>
                  </a:cubicBezTo>
                  <a:cubicBezTo>
                    <a:pt x="6" y="227"/>
                    <a:pt x="19" y="237"/>
                    <a:pt x="23" y="230"/>
                  </a:cubicBezTo>
                  <a:cubicBezTo>
                    <a:pt x="24" y="228"/>
                    <a:pt x="24" y="227"/>
                    <a:pt x="23" y="224"/>
                  </a:cubicBezTo>
                  <a:cubicBezTo>
                    <a:pt x="19" y="215"/>
                    <a:pt x="0" y="220"/>
                    <a:pt x="0" y="239"/>
                  </a:cubicBezTo>
                  <a:cubicBezTo>
                    <a:pt x="0" y="256"/>
                    <a:pt x="14" y="254"/>
                    <a:pt x="18" y="258"/>
                  </a:cubicBezTo>
                  <a:cubicBezTo>
                    <a:pt x="21" y="261"/>
                    <a:pt x="18" y="271"/>
                    <a:pt x="30" y="271"/>
                  </a:cubicBezTo>
                  <a:cubicBezTo>
                    <a:pt x="29" y="268"/>
                    <a:pt x="27" y="266"/>
                    <a:pt x="28" y="262"/>
                  </a:cubicBezTo>
                  <a:cubicBezTo>
                    <a:pt x="29" y="259"/>
                    <a:pt x="37" y="255"/>
                    <a:pt x="40" y="252"/>
                  </a:cubicBezTo>
                  <a:cubicBezTo>
                    <a:pt x="47" y="243"/>
                    <a:pt x="50" y="230"/>
                    <a:pt x="44" y="220"/>
                  </a:cubicBezTo>
                  <a:cubicBezTo>
                    <a:pt x="42" y="218"/>
                    <a:pt x="41" y="215"/>
                    <a:pt x="39" y="214"/>
                  </a:cubicBezTo>
                  <a:cubicBezTo>
                    <a:pt x="45" y="208"/>
                    <a:pt x="47" y="207"/>
                    <a:pt x="50" y="198"/>
                  </a:cubicBezTo>
                  <a:cubicBezTo>
                    <a:pt x="51" y="195"/>
                    <a:pt x="51" y="192"/>
                    <a:pt x="53" y="189"/>
                  </a:cubicBezTo>
                  <a:cubicBezTo>
                    <a:pt x="59" y="180"/>
                    <a:pt x="78" y="178"/>
                    <a:pt x="81" y="191"/>
                  </a:cubicBezTo>
                  <a:cubicBezTo>
                    <a:pt x="81" y="193"/>
                    <a:pt x="80" y="197"/>
                    <a:pt x="77" y="197"/>
                  </a:cubicBezTo>
                  <a:cubicBezTo>
                    <a:pt x="73" y="197"/>
                    <a:pt x="76" y="189"/>
                    <a:pt x="71" y="190"/>
                  </a:cubicBezTo>
                  <a:cubicBezTo>
                    <a:pt x="62" y="191"/>
                    <a:pt x="61" y="205"/>
                    <a:pt x="77" y="206"/>
                  </a:cubicBezTo>
                  <a:cubicBezTo>
                    <a:pt x="86" y="204"/>
                    <a:pt x="86" y="204"/>
                    <a:pt x="86" y="204"/>
                  </a:cubicBezTo>
                  <a:cubicBezTo>
                    <a:pt x="96" y="215"/>
                    <a:pt x="96" y="215"/>
                    <a:pt x="96" y="215"/>
                  </a:cubicBezTo>
                  <a:cubicBezTo>
                    <a:pt x="106" y="223"/>
                    <a:pt x="120" y="224"/>
                    <a:pt x="127" y="236"/>
                  </a:cubicBezTo>
                  <a:cubicBezTo>
                    <a:pt x="133" y="243"/>
                    <a:pt x="130" y="261"/>
                    <a:pt x="118" y="259"/>
                  </a:cubicBezTo>
                  <a:cubicBezTo>
                    <a:pt x="113" y="258"/>
                    <a:pt x="104" y="251"/>
                    <a:pt x="110" y="246"/>
                  </a:cubicBezTo>
                  <a:cubicBezTo>
                    <a:pt x="113" y="244"/>
                    <a:pt x="119" y="248"/>
                    <a:pt x="120" y="241"/>
                  </a:cubicBezTo>
                  <a:cubicBezTo>
                    <a:pt x="121" y="232"/>
                    <a:pt x="105" y="236"/>
                    <a:pt x="101" y="240"/>
                  </a:cubicBezTo>
                  <a:cubicBezTo>
                    <a:pt x="94" y="249"/>
                    <a:pt x="98" y="263"/>
                    <a:pt x="109" y="267"/>
                  </a:cubicBezTo>
                  <a:cubicBezTo>
                    <a:pt x="113" y="269"/>
                    <a:pt x="118" y="269"/>
                    <a:pt x="122" y="269"/>
                  </a:cubicBezTo>
                  <a:cubicBezTo>
                    <a:pt x="122" y="272"/>
                    <a:pt x="123" y="275"/>
                    <a:pt x="126" y="278"/>
                  </a:cubicBezTo>
                  <a:cubicBezTo>
                    <a:pt x="128" y="280"/>
                    <a:pt x="138" y="286"/>
                    <a:pt x="141" y="284"/>
                  </a:cubicBezTo>
                  <a:cubicBezTo>
                    <a:pt x="142" y="282"/>
                    <a:pt x="142" y="282"/>
                    <a:pt x="142" y="282"/>
                  </a:cubicBezTo>
                  <a:cubicBezTo>
                    <a:pt x="135" y="280"/>
                    <a:pt x="131" y="273"/>
                    <a:pt x="133" y="266"/>
                  </a:cubicBezTo>
                  <a:cubicBezTo>
                    <a:pt x="138" y="257"/>
                    <a:pt x="138" y="257"/>
                    <a:pt x="138" y="257"/>
                  </a:cubicBezTo>
                  <a:cubicBezTo>
                    <a:pt x="143" y="246"/>
                    <a:pt x="140" y="235"/>
                    <a:pt x="132" y="226"/>
                  </a:cubicBezTo>
                  <a:cubicBezTo>
                    <a:pt x="126" y="218"/>
                    <a:pt x="126" y="218"/>
                    <a:pt x="126" y="218"/>
                  </a:cubicBezTo>
                  <a:cubicBezTo>
                    <a:pt x="129" y="216"/>
                    <a:pt x="132" y="214"/>
                    <a:pt x="134" y="211"/>
                  </a:cubicBezTo>
                  <a:cubicBezTo>
                    <a:pt x="141" y="200"/>
                    <a:pt x="133" y="188"/>
                    <a:pt x="144" y="178"/>
                  </a:cubicBezTo>
                  <a:cubicBezTo>
                    <a:pt x="149" y="174"/>
                    <a:pt x="158" y="173"/>
                    <a:pt x="161" y="180"/>
                  </a:cubicBezTo>
                  <a:cubicBezTo>
                    <a:pt x="161" y="181"/>
                    <a:pt x="161" y="183"/>
                    <a:pt x="160" y="184"/>
                  </a:cubicBezTo>
                  <a:cubicBezTo>
                    <a:pt x="157" y="184"/>
                    <a:pt x="157" y="178"/>
                    <a:pt x="153" y="180"/>
                  </a:cubicBezTo>
                  <a:cubicBezTo>
                    <a:pt x="149" y="182"/>
                    <a:pt x="147" y="193"/>
                    <a:pt x="158" y="194"/>
                  </a:cubicBezTo>
                  <a:cubicBezTo>
                    <a:pt x="171" y="195"/>
                    <a:pt x="170" y="183"/>
                    <a:pt x="173" y="181"/>
                  </a:cubicBezTo>
                  <a:cubicBezTo>
                    <a:pt x="175" y="179"/>
                    <a:pt x="182" y="179"/>
                    <a:pt x="187" y="176"/>
                  </a:cubicBezTo>
                  <a:cubicBezTo>
                    <a:pt x="200" y="166"/>
                    <a:pt x="199" y="148"/>
                    <a:pt x="219" y="150"/>
                  </a:cubicBezTo>
                  <a:cubicBezTo>
                    <a:pt x="219" y="146"/>
                    <a:pt x="219" y="146"/>
                    <a:pt x="219" y="146"/>
                  </a:cubicBezTo>
                  <a:cubicBezTo>
                    <a:pt x="213" y="145"/>
                    <a:pt x="213" y="145"/>
                    <a:pt x="213" y="145"/>
                  </a:cubicBezTo>
                  <a:cubicBezTo>
                    <a:pt x="220" y="141"/>
                    <a:pt x="220" y="141"/>
                    <a:pt x="220" y="141"/>
                  </a:cubicBezTo>
                  <a:cubicBezTo>
                    <a:pt x="225" y="137"/>
                    <a:pt x="224" y="128"/>
                    <a:pt x="224" y="121"/>
                  </a:cubicBezTo>
                  <a:cubicBezTo>
                    <a:pt x="233" y="122"/>
                    <a:pt x="228" y="134"/>
                    <a:pt x="235" y="137"/>
                  </a:cubicBezTo>
                  <a:cubicBezTo>
                    <a:pt x="237" y="139"/>
                    <a:pt x="245" y="138"/>
                    <a:pt x="242" y="135"/>
                  </a:cubicBezTo>
                  <a:cubicBezTo>
                    <a:pt x="241" y="132"/>
                    <a:pt x="239" y="132"/>
                    <a:pt x="238" y="129"/>
                  </a:cubicBezTo>
                  <a:cubicBezTo>
                    <a:pt x="238" y="123"/>
                    <a:pt x="238" y="123"/>
                    <a:pt x="238" y="123"/>
                  </a:cubicBezTo>
                  <a:cubicBezTo>
                    <a:pt x="238" y="117"/>
                    <a:pt x="234" y="115"/>
                    <a:pt x="230" y="111"/>
                  </a:cubicBezTo>
                  <a:cubicBezTo>
                    <a:pt x="238" y="112"/>
                    <a:pt x="238" y="112"/>
                    <a:pt x="238" y="112"/>
                  </a:cubicBezTo>
                  <a:cubicBezTo>
                    <a:pt x="238" y="120"/>
                    <a:pt x="246" y="123"/>
                    <a:pt x="246" y="130"/>
                  </a:cubicBezTo>
                  <a:cubicBezTo>
                    <a:pt x="247" y="133"/>
                    <a:pt x="242" y="136"/>
                    <a:pt x="243" y="142"/>
                  </a:cubicBezTo>
                  <a:cubicBezTo>
                    <a:pt x="243" y="145"/>
                    <a:pt x="245" y="148"/>
                    <a:pt x="247" y="150"/>
                  </a:cubicBezTo>
                  <a:cubicBezTo>
                    <a:pt x="247" y="151"/>
                    <a:pt x="249" y="154"/>
                    <a:pt x="250" y="152"/>
                  </a:cubicBezTo>
                  <a:cubicBezTo>
                    <a:pt x="249" y="143"/>
                    <a:pt x="249" y="143"/>
                    <a:pt x="249" y="143"/>
                  </a:cubicBezTo>
                  <a:cubicBezTo>
                    <a:pt x="250" y="139"/>
                    <a:pt x="251" y="137"/>
                    <a:pt x="253" y="134"/>
                  </a:cubicBezTo>
                  <a:cubicBezTo>
                    <a:pt x="257" y="125"/>
                    <a:pt x="252" y="121"/>
                    <a:pt x="247" y="113"/>
                  </a:cubicBezTo>
                  <a:cubicBezTo>
                    <a:pt x="253" y="113"/>
                    <a:pt x="258" y="111"/>
                    <a:pt x="263" y="109"/>
                  </a:cubicBezTo>
                  <a:cubicBezTo>
                    <a:pt x="264" y="118"/>
                    <a:pt x="264" y="118"/>
                    <a:pt x="264" y="118"/>
                  </a:cubicBezTo>
                  <a:cubicBezTo>
                    <a:pt x="263" y="120"/>
                    <a:pt x="260" y="121"/>
                    <a:pt x="259" y="123"/>
                  </a:cubicBezTo>
                  <a:cubicBezTo>
                    <a:pt x="256" y="127"/>
                    <a:pt x="258" y="131"/>
                    <a:pt x="258" y="135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68" y="136"/>
                    <a:pt x="263" y="128"/>
                    <a:pt x="268" y="126"/>
                  </a:cubicBezTo>
                  <a:cubicBezTo>
                    <a:pt x="272" y="124"/>
                    <a:pt x="274" y="134"/>
                    <a:pt x="276" y="137"/>
                  </a:cubicBezTo>
                  <a:cubicBezTo>
                    <a:pt x="279" y="142"/>
                    <a:pt x="286" y="141"/>
                    <a:pt x="291" y="139"/>
                  </a:cubicBezTo>
                  <a:cubicBezTo>
                    <a:pt x="290" y="136"/>
                    <a:pt x="286" y="135"/>
                    <a:pt x="284" y="132"/>
                  </a:cubicBezTo>
                  <a:cubicBezTo>
                    <a:pt x="279" y="128"/>
                    <a:pt x="282" y="125"/>
                    <a:pt x="279" y="122"/>
                  </a:cubicBezTo>
                  <a:cubicBezTo>
                    <a:pt x="276" y="118"/>
                    <a:pt x="273" y="119"/>
                    <a:pt x="271" y="112"/>
                  </a:cubicBezTo>
                  <a:cubicBezTo>
                    <a:pt x="269" y="102"/>
                    <a:pt x="281" y="94"/>
                    <a:pt x="276" y="78"/>
                  </a:cubicBezTo>
                  <a:cubicBezTo>
                    <a:pt x="291" y="86"/>
                    <a:pt x="273" y="103"/>
                    <a:pt x="287" y="107"/>
                  </a:cubicBezTo>
                  <a:cubicBezTo>
                    <a:pt x="288" y="107"/>
                    <a:pt x="291" y="107"/>
                    <a:pt x="291" y="105"/>
                  </a:cubicBezTo>
                  <a:cubicBezTo>
                    <a:pt x="289" y="99"/>
                    <a:pt x="289" y="99"/>
                    <a:pt x="289" y="99"/>
                  </a:cubicBezTo>
                  <a:cubicBezTo>
                    <a:pt x="288" y="95"/>
                    <a:pt x="291" y="89"/>
                    <a:pt x="291" y="85"/>
                  </a:cubicBezTo>
                  <a:cubicBezTo>
                    <a:pt x="292" y="68"/>
                    <a:pt x="275" y="74"/>
                    <a:pt x="272" y="68"/>
                  </a:cubicBezTo>
                  <a:cubicBezTo>
                    <a:pt x="263" y="47"/>
                    <a:pt x="285" y="42"/>
                    <a:pt x="264" y="21"/>
                  </a:cubicBezTo>
                  <a:cubicBezTo>
                    <a:pt x="270" y="25"/>
                    <a:pt x="273" y="24"/>
                    <a:pt x="280" y="24"/>
                  </a:cubicBezTo>
                  <a:cubicBezTo>
                    <a:pt x="280" y="49"/>
                    <a:pt x="314" y="46"/>
                    <a:pt x="309" y="30"/>
                  </a:cubicBezTo>
                  <a:cubicBezTo>
                    <a:pt x="306" y="21"/>
                    <a:pt x="290" y="19"/>
                    <a:pt x="296" y="29"/>
                  </a:cubicBezTo>
                  <a:cubicBezTo>
                    <a:pt x="284" y="26"/>
                    <a:pt x="293" y="10"/>
                    <a:pt x="306" y="17"/>
                  </a:cubicBezTo>
                  <a:cubicBezTo>
                    <a:pt x="312" y="20"/>
                    <a:pt x="314" y="26"/>
                    <a:pt x="318" y="30"/>
                  </a:cubicBezTo>
                  <a:cubicBezTo>
                    <a:pt x="328" y="35"/>
                    <a:pt x="328" y="35"/>
                    <a:pt x="328" y="35"/>
                  </a:cubicBezTo>
                  <a:cubicBezTo>
                    <a:pt x="329" y="37"/>
                    <a:pt x="327" y="37"/>
                    <a:pt x="326" y="38"/>
                  </a:cubicBezTo>
                  <a:cubicBezTo>
                    <a:pt x="321" y="39"/>
                    <a:pt x="321" y="39"/>
                    <a:pt x="321" y="39"/>
                  </a:cubicBezTo>
                  <a:cubicBezTo>
                    <a:pt x="317" y="40"/>
                    <a:pt x="312" y="51"/>
                    <a:pt x="316" y="53"/>
                  </a:cubicBezTo>
                  <a:cubicBezTo>
                    <a:pt x="325" y="58"/>
                    <a:pt x="331" y="44"/>
                    <a:pt x="340" y="56"/>
                  </a:cubicBezTo>
                  <a:cubicBezTo>
                    <a:pt x="327" y="57"/>
                    <a:pt x="324" y="70"/>
                    <a:pt x="315" y="71"/>
                  </a:cubicBezTo>
                  <a:cubicBezTo>
                    <a:pt x="308" y="69"/>
                    <a:pt x="308" y="69"/>
                    <a:pt x="308" y="69"/>
                  </a:cubicBezTo>
                  <a:cubicBezTo>
                    <a:pt x="309" y="75"/>
                    <a:pt x="319" y="76"/>
                    <a:pt x="323" y="75"/>
                  </a:cubicBezTo>
                  <a:cubicBezTo>
                    <a:pt x="332" y="71"/>
                    <a:pt x="332" y="71"/>
                    <a:pt x="332" y="71"/>
                  </a:cubicBezTo>
                  <a:cubicBezTo>
                    <a:pt x="338" y="69"/>
                    <a:pt x="343" y="72"/>
                    <a:pt x="347" y="76"/>
                  </a:cubicBezTo>
                  <a:cubicBezTo>
                    <a:pt x="343" y="77"/>
                    <a:pt x="339" y="80"/>
                    <a:pt x="336" y="80"/>
                  </a:cubicBezTo>
                  <a:cubicBezTo>
                    <a:pt x="331" y="80"/>
                    <a:pt x="331" y="80"/>
                    <a:pt x="331" y="80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2" y="80"/>
                    <a:pt x="317" y="80"/>
                    <a:pt x="314" y="82"/>
                  </a:cubicBezTo>
                  <a:cubicBezTo>
                    <a:pt x="309" y="87"/>
                    <a:pt x="309" y="87"/>
                    <a:pt x="309" y="87"/>
                  </a:cubicBezTo>
                  <a:cubicBezTo>
                    <a:pt x="305" y="89"/>
                    <a:pt x="305" y="89"/>
                    <a:pt x="305" y="89"/>
                  </a:cubicBezTo>
                  <a:cubicBezTo>
                    <a:pt x="302" y="92"/>
                    <a:pt x="301" y="97"/>
                    <a:pt x="303" y="100"/>
                  </a:cubicBezTo>
                  <a:cubicBezTo>
                    <a:pt x="294" y="106"/>
                    <a:pt x="301" y="122"/>
                    <a:pt x="311" y="120"/>
                  </a:cubicBezTo>
                  <a:cubicBezTo>
                    <a:pt x="318" y="119"/>
                    <a:pt x="324" y="114"/>
                    <a:pt x="321" y="106"/>
                  </a:cubicBezTo>
                  <a:cubicBezTo>
                    <a:pt x="318" y="102"/>
                    <a:pt x="318" y="102"/>
                    <a:pt x="318" y="102"/>
                  </a:cubicBezTo>
                  <a:cubicBezTo>
                    <a:pt x="318" y="100"/>
                    <a:pt x="320" y="99"/>
                    <a:pt x="321" y="98"/>
                  </a:cubicBezTo>
                  <a:cubicBezTo>
                    <a:pt x="326" y="94"/>
                    <a:pt x="330" y="95"/>
                    <a:pt x="334" y="99"/>
                  </a:cubicBezTo>
                  <a:cubicBezTo>
                    <a:pt x="330" y="99"/>
                    <a:pt x="328" y="99"/>
                    <a:pt x="325" y="102"/>
                  </a:cubicBezTo>
                  <a:cubicBezTo>
                    <a:pt x="319" y="111"/>
                    <a:pt x="330" y="112"/>
                    <a:pt x="334" y="116"/>
                  </a:cubicBezTo>
                  <a:cubicBezTo>
                    <a:pt x="338" y="119"/>
                    <a:pt x="341" y="122"/>
                    <a:pt x="346" y="124"/>
                  </a:cubicBezTo>
                  <a:cubicBezTo>
                    <a:pt x="351" y="125"/>
                    <a:pt x="358" y="121"/>
                    <a:pt x="363" y="123"/>
                  </a:cubicBezTo>
                  <a:cubicBezTo>
                    <a:pt x="364" y="124"/>
                    <a:pt x="365" y="126"/>
                    <a:pt x="364" y="127"/>
                  </a:cubicBezTo>
                  <a:cubicBezTo>
                    <a:pt x="363" y="128"/>
                    <a:pt x="360" y="127"/>
                    <a:pt x="359" y="128"/>
                  </a:cubicBezTo>
                  <a:cubicBezTo>
                    <a:pt x="354" y="135"/>
                    <a:pt x="372" y="141"/>
                    <a:pt x="372" y="128"/>
                  </a:cubicBezTo>
                  <a:cubicBezTo>
                    <a:pt x="376" y="129"/>
                    <a:pt x="384" y="129"/>
                    <a:pt x="387" y="128"/>
                  </a:cubicBezTo>
                  <a:cubicBezTo>
                    <a:pt x="393" y="127"/>
                    <a:pt x="395" y="121"/>
                    <a:pt x="403" y="124"/>
                  </a:cubicBezTo>
                  <a:cubicBezTo>
                    <a:pt x="406" y="124"/>
                    <a:pt x="407" y="126"/>
                    <a:pt x="407" y="128"/>
                  </a:cubicBezTo>
                  <a:cubicBezTo>
                    <a:pt x="394" y="128"/>
                    <a:pt x="399" y="141"/>
                    <a:pt x="408" y="141"/>
                  </a:cubicBezTo>
                  <a:cubicBezTo>
                    <a:pt x="419" y="140"/>
                    <a:pt x="424" y="118"/>
                    <a:pt x="411" y="112"/>
                  </a:cubicBezTo>
                  <a:cubicBezTo>
                    <a:pt x="422" y="102"/>
                    <a:pt x="422" y="86"/>
                    <a:pt x="412" y="74"/>
                  </a:cubicBezTo>
                  <a:cubicBezTo>
                    <a:pt x="409" y="70"/>
                    <a:pt x="404" y="67"/>
                    <a:pt x="402" y="63"/>
                  </a:cubicBezTo>
                  <a:cubicBezTo>
                    <a:pt x="401" y="60"/>
                    <a:pt x="403" y="57"/>
                    <a:pt x="406" y="56"/>
                  </a:cubicBezTo>
                  <a:cubicBezTo>
                    <a:pt x="409" y="53"/>
                    <a:pt x="418" y="55"/>
                    <a:pt x="418" y="60"/>
                  </a:cubicBezTo>
                  <a:cubicBezTo>
                    <a:pt x="418" y="65"/>
                    <a:pt x="410" y="56"/>
                    <a:pt x="410" y="65"/>
                  </a:cubicBezTo>
                  <a:cubicBezTo>
                    <a:pt x="409" y="74"/>
                    <a:pt x="422" y="71"/>
                    <a:pt x="422" y="81"/>
                  </a:cubicBezTo>
                  <a:cubicBezTo>
                    <a:pt x="422" y="92"/>
                    <a:pt x="424" y="102"/>
                    <a:pt x="432" y="110"/>
                  </a:cubicBezTo>
                  <a:cubicBezTo>
                    <a:pt x="444" y="123"/>
                    <a:pt x="480" y="115"/>
                    <a:pt x="477" y="139"/>
                  </a:cubicBezTo>
                  <a:cubicBezTo>
                    <a:pt x="476" y="150"/>
                    <a:pt x="460" y="147"/>
                    <a:pt x="460" y="137"/>
                  </a:cubicBezTo>
                  <a:cubicBezTo>
                    <a:pt x="462" y="137"/>
                    <a:pt x="461" y="137"/>
                    <a:pt x="462" y="138"/>
                  </a:cubicBezTo>
                  <a:cubicBezTo>
                    <a:pt x="476" y="136"/>
                    <a:pt x="467" y="122"/>
                    <a:pt x="454" y="128"/>
                  </a:cubicBezTo>
                  <a:cubicBezTo>
                    <a:pt x="450" y="130"/>
                    <a:pt x="449" y="132"/>
                    <a:pt x="448" y="136"/>
                  </a:cubicBezTo>
                  <a:cubicBezTo>
                    <a:pt x="445" y="149"/>
                    <a:pt x="458" y="156"/>
                    <a:pt x="470" y="156"/>
                  </a:cubicBezTo>
                  <a:cubicBezTo>
                    <a:pt x="468" y="161"/>
                    <a:pt x="468" y="167"/>
                    <a:pt x="464" y="172"/>
                  </a:cubicBezTo>
                  <a:cubicBezTo>
                    <a:pt x="451" y="190"/>
                    <a:pt x="429" y="178"/>
                    <a:pt x="430" y="167"/>
                  </a:cubicBezTo>
                  <a:cubicBezTo>
                    <a:pt x="430" y="164"/>
                    <a:pt x="436" y="159"/>
                    <a:pt x="438" y="162"/>
                  </a:cubicBezTo>
                  <a:cubicBezTo>
                    <a:pt x="439" y="164"/>
                    <a:pt x="436" y="166"/>
                    <a:pt x="437" y="170"/>
                  </a:cubicBezTo>
                  <a:cubicBezTo>
                    <a:pt x="441" y="176"/>
                    <a:pt x="450" y="172"/>
                    <a:pt x="451" y="166"/>
                  </a:cubicBezTo>
                  <a:cubicBezTo>
                    <a:pt x="453" y="158"/>
                    <a:pt x="444" y="150"/>
                    <a:pt x="436" y="151"/>
                  </a:cubicBezTo>
                  <a:cubicBezTo>
                    <a:pt x="425" y="154"/>
                    <a:pt x="425" y="154"/>
                    <a:pt x="425" y="154"/>
                  </a:cubicBezTo>
                  <a:cubicBezTo>
                    <a:pt x="423" y="154"/>
                    <a:pt x="414" y="139"/>
                    <a:pt x="400" y="147"/>
                  </a:cubicBezTo>
                  <a:cubicBezTo>
                    <a:pt x="397" y="149"/>
                    <a:pt x="394" y="152"/>
                    <a:pt x="394" y="157"/>
                  </a:cubicBezTo>
                  <a:cubicBezTo>
                    <a:pt x="394" y="165"/>
                    <a:pt x="397" y="174"/>
                    <a:pt x="407" y="172"/>
                  </a:cubicBezTo>
                  <a:cubicBezTo>
                    <a:pt x="409" y="171"/>
                    <a:pt x="411" y="171"/>
                    <a:pt x="413" y="169"/>
                  </a:cubicBezTo>
                  <a:cubicBezTo>
                    <a:pt x="420" y="156"/>
                    <a:pt x="397" y="166"/>
                    <a:pt x="402" y="158"/>
                  </a:cubicBezTo>
                  <a:cubicBezTo>
                    <a:pt x="407" y="148"/>
                    <a:pt x="418" y="158"/>
                    <a:pt x="421" y="165"/>
                  </a:cubicBezTo>
                  <a:cubicBezTo>
                    <a:pt x="422" y="174"/>
                    <a:pt x="422" y="174"/>
                    <a:pt x="422" y="174"/>
                  </a:cubicBezTo>
                  <a:cubicBezTo>
                    <a:pt x="414" y="174"/>
                    <a:pt x="405" y="173"/>
                    <a:pt x="397" y="176"/>
                  </a:cubicBezTo>
                  <a:cubicBezTo>
                    <a:pt x="384" y="181"/>
                    <a:pt x="380" y="198"/>
                    <a:pt x="363" y="190"/>
                  </a:cubicBezTo>
                  <a:cubicBezTo>
                    <a:pt x="360" y="188"/>
                    <a:pt x="358" y="186"/>
                    <a:pt x="357" y="182"/>
                  </a:cubicBezTo>
                  <a:cubicBezTo>
                    <a:pt x="357" y="170"/>
                    <a:pt x="371" y="166"/>
                    <a:pt x="372" y="176"/>
                  </a:cubicBezTo>
                  <a:cubicBezTo>
                    <a:pt x="365" y="173"/>
                    <a:pt x="363" y="182"/>
                    <a:pt x="370" y="184"/>
                  </a:cubicBezTo>
                  <a:cubicBezTo>
                    <a:pt x="384" y="189"/>
                    <a:pt x="389" y="166"/>
                    <a:pt x="372" y="160"/>
                  </a:cubicBezTo>
                  <a:cubicBezTo>
                    <a:pt x="367" y="159"/>
                    <a:pt x="365" y="160"/>
                    <a:pt x="360" y="160"/>
                  </a:cubicBezTo>
                  <a:cubicBezTo>
                    <a:pt x="360" y="149"/>
                    <a:pt x="354" y="137"/>
                    <a:pt x="341" y="137"/>
                  </a:cubicBezTo>
                  <a:cubicBezTo>
                    <a:pt x="333" y="136"/>
                    <a:pt x="333" y="139"/>
                    <a:pt x="327" y="142"/>
                  </a:cubicBezTo>
                  <a:cubicBezTo>
                    <a:pt x="319" y="145"/>
                    <a:pt x="308" y="141"/>
                    <a:pt x="304" y="134"/>
                  </a:cubicBezTo>
                  <a:cubicBezTo>
                    <a:pt x="302" y="134"/>
                    <a:pt x="302" y="134"/>
                    <a:pt x="302" y="134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300" y="141"/>
                    <a:pt x="301" y="144"/>
                    <a:pt x="303" y="146"/>
                  </a:cubicBezTo>
                  <a:cubicBezTo>
                    <a:pt x="307" y="153"/>
                    <a:pt x="315" y="156"/>
                    <a:pt x="322" y="153"/>
                  </a:cubicBezTo>
                  <a:cubicBezTo>
                    <a:pt x="322" y="156"/>
                    <a:pt x="324" y="159"/>
                    <a:pt x="326" y="161"/>
                  </a:cubicBezTo>
                  <a:cubicBezTo>
                    <a:pt x="330" y="166"/>
                    <a:pt x="338" y="166"/>
                    <a:pt x="341" y="160"/>
                  </a:cubicBezTo>
                  <a:cubicBezTo>
                    <a:pt x="344" y="154"/>
                    <a:pt x="338" y="150"/>
                    <a:pt x="334" y="154"/>
                  </a:cubicBezTo>
                  <a:cubicBezTo>
                    <a:pt x="325" y="143"/>
                    <a:pt x="352" y="146"/>
                    <a:pt x="350" y="165"/>
                  </a:cubicBezTo>
                  <a:cubicBezTo>
                    <a:pt x="349" y="170"/>
                    <a:pt x="345" y="177"/>
                    <a:pt x="346" y="183"/>
                  </a:cubicBezTo>
                  <a:cubicBezTo>
                    <a:pt x="347" y="199"/>
                    <a:pt x="366" y="207"/>
                    <a:pt x="381" y="201"/>
                  </a:cubicBezTo>
                  <a:cubicBezTo>
                    <a:pt x="381" y="227"/>
                    <a:pt x="400" y="223"/>
                    <a:pt x="403" y="237"/>
                  </a:cubicBezTo>
                  <a:cubicBezTo>
                    <a:pt x="407" y="251"/>
                    <a:pt x="387" y="253"/>
                    <a:pt x="388" y="240"/>
                  </a:cubicBezTo>
                  <a:cubicBezTo>
                    <a:pt x="393" y="241"/>
                    <a:pt x="393" y="241"/>
                    <a:pt x="393" y="241"/>
                  </a:cubicBezTo>
                  <a:cubicBezTo>
                    <a:pt x="396" y="240"/>
                    <a:pt x="396" y="234"/>
                    <a:pt x="394" y="232"/>
                  </a:cubicBezTo>
                  <a:cubicBezTo>
                    <a:pt x="388" y="224"/>
                    <a:pt x="374" y="236"/>
                    <a:pt x="379" y="249"/>
                  </a:cubicBezTo>
                  <a:cubicBezTo>
                    <a:pt x="381" y="256"/>
                    <a:pt x="386" y="255"/>
                    <a:pt x="391" y="259"/>
                  </a:cubicBezTo>
                  <a:cubicBezTo>
                    <a:pt x="394" y="261"/>
                    <a:pt x="393" y="266"/>
                    <a:pt x="397" y="270"/>
                  </a:cubicBezTo>
                  <a:cubicBezTo>
                    <a:pt x="407" y="279"/>
                    <a:pt x="421" y="274"/>
                    <a:pt x="421" y="292"/>
                  </a:cubicBezTo>
                  <a:cubicBezTo>
                    <a:pt x="426" y="290"/>
                    <a:pt x="425" y="279"/>
                    <a:pt x="422" y="275"/>
                  </a:cubicBezTo>
                  <a:cubicBezTo>
                    <a:pt x="418" y="269"/>
                    <a:pt x="418" y="269"/>
                    <a:pt x="418" y="269"/>
                  </a:cubicBezTo>
                  <a:cubicBezTo>
                    <a:pt x="417" y="267"/>
                    <a:pt x="420" y="265"/>
                    <a:pt x="418" y="261"/>
                  </a:cubicBezTo>
                  <a:cubicBezTo>
                    <a:pt x="416" y="258"/>
                    <a:pt x="410" y="255"/>
                    <a:pt x="407" y="258"/>
                  </a:cubicBezTo>
                  <a:cubicBezTo>
                    <a:pt x="405" y="259"/>
                    <a:pt x="403" y="266"/>
                    <a:pt x="401" y="262"/>
                  </a:cubicBezTo>
                  <a:cubicBezTo>
                    <a:pt x="399" y="258"/>
                    <a:pt x="408" y="254"/>
                    <a:pt x="411" y="251"/>
                  </a:cubicBezTo>
                  <a:cubicBezTo>
                    <a:pt x="418" y="243"/>
                    <a:pt x="415" y="227"/>
                    <a:pt x="405" y="222"/>
                  </a:cubicBezTo>
                  <a:cubicBezTo>
                    <a:pt x="407" y="219"/>
                    <a:pt x="411" y="217"/>
                    <a:pt x="412" y="213"/>
                  </a:cubicBezTo>
                  <a:cubicBezTo>
                    <a:pt x="414" y="207"/>
                    <a:pt x="410" y="195"/>
                    <a:pt x="402" y="198"/>
                  </a:cubicBezTo>
                  <a:cubicBezTo>
                    <a:pt x="394" y="200"/>
                    <a:pt x="403" y="210"/>
                    <a:pt x="397" y="211"/>
                  </a:cubicBezTo>
                  <a:cubicBezTo>
                    <a:pt x="394" y="211"/>
                    <a:pt x="392" y="210"/>
                    <a:pt x="391" y="208"/>
                  </a:cubicBezTo>
                  <a:cubicBezTo>
                    <a:pt x="385" y="200"/>
                    <a:pt x="391" y="192"/>
                    <a:pt x="398" y="187"/>
                  </a:cubicBezTo>
                  <a:cubicBezTo>
                    <a:pt x="423" y="170"/>
                    <a:pt x="439" y="203"/>
                    <a:pt x="467" y="187"/>
                  </a:cubicBezTo>
                  <a:cubicBezTo>
                    <a:pt x="470" y="206"/>
                    <a:pt x="492" y="203"/>
                    <a:pt x="501" y="216"/>
                  </a:cubicBezTo>
                  <a:cubicBezTo>
                    <a:pt x="510" y="228"/>
                    <a:pt x="496" y="243"/>
                    <a:pt x="487" y="236"/>
                  </a:cubicBezTo>
                  <a:cubicBezTo>
                    <a:pt x="485" y="235"/>
                    <a:pt x="482" y="231"/>
                    <a:pt x="484" y="229"/>
                  </a:cubicBezTo>
                  <a:cubicBezTo>
                    <a:pt x="486" y="226"/>
                    <a:pt x="490" y="235"/>
                    <a:pt x="495" y="228"/>
                  </a:cubicBezTo>
                  <a:cubicBezTo>
                    <a:pt x="500" y="218"/>
                    <a:pt x="483" y="210"/>
                    <a:pt x="476" y="222"/>
                  </a:cubicBezTo>
                  <a:cubicBezTo>
                    <a:pt x="468" y="236"/>
                    <a:pt x="479" y="248"/>
                    <a:pt x="494" y="248"/>
                  </a:cubicBezTo>
                  <a:cubicBezTo>
                    <a:pt x="501" y="248"/>
                    <a:pt x="505" y="245"/>
                    <a:pt x="511" y="241"/>
                  </a:cubicBezTo>
                  <a:cubicBezTo>
                    <a:pt x="513" y="245"/>
                    <a:pt x="516" y="248"/>
                    <a:pt x="521" y="248"/>
                  </a:cubicBezTo>
                  <a:cubicBezTo>
                    <a:pt x="522" y="248"/>
                    <a:pt x="526" y="248"/>
                    <a:pt x="526" y="246"/>
                  </a:cubicBezTo>
                  <a:cubicBezTo>
                    <a:pt x="517" y="237"/>
                    <a:pt x="517" y="237"/>
                    <a:pt x="517" y="237"/>
                  </a:cubicBezTo>
                  <a:cubicBezTo>
                    <a:pt x="515" y="233"/>
                    <a:pt x="515" y="229"/>
                    <a:pt x="515" y="223"/>
                  </a:cubicBezTo>
                  <a:cubicBezTo>
                    <a:pt x="513" y="210"/>
                    <a:pt x="513" y="210"/>
                    <a:pt x="513" y="210"/>
                  </a:cubicBezTo>
                  <a:cubicBezTo>
                    <a:pt x="511" y="205"/>
                    <a:pt x="507" y="202"/>
                    <a:pt x="504" y="197"/>
                  </a:cubicBezTo>
                  <a:cubicBezTo>
                    <a:pt x="515" y="190"/>
                    <a:pt x="506" y="155"/>
                    <a:pt x="490" y="165"/>
                  </a:cubicBezTo>
                  <a:cubicBezTo>
                    <a:pt x="488" y="167"/>
                    <a:pt x="485" y="168"/>
                    <a:pt x="484" y="172"/>
                  </a:cubicBezTo>
                  <a:cubicBezTo>
                    <a:pt x="481" y="179"/>
                    <a:pt x="490" y="191"/>
                    <a:pt x="495" y="179"/>
                  </a:cubicBezTo>
                  <a:cubicBezTo>
                    <a:pt x="491" y="179"/>
                    <a:pt x="490" y="177"/>
                    <a:pt x="490" y="174"/>
                  </a:cubicBezTo>
                  <a:cubicBezTo>
                    <a:pt x="501" y="174"/>
                    <a:pt x="503" y="189"/>
                    <a:pt x="492" y="193"/>
                  </a:cubicBezTo>
                  <a:cubicBezTo>
                    <a:pt x="482" y="196"/>
                    <a:pt x="471" y="183"/>
                    <a:pt x="473" y="174"/>
                  </a:cubicBezTo>
                  <a:cubicBezTo>
                    <a:pt x="474" y="168"/>
                    <a:pt x="480" y="164"/>
                    <a:pt x="483" y="158"/>
                  </a:cubicBezTo>
                  <a:cubicBezTo>
                    <a:pt x="491" y="143"/>
                    <a:pt x="491" y="126"/>
                    <a:pt x="475" y="115"/>
                  </a:cubicBezTo>
                  <a:cubicBezTo>
                    <a:pt x="471" y="112"/>
                    <a:pt x="465" y="111"/>
                    <a:pt x="460" y="108"/>
                  </a:cubicBezTo>
                  <a:cubicBezTo>
                    <a:pt x="469" y="101"/>
                    <a:pt x="456" y="80"/>
                    <a:pt x="445" y="86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93"/>
                    <a:pt x="440" y="97"/>
                    <a:pt x="442" y="99"/>
                  </a:cubicBezTo>
                  <a:cubicBezTo>
                    <a:pt x="445" y="104"/>
                    <a:pt x="448" y="100"/>
                    <a:pt x="448" y="96"/>
                  </a:cubicBezTo>
                  <a:cubicBezTo>
                    <a:pt x="462" y="105"/>
                    <a:pt x="444" y="115"/>
                    <a:pt x="435" y="97"/>
                  </a:cubicBezTo>
                  <a:cubicBezTo>
                    <a:pt x="427" y="81"/>
                    <a:pt x="439" y="59"/>
                    <a:pt x="421" y="47"/>
                  </a:cubicBezTo>
                  <a:cubicBezTo>
                    <a:pt x="418" y="45"/>
                    <a:pt x="411" y="42"/>
                    <a:pt x="407" y="42"/>
                  </a:cubicBezTo>
                  <a:cubicBezTo>
                    <a:pt x="401" y="42"/>
                    <a:pt x="398" y="44"/>
                    <a:pt x="393" y="47"/>
                  </a:cubicBezTo>
                  <a:cubicBezTo>
                    <a:pt x="393" y="43"/>
                    <a:pt x="389" y="37"/>
                    <a:pt x="386" y="33"/>
                  </a:cubicBezTo>
                  <a:cubicBezTo>
                    <a:pt x="382" y="28"/>
                    <a:pt x="378" y="24"/>
                    <a:pt x="370" y="24"/>
                  </a:cubicBezTo>
                  <a:cubicBezTo>
                    <a:pt x="363" y="24"/>
                    <a:pt x="363" y="24"/>
                    <a:pt x="363" y="24"/>
                  </a:cubicBezTo>
                  <a:cubicBezTo>
                    <a:pt x="356" y="24"/>
                    <a:pt x="330" y="32"/>
                    <a:pt x="329" y="20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41" y="23"/>
                    <a:pt x="340" y="13"/>
                    <a:pt x="335" y="10"/>
                  </a:cubicBezTo>
                  <a:cubicBezTo>
                    <a:pt x="330" y="9"/>
                    <a:pt x="330" y="9"/>
                    <a:pt x="330" y="9"/>
                  </a:cubicBezTo>
                  <a:cubicBezTo>
                    <a:pt x="326" y="8"/>
                    <a:pt x="326" y="8"/>
                    <a:pt x="326" y="8"/>
                  </a:cubicBezTo>
                  <a:cubicBezTo>
                    <a:pt x="323" y="9"/>
                    <a:pt x="321" y="11"/>
                    <a:pt x="318" y="12"/>
                  </a:cubicBezTo>
                  <a:cubicBezTo>
                    <a:pt x="317" y="10"/>
                    <a:pt x="315" y="9"/>
                    <a:pt x="312" y="8"/>
                  </a:cubicBezTo>
                  <a:cubicBezTo>
                    <a:pt x="305" y="6"/>
                    <a:pt x="298" y="6"/>
                    <a:pt x="291" y="9"/>
                  </a:cubicBezTo>
                  <a:cubicBezTo>
                    <a:pt x="286" y="11"/>
                    <a:pt x="275" y="20"/>
                    <a:pt x="271" y="10"/>
                  </a:cubicBezTo>
                  <a:cubicBezTo>
                    <a:pt x="279" y="10"/>
                    <a:pt x="279" y="3"/>
                    <a:pt x="273" y="1"/>
                  </a:cubicBezTo>
                  <a:cubicBezTo>
                    <a:pt x="271" y="0"/>
                    <a:pt x="265" y="0"/>
                    <a:pt x="263" y="1"/>
                  </a:cubicBezTo>
                  <a:cubicBezTo>
                    <a:pt x="259" y="4"/>
                    <a:pt x="258" y="11"/>
                    <a:pt x="260" y="16"/>
                  </a:cubicBezTo>
                  <a:lnTo>
                    <a:pt x="264" y="21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52"/>
            <p:cNvSpPr>
              <a:spLocks/>
            </p:cNvSpPr>
            <p:nvPr/>
          </p:nvSpPr>
          <p:spPr bwMode="auto">
            <a:xfrm>
              <a:off x="3941763" y="1854200"/>
              <a:ext cx="1435100" cy="1547813"/>
            </a:xfrm>
            <a:custGeom>
              <a:avLst/>
              <a:gdLst>
                <a:gd name="T0" fmla="*/ 18 w 259"/>
                <a:gd name="T1" fmla="*/ 16 h 279"/>
                <a:gd name="T2" fmla="*/ 59 w 259"/>
                <a:gd name="T3" fmla="*/ 17 h 279"/>
                <a:gd name="T4" fmla="*/ 76 w 259"/>
                <a:gd name="T5" fmla="*/ 12 h 279"/>
                <a:gd name="T6" fmla="*/ 70 w 259"/>
                <a:gd name="T7" fmla="*/ 16 h 279"/>
                <a:gd name="T8" fmla="*/ 123 w 259"/>
                <a:gd name="T9" fmla="*/ 31 h 279"/>
                <a:gd name="T10" fmla="*/ 152 w 259"/>
                <a:gd name="T11" fmla="*/ 44 h 279"/>
                <a:gd name="T12" fmla="*/ 196 w 259"/>
                <a:gd name="T13" fmla="*/ 97 h 279"/>
                <a:gd name="T14" fmla="*/ 193 w 259"/>
                <a:gd name="T15" fmla="*/ 87 h 279"/>
                <a:gd name="T16" fmla="*/ 226 w 259"/>
                <a:gd name="T17" fmla="*/ 136 h 279"/>
                <a:gd name="T18" fmla="*/ 234 w 259"/>
                <a:gd name="T19" fmla="*/ 193 h 279"/>
                <a:gd name="T20" fmla="*/ 239 w 259"/>
                <a:gd name="T21" fmla="*/ 165 h 279"/>
                <a:gd name="T22" fmla="*/ 246 w 259"/>
                <a:gd name="T23" fmla="*/ 202 h 279"/>
                <a:gd name="T24" fmla="*/ 255 w 259"/>
                <a:gd name="T25" fmla="*/ 234 h 279"/>
                <a:gd name="T26" fmla="*/ 253 w 259"/>
                <a:gd name="T27" fmla="*/ 236 h 279"/>
                <a:gd name="T28" fmla="*/ 232 w 259"/>
                <a:gd name="T29" fmla="*/ 218 h 279"/>
                <a:gd name="T30" fmla="*/ 225 w 259"/>
                <a:gd name="T31" fmla="*/ 223 h 279"/>
                <a:gd name="T32" fmla="*/ 247 w 259"/>
                <a:gd name="T33" fmla="*/ 216 h 279"/>
                <a:gd name="T34" fmla="*/ 208 w 259"/>
                <a:gd name="T35" fmla="*/ 180 h 279"/>
                <a:gd name="T36" fmla="*/ 145 w 259"/>
                <a:gd name="T37" fmla="*/ 179 h 279"/>
                <a:gd name="T38" fmla="*/ 137 w 259"/>
                <a:gd name="T39" fmla="*/ 213 h 279"/>
                <a:gd name="T40" fmla="*/ 143 w 259"/>
                <a:gd name="T41" fmla="*/ 198 h 279"/>
                <a:gd name="T42" fmla="*/ 152 w 259"/>
                <a:gd name="T43" fmla="*/ 241 h 279"/>
                <a:gd name="T44" fmla="*/ 153 w 259"/>
                <a:gd name="T45" fmla="*/ 258 h 279"/>
                <a:gd name="T46" fmla="*/ 162 w 259"/>
                <a:gd name="T47" fmla="*/ 279 h 279"/>
                <a:gd name="T48" fmla="*/ 147 w 259"/>
                <a:gd name="T49" fmla="*/ 271 h 279"/>
                <a:gd name="T50" fmla="*/ 137 w 259"/>
                <a:gd name="T51" fmla="*/ 254 h 279"/>
                <a:gd name="T52" fmla="*/ 124 w 259"/>
                <a:gd name="T53" fmla="*/ 234 h 279"/>
                <a:gd name="T54" fmla="*/ 130 w 259"/>
                <a:gd name="T55" fmla="*/ 236 h 279"/>
                <a:gd name="T56" fmla="*/ 148 w 259"/>
                <a:gd name="T57" fmla="*/ 235 h 279"/>
                <a:gd name="T58" fmla="*/ 126 w 259"/>
                <a:gd name="T59" fmla="*/ 195 h 279"/>
                <a:gd name="T60" fmla="*/ 97 w 259"/>
                <a:gd name="T61" fmla="*/ 194 h 279"/>
                <a:gd name="T62" fmla="*/ 74 w 259"/>
                <a:gd name="T63" fmla="*/ 144 h 279"/>
                <a:gd name="T64" fmla="*/ 67 w 259"/>
                <a:gd name="T65" fmla="*/ 152 h 279"/>
                <a:gd name="T66" fmla="*/ 60 w 259"/>
                <a:gd name="T67" fmla="*/ 149 h 279"/>
                <a:gd name="T68" fmla="*/ 61 w 259"/>
                <a:gd name="T69" fmla="*/ 144 h 279"/>
                <a:gd name="T70" fmla="*/ 86 w 259"/>
                <a:gd name="T71" fmla="*/ 139 h 279"/>
                <a:gd name="T72" fmla="*/ 121 w 259"/>
                <a:gd name="T73" fmla="*/ 170 h 279"/>
                <a:gd name="T74" fmla="*/ 109 w 259"/>
                <a:gd name="T75" fmla="*/ 175 h 279"/>
                <a:gd name="T76" fmla="*/ 112 w 259"/>
                <a:gd name="T77" fmla="*/ 193 h 279"/>
                <a:gd name="T78" fmla="*/ 168 w 259"/>
                <a:gd name="T79" fmla="*/ 175 h 279"/>
                <a:gd name="T80" fmla="*/ 156 w 259"/>
                <a:gd name="T81" fmla="*/ 151 h 279"/>
                <a:gd name="T82" fmla="*/ 153 w 259"/>
                <a:gd name="T83" fmla="*/ 163 h 279"/>
                <a:gd name="T84" fmla="*/ 164 w 259"/>
                <a:gd name="T85" fmla="*/ 158 h 279"/>
                <a:gd name="T86" fmla="*/ 176 w 259"/>
                <a:gd name="T87" fmla="*/ 157 h 279"/>
                <a:gd name="T88" fmla="*/ 179 w 259"/>
                <a:gd name="T89" fmla="*/ 180 h 279"/>
                <a:gd name="T90" fmla="*/ 194 w 259"/>
                <a:gd name="T91" fmla="*/ 143 h 279"/>
                <a:gd name="T92" fmla="*/ 194 w 259"/>
                <a:gd name="T93" fmla="*/ 130 h 279"/>
                <a:gd name="T94" fmla="*/ 199 w 259"/>
                <a:gd name="T95" fmla="*/ 132 h 279"/>
                <a:gd name="T96" fmla="*/ 177 w 259"/>
                <a:gd name="T97" fmla="*/ 108 h 279"/>
                <a:gd name="T98" fmla="*/ 153 w 259"/>
                <a:gd name="T99" fmla="*/ 62 h 279"/>
                <a:gd name="T100" fmla="*/ 161 w 259"/>
                <a:gd name="T101" fmla="*/ 56 h 279"/>
                <a:gd name="T102" fmla="*/ 150 w 259"/>
                <a:gd name="T103" fmla="*/ 74 h 279"/>
                <a:gd name="T104" fmla="*/ 147 w 259"/>
                <a:gd name="T105" fmla="*/ 73 h 279"/>
                <a:gd name="T106" fmla="*/ 117 w 259"/>
                <a:gd name="T107" fmla="*/ 29 h 279"/>
                <a:gd name="T108" fmla="*/ 115 w 259"/>
                <a:gd name="T109" fmla="*/ 43 h 279"/>
                <a:gd name="T110" fmla="*/ 103 w 259"/>
                <a:gd name="T111" fmla="*/ 29 h 279"/>
                <a:gd name="T112" fmla="*/ 44 w 259"/>
                <a:gd name="T113" fmla="*/ 11 h 279"/>
                <a:gd name="T114" fmla="*/ 39 w 259"/>
                <a:gd name="T115" fmla="*/ 23 h 279"/>
                <a:gd name="T116" fmla="*/ 45 w 259"/>
                <a:gd name="T117" fmla="*/ 37 h 279"/>
                <a:gd name="T118" fmla="*/ 24 w 259"/>
                <a:gd name="T119" fmla="*/ 18 h 279"/>
                <a:gd name="T120" fmla="*/ 10 w 259"/>
                <a:gd name="T121" fmla="*/ 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9" h="279">
                  <a:moveTo>
                    <a:pt x="15" y="5"/>
                  </a:moveTo>
                  <a:cubicBezTo>
                    <a:pt x="8" y="7"/>
                    <a:pt x="8" y="15"/>
                    <a:pt x="18" y="16"/>
                  </a:cubicBezTo>
                  <a:cubicBezTo>
                    <a:pt x="22" y="16"/>
                    <a:pt x="28" y="11"/>
                    <a:pt x="32" y="9"/>
                  </a:cubicBezTo>
                  <a:cubicBezTo>
                    <a:pt x="41" y="6"/>
                    <a:pt x="55" y="8"/>
                    <a:pt x="59" y="1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9"/>
                    <a:pt x="73" y="9"/>
                    <a:pt x="76" y="12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4" y="18"/>
                    <a:pt x="69" y="25"/>
                    <a:pt x="73" y="27"/>
                  </a:cubicBezTo>
                  <a:cubicBezTo>
                    <a:pt x="91" y="32"/>
                    <a:pt x="108" y="16"/>
                    <a:pt x="123" y="31"/>
                  </a:cubicBezTo>
                  <a:cubicBezTo>
                    <a:pt x="130" y="38"/>
                    <a:pt x="131" y="44"/>
                    <a:pt x="131" y="53"/>
                  </a:cubicBezTo>
                  <a:cubicBezTo>
                    <a:pt x="137" y="46"/>
                    <a:pt x="142" y="41"/>
                    <a:pt x="152" y="44"/>
                  </a:cubicBezTo>
                  <a:cubicBezTo>
                    <a:pt x="181" y="54"/>
                    <a:pt x="161" y="83"/>
                    <a:pt x="176" y="102"/>
                  </a:cubicBezTo>
                  <a:cubicBezTo>
                    <a:pt x="187" y="114"/>
                    <a:pt x="199" y="105"/>
                    <a:pt x="196" y="97"/>
                  </a:cubicBezTo>
                  <a:cubicBezTo>
                    <a:pt x="195" y="92"/>
                    <a:pt x="187" y="88"/>
                    <a:pt x="186" y="95"/>
                  </a:cubicBezTo>
                  <a:cubicBezTo>
                    <a:pt x="181" y="91"/>
                    <a:pt x="187" y="84"/>
                    <a:pt x="193" y="87"/>
                  </a:cubicBezTo>
                  <a:cubicBezTo>
                    <a:pt x="206" y="93"/>
                    <a:pt x="198" y="107"/>
                    <a:pt x="199" y="109"/>
                  </a:cubicBezTo>
                  <a:cubicBezTo>
                    <a:pt x="200" y="111"/>
                    <a:pt x="226" y="115"/>
                    <a:pt x="226" y="136"/>
                  </a:cubicBezTo>
                  <a:cubicBezTo>
                    <a:pt x="226" y="159"/>
                    <a:pt x="208" y="161"/>
                    <a:pt x="211" y="178"/>
                  </a:cubicBezTo>
                  <a:cubicBezTo>
                    <a:pt x="213" y="186"/>
                    <a:pt x="224" y="198"/>
                    <a:pt x="234" y="193"/>
                  </a:cubicBezTo>
                  <a:cubicBezTo>
                    <a:pt x="252" y="184"/>
                    <a:pt x="237" y="159"/>
                    <a:pt x="228" y="174"/>
                  </a:cubicBezTo>
                  <a:cubicBezTo>
                    <a:pt x="224" y="168"/>
                    <a:pt x="234" y="163"/>
                    <a:pt x="239" y="165"/>
                  </a:cubicBezTo>
                  <a:cubicBezTo>
                    <a:pt x="247" y="169"/>
                    <a:pt x="251" y="194"/>
                    <a:pt x="239" y="195"/>
                  </a:cubicBezTo>
                  <a:cubicBezTo>
                    <a:pt x="240" y="199"/>
                    <a:pt x="243" y="199"/>
                    <a:pt x="246" y="202"/>
                  </a:cubicBezTo>
                  <a:cubicBezTo>
                    <a:pt x="251" y="209"/>
                    <a:pt x="251" y="209"/>
                    <a:pt x="251" y="209"/>
                  </a:cubicBezTo>
                  <a:cubicBezTo>
                    <a:pt x="254" y="217"/>
                    <a:pt x="253" y="226"/>
                    <a:pt x="255" y="234"/>
                  </a:cubicBezTo>
                  <a:cubicBezTo>
                    <a:pt x="259" y="241"/>
                    <a:pt x="259" y="241"/>
                    <a:pt x="259" y="241"/>
                  </a:cubicBezTo>
                  <a:cubicBezTo>
                    <a:pt x="253" y="236"/>
                    <a:pt x="253" y="236"/>
                    <a:pt x="253" y="236"/>
                  </a:cubicBezTo>
                  <a:cubicBezTo>
                    <a:pt x="252" y="236"/>
                    <a:pt x="235" y="249"/>
                    <a:pt x="223" y="240"/>
                  </a:cubicBezTo>
                  <a:cubicBezTo>
                    <a:pt x="210" y="230"/>
                    <a:pt x="222" y="211"/>
                    <a:pt x="232" y="218"/>
                  </a:cubicBezTo>
                  <a:cubicBezTo>
                    <a:pt x="235" y="221"/>
                    <a:pt x="234" y="227"/>
                    <a:pt x="231" y="225"/>
                  </a:cubicBezTo>
                  <a:cubicBezTo>
                    <a:pt x="229" y="224"/>
                    <a:pt x="228" y="222"/>
                    <a:pt x="225" y="223"/>
                  </a:cubicBezTo>
                  <a:cubicBezTo>
                    <a:pt x="219" y="228"/>
                    <a:pt x="224" y="236"/>
                    <a:pt x="230" y="238"/>
                  </a:cubicBezTo>
                  <a:cubicBezTo>
                    <a:pt x="242" y="241"/>
                    <a:pt x="251" y="226"/>
                    <a:pt x="247" y="216"/>
                  </a:cubicBezTo>
                  <a:cubicBezTo>
                    <a:pt x="242" y="202"/>
                    <a:pt x="224" y="202"/>
                    <a:pt x="215" y="193"/>
                  </a:cubicBezTo>
                  <a:cubicBezTo>
                    <a:pt x="211" y="189"/>
                    <a:pt x="213" y="183"/>
                    <a:pt x="208" y="180"/>
                  </a:cubicBezTo>
                  <a:cubicBezTo>
                    <a:pt x="206" y="186"/>
                    <a:pt x="193" y="187"/>
                    <a:pt x="187" y="187"/>
                  </a:cubicBezTo>
                  <a:cubicBezTo>
                    <a:pt x="175" y="187"/>
                    <a:pt x="164" y="170"/>
                    <a:pt x="145" y="179"/>
                  </a:cubicBezTo>
                  <a:cubicBezTo>
                    <a:pt x="134" y="184"/>
                    <a:pt x="122" y="195"/>
                    <a:pt x="129" y="208"/>
                  </a:cubicBezTo>
                  <a:cubicBezTo>
                    <a:pt x="131" y="210"/>
                    <a:pt x="134" y="212"/>
                    <a:pt x="137" y="213"/>
                  </a:cubicBezTo>
                  <a:cubicBezTo>
                    <a:pt x="142" y="213"/>
                    <a:pt x="148" y="205"/>
                    <a:pt x="142" y="203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62" y="207"/>
                    <a:pt x="143" y="217"/>
                    <a:pt x="143" y="220"/>
                  </a:cubicBezTo>
                  <a:cubicBezTo>
                    <a:pt x="142" y="222"/>
                    <a:pt x="154" y="227"/>
                    <a:pt x="152" y="241"/>
                  </a:cubicBezTo>
                  <a:cubicBezTo>
                    <a:pt x="151" y="253"/>
                    <a:pt x="137" y="252"/>
                    <a:pt x="139" y="260"/>
                  </a:cubicBezTo>
                  <a:cubicBezTo>
                    <a:pt x="141" y="273"/>
                    <a:pt x="148" y="256"/>
                    <a:pt x="153" y="258"/>
                  </a:cubicBezTo>
                  <a:cubicBezTo>
                    <a:pt x="161" y="260"/>
                    <a:pt x="155" y="266"/>
                    <a:pt x="155" y="268"/>
                  </a:cubicBezTo>
                  <a:cubicBezTo>
                    <a:pt x="156" y="271"/>
                    <a:pt x="161" y="271"/>
                    <a:pt x="162" y="279"/>
                  </a:cubicBezTo>
                  <a:cubicBezTo>
                    <a:pt x="155" y="273"/>
                    <a:pt x="155" y="273"/>
                    <a:pt x="155" y="273"/>
                  </a:cubicBezTo>
                  <a:cubicBezTo>
                    <a:pt x="147" y="271"/>
                    <a:pt x="147" y="271"/>
                    <a:pt x="147" y="271"/>
                  </a:cubicBezTo>
                  <a:cubicBezTo>
                    <a:pt x="143" y="269"/>
                    <a:pt x="139" y="265"/>
                    <a:pt x="137" y="260"/>
                  </a:cubicBezTo>
                  <a:cubicBezTo>
                    <a:pt x="137" y="254"/>
                    <a:pt x="137" y="254"/>
                    <a:pt x="137" y="254"/>
                  </a:cubicBezTo>
                  <a:cubicBezTo>
                    <a:pt x="129" y="253"/>
                    <a:pt x="121" y="249"/>
                    <a:pt x="122" y="240"/>
                  </a:cubicBezTo>
                  <a:cubicBezTo>
                    <a:pt x="124" y="234"/>
                    <a:pt x="124" y="234"/>
                    <a:pt x="124" y="234"/>
                  </a:cubicBezTo>
                  <a:cubicBezTo>
                    <a:pt x="127" y="229"/>
                    <a:pt x="134" y="230"/>
                    <a:pt x="135" y="236"/>
                  </a:cubicBezTo>
                  <a:cubicBezTo>
                    <a:pt x="130" y="236"/>
                    <a:pt x="130" y="236"/>
                    <a:pt x="130" y="236"/>
                  </a:cubicBezTo>
                  <a:cubicBezTo>
                    <a:pt x="126" y="238"/>
                    <a:pt x="126" y="242"/>
                    <a:pt x="128" y="245"/>
                  </a:cubicBezTo>
                  <a:cubicBezTo>
                    <a:pt x="137" y="255"/>
                    <a:pt x="149" y="246"/>
                    <a:pt x="148" y="235"/>
                  </a:cubicBezTo>
                  <a:cubicBezTo>
                    <a:pt x="147" y="221"/>
                    <a:pt x="131" y="225"/>
                    <a:pt x="126" y="208"/>
                  </a:cubicBezTo>
                  <a:cubicBezTo>
                    <a:pt x="125" y="203"/>
                    <a:pt x="125" y="199"/>
                    <a:pt x="126" y="195"/>
                  </a:cubicBezTo>
                  <a:cubicBezTo>
                    <a:pt x="120" y="195"/>
                    <a:pt x="117" y="198"/>
                    <a:pt x="111" y="198"/>
                  </a:cubicBezTo>
                  <a:cubicBezTo>
                    <a:pt x="106" y="198"/>
                    <a:pt x="101" y="196"/>
                    <a:pt x="97" y="194"/>
                  </a:cubicBezTo>
                  <a:cubicBezTo>
                    <a:pt x="81" y="184"/>
                    <a:pt x="96" y="171"/>
                    <a:pt x="94" y="157"/>
                  </a:cubicBezTo>
                  <a:cubicBezTo>
                    <a:pt x="92" y="150"/>
                    <a:pt x="83" y="137"/>
                    <a:pt x="74" y="144"/>
                  </a:cubicBezTo>
                  <a:cubicBezTo>
                    <a:pt x="69" y="148"/>
                    <a:pt x="71" y="157"/>
                    <a:pt x="77" y="153"/>
                  </a:cubicBezTo>
                  <a:cubicBezTo>
                    <a:pt x="89" y="158"/>
                    <a:pt x="67" y="166"/>
                    <a:pt x="67" y="152"/>
                  </a:cubicBezTo>
                  <a:cubicBezTo>
                    <a:pt x="67" y="148"/>
                    <a:pt x="67" y="148"/>
                    <a:pt x="67" y="148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53" y="150"/>
                    <a:pt x="45" y="145"/>
                    <a:pt x="44" y="138"/>
                  </a:cubicBezTo>
                  <a:cubicBezTo>
                    <a:pt x="52" y="141"/>
                    <a:pt x="52" y="144"/>
                    <a:pt x="61" y="144"/>
                  </a:cubicBezTo>
                  <a:cubicBezTo>
                    <a:pt x="70" y="144"/>
                    <a:pt x="71" y="140"/>
                    <a:pt x="78" y="138"/>
                  </a:cubicBezTo>
                  <a:cubicBezTo>
                    <a:pt x="81" y="137"/>
                    <a:pt x="83" y="138"/>
                    <a:pt x="86" y="139"/>
                  </a:cubicBezTo>
                  <a:cubicBezTo>
                    <a:pt x="97" y="144"/>
                    <a:pt x="98" y="151"/>
                    <a:pt x="98" y="162"/>
                  </a:cubicBezTo>
                  <a:cubicBezTo>
                    <a:pt x="107" y="161"/>
                    <a:pt x="117" y="159"/>
                    <a:pt x="121" y="170"/>
                  </a:cubicBezTo>
                  <a:cubicBezTo>
                    <a:pt x="121" y="172"/>
                    <a:pt x="122" y="174"/>
                    <a:pt x="121" y="176"/>
                  </a:cubicBezTo>
                  <a:cubicBezTo>
                    <a:pt x="118" y="181"/>
                    <a:pt x="110" y="182"/>
                    <a:pt x="109" y="175"/>
                  </a:cubicBezTo>
                  <a:cubicBezTo>
                    <a:pt x="121" y="177"/>
                    <a:pt x="116" y="162"/>
                    <a:pt x="104" y="166"/>
                  </a:cubicBezTo>
                  <a:cubicBezTo>
                    <a:pt x="92" y="170"/>
                    <a:pt x="90" y="191"/>
                    <a:pt x="112" y="193"/>
                  </a:cubicBezTo>
                  <a:cubicBezTo>
                    <a:pt x="125" y="194"/>
                    <a:pt x="126" y="182"/>
                    <a:pt x="137" y="177"/>
                  </a:cubicBezTo>
                  <a:cubicBezTo>
                    <a:pt x="148" y="173"/>
                    <a:pt x="157" y="177"/>
                    <a:pt x="168" y="175"/>
                  </a:cubicBezTo>
                  <a:cubicBezTo>
                    <a:pt x="166" y="165"/>
                    <a:pt x="166" y="165"/>
                    <a:pt x="166" y="165"/>
                  </a:cubicBezTo>
                  <a:cubicBezTo>
                    <a:pt x="165" y="160"/>
                    <a:pt x="161" y="154"/>
                    <a:pt x="156" y="151"/>
                  </a:cubicBezTo>
                  <a:cubicBezTo>
                    <a:pt x="145" y="144"/>
                    <a:pt x="136" y="155"/>
                    <a:pt x="140" y="161"/>
                  </a:cubicBezTo>
                  <a:cubicBezTo>
                    <a:pt x="145" y="166"/>
                    <a:pt x="148" y="160"/>
                    <a:pt x="153" y="163"/>
                  </a:cubicBezTo>
                  <a:cubicBezTo>
                    <a:pt x="149" y="173"/>
                    <a:pt x="136" y="165"/>
                    <a:pt x="138" y="154"/>
                  </a:cubicBezTo>
                  <a:cubicBezTo>
                    <a:pt x="140" y="141"/>
                    <a:pt x="163" y="144"/>
                    <a:pt x="164" y="158"/>
                  </a:cubicBezTo>
                  <a:cubicBezTo>
                    <a:pt x="181" y="142"/>
                    <a:pt x="198" y="163"/>
                    <a:pt x="186" y="166"/>
                  </a:cubicBezTo>
                  <a:cubicBezTo>
                    <a:pt x="178" y="169"/>
                    <a:pt x="186" y="154"/>
                    <a:pt x="176" y="157"/>
                  </a:cubicBezTo>
                  <a:cubicBezTo>
                    <a:pt x="171" y="158"/>
                    <a:pt x="167" y="164"/>
                    <a:pt x="169" y="170"/>
                  </a:cubicBezTo>
                  <a:cubicBezTo>
                    <a:pt x="171" y="174"/>
                    <a:pt x="174" y="177"/>
                    <a:pt x="179" y="180"/>
                  </a:cubicBezTo>
                  <a:cubicBezTo>
                    <a:pt x="197" y="190"/>
                    <a:pt x="214" y="167"/>
                    <a:pt x="214" y="151"/>
                  </a:cubicBezTo>
                  <a:cubicBezTo>
                    <a:pt x="207" y="151"/>
                    <a:pt x="198" y="150"/>
                    <a:pt x="194" y="143"/>
                  </a:cubicBezTo>
                  <a:cubicBezTo>
                    <a:pt x="192" y="141"/>
                    <a:pt x="191" y="139"/>
                    <a:pt x="192" y="136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7" y="126"/>
                    <a:pt x="207" y="126"/>
                    <a:pt x="207" y="133"/>
                  </a:cubicBezTo>
                  <a:cubicBezTo>
                    <a:pt x="199" y="132"/>
                    <a:pt x="199" y="132"/>
                    <a:pt x="199" y="132"/>
                  </a:cubicBezTo>
                  <a:cubicBezTo>
                    <a:pt x="197" y="153"/>
                    <a:pt x="224" y="149"/>
                    <a:pt x="221" y="133"/>
                  </a:cubicBezTo>
                  <a:cubicBezTo>
                    <a:pt x="217" y="108"/>
                    <a:pt x="191" y="120"/>
                    <a:pt x="177" y="108"/>
                  </a:cubicBezTo>
                  <a:cubicBezTo>
                    <a:pt x="167" y="99"/>
                    <a:pt x="166" y="90"/>
                    <a:pt x="166" y="77"/>
                  </a:cubicBezTo>
                  <a:cubicBezTo>
                    <a:pt x="166" y="66"/>
                    <a:pt x="155" y="71"/>
                    <a:pt x="153" y="62"/>
                  </a:cubicBezTo>
                  <a:cubicBezTo>
                    <a:pt x="157" y="63"/>
                    <a:pt x="157" y="63"/>
                    <a:pt x="157" y="63"/>
                  </a:cubicBezTo>
                  <a:cubicBezTo>
                    <a:pt x="160" y="63"/>
                    <a:pt x="163" y="59"/>
                    <a:pt x="161" y="56"/>
                  </a:cubicBezTo>
                  <a:cubicBezTo>
                    <a:pt x="156" y="46"/>
                    <a:pt x="139" y="48"/>
                    <a:pt x="139" y="60"/>
                  </a:cubicBezTo>
                  <a:cubicBezTo>
                    <a:pt x="140" y="66"/>
                    <a:pt x="147" y="70"/>
                    <a:pt x="150" y="74"/>
                  </a:cubicBezTo>
                  <a:cubicBezTo>
                    <a:pt x="155" y="83"/>
                    <a:pt x="155" y="83"/>
                    <a:pt x="155" y="83"/>
                  </a:cubicBezTo>
                  <a:cubicBezTo>
                    <a:pt x="147" y="73"/>
                    <a:pt x="147" y="73"/>
                    <a:pt x="147" y="73"/>
                  </a:cubicBezTo>
                  <a:cubicBezTo>
                    <a:pt x="141" y="69"/>
                    <a:pt x="135" y="67"/>
                    <a:pt x="131" y="62"/>
                  </a:cubicBezTo>
                  <a:cubicBezTo>
                    <a:pt x="125" y="53"/>
                    <a:pt x="133" y="33"/>
                    <a:pt x="117" y="29"/>
                  </a:cubicBezTo>
                  <a:cubicBezTo>
                    <a:pt x="112" y="28"/>
                    <a:pt x="105" y="35"/>
                    <a:pt x="108" y="40"/>
                  </a:cubicBezTo>
                  <a:cubicBezTo>
                    <a:pt x="111" y="44"/>
                    <a:pt x="113" y="41"/>
                    <a:pt x="115" y="43"/>
                  </a:cubicBezTo>
                  <a:cubicBezTo>
                    <a:pt x="117" y="46"/>
                    <a:pt x="110" y="47"/>
                    <a:pt x="108" y="47"/>
                  </a:cubicBezTo>
                  <a:cubicBezTo>
                    <a:pt x="101" y="44"/>
                    <a:pt x="101" y="35"/>
                    <a:pt x="103" y="29"/>
                  </a:cubicBezTo>
                  <a:cubicBezTo>
                    <a:pt x="97" y="30"/>
                    <a:pt x="93" y="32"/>
                    <a:pt x="87" y="32"/>
                  </a:cubicBezTo>
                  <a:cubicBezTo>
                    <a:pt x="51" y="32"/>
                    <a:pt x="62" y="14"/>
                    <a:pt x="44" y="11"/>
                  </a:cubicBezTo>
                  <a:cubicBezTo>
                    <a:pt x="34" y="9"/>
                    <a:pt x="22" y="18"/>
                    <a:pt x="30" y="28"/>
                  </a:cubicBezTo>
                  <a:cubicBezTo>
                    <a:pt x="35" y="34"/>
                    <a:pt x="40" y="29"/>
                    <a:pt x="39" y="23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8" y="28"/>
                    <a:pt x="49" y="34"/>
                    <a:pt x="45" y="37"/>
                  </a:cubicBezTo>
                  <a:cubicBezTo>
                    <a:pt x="38" y="41"/>
                    <a:pt x="28" y="35"/>
                    <a:pt x="25" y="29"/>
                  </a:cubicBezTo>
                  <a:cubicBezTo>
                    <a:pt x="24" y="25"/>
                    <a:pt x="23" y="22"/>
                    <a:pt x="24" y="18"/>
                  </a:cubicBezTo>
                  <a:cubicBezTo>
                    <a:pt x="20" y="18"/>
                    <a:pt x="16" y="20"/>
                    <a:pt x="12" y="19"/>
                  </a:cubicBezTo>
                  <a:cubicBezTo>
                    <a:pt x="1" y="16"/>
                    <a:pt x="0" y="0"/>
                    <a:pt x="10" y="1"/>
                  </a:cubicBezTo>
                  <a:cubicBezTo>
                    <a:pt x="13" y="1"/>
                    <a:pt x="14" y="2"/>
                    <a:pt x="15" y="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3"/>
            <p:cNvSpPr>
              <a:spLocks/>
            </p:cNvSpPr>
            <p:nvPr/>
          </p:nvSpPr>
          <p:spPr bwMode="auto">
            <a:xfrm>
              <a:off x="2495551" y="1876425"/>
              <a:ext cx="1252537" cy="1497013"/>
            </a:xfrm>
            <a:custGeom>
              <a:avLst/>
              <a:gdLst>
                <a:gd name="T0" fmla="*/ 211 w 226"/>
                <a:gd name="T1" fmla="*/ 23 h 270"/>
                <a:gd name="T2" fmla="*/ 209 w 226"/>
                <a:gd name="T3" fmla="*/ 5 h 270"/>
                <a:gd name="T4" fmla="*/ 161 w 226"/>
                <a:gd name="T5" fmla="*/ 41 h 270"/>
                <a:gd name="T6" fmla="*/ 150 w 226"/>
                <a:gd name="T7" fmla="*/ 52 h 270"/>
                <a:gd name="T8" fmla="*/ 153 w 226"/>
                <a:gd name="T9" fmla="*/ 40 h 270"/>
                <a:gd name="T10" fmla="*/ 129 w 226"/>
                <a:gd name="T11" fmla="*/ 50 h 270"/>
                <a:gd name="T12" fmla="*/ 104 w 226"/>
                <a:gd name="T13" fmla="*/ 69 h 270"/>
                <a:gd name="T14" fmla="*/ 93 w 226"/>
                <a:gd name="T15" fmla="*/ 77 h 270"/>
                <a:gd name="T16" fmla="*/ 87 w 226"/>
                <a:gd name="T17" fmla="*/ 99 h 270"/>
                <a:gd name="T18" fmla="*/ 103 w 226"/>
                <a:gd name="T19" fmla="*/ 128 h 270"/>
                <a:gd name="T20" fmla="*/ 82 w 226"/>
                <a:gd name="T21" fmla="*/ 98 h 270"/>
                <a:gd name="T22" fmla="*/ 59 w 226"/>
                <a:gd name="T23" fmla="*/ 107 h 270"/>
                <a:gd name="T24" fmla="*/ 61 w 226"/>
                <a:gd name="T25" fmla="*/ 117 h 270"/>
                <a:gd name="T26" fmla="*/ 15 w 226"/>
                <a:gd name="T27" fmla="*/ 178 h 270"/>
                <a:gd name="T28" fmla="*/ 36 w 226"/>
                <a:gd name="T29" fmla="*/ 182 h 270"/>
                <a:gd name="T30" fmla="*/ 48 w 226"/>
                <a:gd name="T31" fmla="*/ 179 h 270"/>
                <a:gd name="T32" fmla="*/ 102 w 226"/>
                <a:gd name="T33" fmla="*/ 198 h 270"/>
                <a:gd name="T34" fmla="*/ 124 w 226"/>
                <a:gd name="T35" fmla="*/ 204 h 270"/>
                <a:gd name="T36" fmla="*/ 120 w 226"/>
                <a:gd name="T37" fmla="*/ 187 h 270"/>
                <a:gd name="T38" fmla="*/ 121 w 226"/>
                <a:gd name="T39" fmla="*/ 171 h 270"/>
                <a:gd name="T40" fmla="*/ 131 w 226"/>
                <a:gd name="T41" fmla="*/ 172 h 270"/>
                <a:gd name="T42" fmla="*/ 157 w 226"/>
                <a:gd name="T43" fmla="*/ 161 h 270"/>
                <a:gd name="T44" fmla="*/ 190 w 226"/>
                <a:gd name="T45" fmla="*/ 150 h 270"/>
                <a:gd name="T46" fmla="*/ 187 w 226"/>
                <a:gd name="T47" fmla="*/ 145 h 270"/>
                <a:gd name="T48" fmla="*/ 209 w 226"/>
                <a:gd name="T49" fmla="*/ 142 h 270"/>
                <a:gd name="T50" fmla="*/ 196 w 226"/>
                <a:gd name="T51" fmla="*/ 159 h 270"/>
                <a:gd name="T52" fmla="*/ 171 w 226"/>
                <a:gd name="T53" fmla="*/ 170 h 270"/>
                <a:gd name="T54" fmla="*/ 155 w 226"/>
                <a:gd name="T55" fmla="*/ 183 h 270"/>
                <a:gd name="T56" fmla="*/ 161 w 226"/>
                <a:gd name="T57" fmla="*/ 181 h 270"/>
                <a:gd name="T58" fmla="*/ 152 w 226"/>
                <a:gd name="T59" fmla="*/ 166 h 270"/>
                <a:gd name="T60" fmla="*/ 134 w 226"/>
                <a:gd name="T61" fmla="*/ 203 h 270"/>
                <a:gd name="T62" fmla="*/ 130 w 226"/>
                <a:gd name="T63" fmla="*/ 220 h 270"/>
                <a:gd name="T64" fmla="*/ 133 w 226"/>
                <a:gd name="T65" fmla="*/ 270 h 270"/>
                <a:gd name="T66" fmla="*/ 128 w 226"/>
                <a:gd name="T67" fmla="*/ 258 h 270"/>
                <a:gd name="T68" fmla="*/ 120 w 226"/>
                <a:gd name="T69" fmla="*/ 235 h 270"/>
                <a:gd name="T70" fmla="*/ 135 w 226"/>
                <a:gd name="T71" fmla="*/ 237 h 270"/>
                <a:gd name="T72" fmla="*/ 84 w 226"/>
                <a:gd name="T73" fmla="*/ 196 h 270"/>
                <a:gd name="T74" fmla="*/ 74 w 226"/>
                <a:gd name="T75" fmla="*/ 187 h 270"/>
                <a:gd name="T76" fmla="*/ 69 w 226"/>
                <a:gd name="T77" fmla="*/ 172 h 270"/>
                <a:gd name="T78" fmla="*/ 37 w 226"/>
                <a:gd name="T79" fmla="*/ 208 h 270"/>
                <a:gd name="T80" fmla="*/ 27 w 226"/>
                <a:gd name="T81" fmla="*/ 258 h 270"/>
                <a:gd name="T82" fmla="*/ 16 w 226"/>
                <a:gd name="T83" fmla="*/ 217 h 270"/>
                <a:gd name="T84" fmla="*/ 22 w 226"/>
                <a:gd name="T85" fmla="*/ 224 h 270"/>
                <a:gd name="T86" fmla="*/ 17 w 226"/>
                <a:gd name="T87" fmla="*/ 240 h 270"/>
                <a:gd name="T88" fmla="*/ 11 w 226"/>
                <a:gd name="T89" fmla="*/ 173 h 270"/>
                <a:gd name="T90" fmla="*/ 32 w 226"/>
                <a:gd name="T91" fmla="*/ 129 h 270"/>
                <a:gd name="T92" fmla="*/ 36 w 226"/>
                <a:gd name="T93" fmla="*/ 133 h 270"/>
                <a:gd name="T94" fmla="*/ 60 w 226"/>
                <a:gd name="T95" fmla="*/ 134 h 270"/>
                <a:gd name="T96" fmla="*/ 74 w 226"/>
                <a:gd name="T97" fmla="*/ 87 h 270"/>
                <a:gd name="T98" fmla="*/ 121 w 226"/>
                <a:gd name="T99" fmla="*/ 62 h 270"/>
                <a:gd name="T100" fmla="*/ 114 w 226"/>
                <a:gd name="T101" fmla="*/ 54 h 270"/>
                <a:gd name="T102" fmla="*/ 126 w 226"/>
                <a:gd name="T103" fmla="*/ 45 h 270"/>
                <a:gd name="T104" fmla="*/ 179 w 226"/>
                <a:gd name="T105" fmla="*/ 37 h 270"/>
                <a:gd name="T106" fmla="*/ 174 w 226"/>
                <a:gd name="T107" fmla="*/ 25 h 270"/>
                <a:gd name="T108" fmla="*/ 189 w 226"/>
                <a:gd name="T109" fmla="*/ 20 h 270"/>
                <a:gd name="T110" fmla="*/ 208 w 226"/>
                <a:gd name="T111" fmla="*/ 3 h 270"/>
                <a:gd name="T112" fmla="*/ 207 w 226"/>
                <a:gd name="T113" fmla="*/ 1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6" h="270">
                  <a:moveTo>
                    <a:pt x="207" y="18"/>
                  </a:moveTo>
                  <a:cubicBezTo>
                    <a:pt x="211" y="23"/>
                    <a:pt x="211" y="23"/>
                    <a:pt x="211" y="23"/>
                  </a:cubicBezTo>
                  <a:cubicBezTo>
                    <a:pt x="214" y="21"/>
                    <a:pt x="217" y="20"/>
                    <a:pt x="219" y="15"/>
                  </a:cubicBezTo>
                  <a:cubicBezTo>
                    <a:pt x="220" y="11"/>
                    <a:pt x="214" y="4"/>
                    <a:pt x="209" y="5"/>
                  </a:cubicBezTo>
                  <a:cubicBezTo>
                    <a:pt x="192" y="12"/>
                    <a:pt x="198" y="28"/>
                    <a:pt x="187" y="39"/>
                  </a:cubicBezTo>
                  <a:cubicBezTo>
                    <a:pt x="178" y="47"/>
                    <a:pt x="163" y="41"/>
                    <a:pt x="161" y="41"/>
                  </a:cubicBezTo>
                  <a:cubicBezTo>
                    <a:pt x="158" y="42"/>
                    <a:pt x="159" y="47"/>
                    <a:pt x="157" y="49"/>
                  </a:cubicBezTo>
                  <a:cubicBezTo>
                    <a:pt x="150" y="52"/>
                    <a:pt x="150" y="52"/>
                    <a:pt x="150" y="52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49" y="46"/>
                    <a:pt x="153" y="43"/>
                    <a:pt x="153" y="40"/>
                  </a:cubicBezTo>
                  <a:cubicBezTo>
                    <a:pt x="153" y="32"/>
                    <a:pt x="142" y="31"/>
                    <a:pt x="137" y="35"/>
                  </a:cubicBezTo>
                  <a:cubicBezTo>
                    <a:pt x="133" y="39"/>
                    <a:pt x="129" y="44"/>
                    <a:pt x="129" y="50"/>
                  </a:cubicBezTo>
                  <a:cubicBezTo>
                    <a:pt x="129" y="58"/>
                    <a:pt x="129" y="64"/>
                    <a:pt x="121" y="69"/>
                  </a:cubicBezTo>
                  <a:cubicBezTo>
                    <a:pt x="117" y="71"/>
                    <a:pt x="106" y="74"/>
                    <a:pt x="104" y="69"/>
                  </a:cubicBezTo>
                  <a:cubicBezTo>
                    <a:pt x="97" y="73"/>
                    <a:pt x="106" y="83"/>
                    <a:pt x="91" y="83"/>
                  </a:cubicBezTo>
                  <a:cubicBezTo>
                    <a:pt x="93" y="77"/>
                    <a:pt x="93" y="77"/>
                    <a:pt x="93" y="77"/>
                  </a:cubicBezTo>
                  <a:cubicBezTo>
                    <a:pt x="93" y="68"/>
                    <a:pt x="79" y="75"/>
                    <a:pt x="79" y="84"/>
                  </a:cubicBezTo>
                  <a:cubicBezTo>
                    <a:pt x="78" y="90"/>
                    <a:pt x="85" y="94"/>
                    <a:pt x="87" y="99"/>
                  </a:cubicBezTo>
                  <a:cubicBezTo>
                    <a:pt x="90" y="106"/>
                    <a:pt x="84" y="110"/>
                    <a:pt x="90" y="118"/>
                  </a:cubicBezTo>
                  <a:cubicBezTo>
                    <a:pt x="93" y="123"/>
                    <a:pt x="102" y="126"/>
                    <a:pt x="103" y="128"/>
                  </a:cubicBezTo>
                  <a:cubicBezTo>
                    <a:pt x="97" y="126"/>
                    <a:pt x="89" y="127"/>
                    <a:pt x="85" y="122"/>
                  </a:cubicBezTo>
                  <a:cubicBezTo>
                    <a:pt x="80" y="116"/>
                    <a:pt x="87" y="107"/>
                    <a:pt x="82" y="98"/>
                  </a:cubicBezTo>
                  <a:cubicBezTo>
                    <a:pt x="76" y="89"/>
                    <a:pt x="61" y="93"/>
                    <a:pt x="59" y="102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62" y="112"/>
                    <a:pt x="66" y="109"/>
                    <a:pt x="70" y="107"/>
                  </a:cubicBezTo>
                  <a:cubicBezTo>
                    <a:pt x="77" y="116"/>
                    <a:pt x="63" y="113"/>
                    <a:pt x="61" y="117"/>
                  </a:cubicBezTo>
                  <a:cubicBezTo>
                    <a:pt x="59" y="122"/>
                    <a:pt x="68" y="134"/>
                    <a:pt x="61" y="144"/>
                  </a:cubicBezTo>
                  <a:cubicBezTo>
                    <a:pt x="49" y="158"/>
                    <a:pt x="19" y="158"/>
                    <a:pt x="15" y="178"/>
                  </a:cubicBezTo>
                  <a:cubicBezTo>
                    <a:pt x="11" y="196"/>
                    <a:pt x="37" y="210"/>
                    <a:pt x="46" y="191"/>
                  </a:cubicBezTo>
                  <a:cubicBezTo>
                    <a:pt x="48" y="185"/>
                    <a:pt x="44" y="176"/>
                    <a:pt x="36" y="182"/>
                  </a:cubicBezTo>
                  <a:cubicBezTo>
                    <a:pt x="29" y="178"/>
                    <a:pt x="33" y="170"/>
                    <a:pt x="41" y="171"/>
                  </a:cubicBezTo>
                  <a:cubicBezTo>
                    <a:pt x="47" y="171"/>
                    <a:pt x="44" y="177"/>
                    <a:pt x="48" y="179"/>
                  </a:cubicBezTo>
                  <a:cubicBezTo>
                    <a:pt x="50" y="173"/>
                    <a:pt x="59" y="168"/>
                    <a:pt x="65" y="168"/>
                  </a:cubicBezTo>
                  <a:cubicBezTo>
                    <a:pt x="94" y="168"/>
                    <a:pt x="89" y="182"/>
                    <a:pt x="102" y="198"/>
                  </a:cubicBezTo>
                  <a:cubicBezTo>
                    <a:pt x="106" y="203"/>
                    <a:pt x="111" y="205"/>
                    <a:pt x="116" y="206"/>
                  </a:cubicBezTo>
                  <a:cubicBezTo>
                    <a:pt x="119" y="206"/>
                    <a:pt x="121" y="205"/>
                    <a:pt x="124" y="204"/>
                  </a:cubicBezTo>
                  <a:cubicBezTo>
                    <a:pt x="139" y="194"/>
                    <a:pt x="130" y="175"/>
                    <a:pt x="121" y="177"/>
                  </a:cubicBezTo>
                  <a:cubicBezTo>
                    <a:pt x="114" y="178"/>
                    <a:pt x="111" y="186"/>
                    <a:pt x="120" y="187"/>
                  </a:cubicBezTo>
                  <a:cubicBezTo>
                    <a:pt x="118" y="193"/>
                    <a:pt x="111" y="188"/>
                    <a:pt x="111" y="184"/>
                  </a:cubicBezTo>
                  <a:cubicBezTo>
                    <a:pt x="110" y="176"/>
                    <a:pt x="114" y="173"/>
                    <a:pt x="121" y="171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31" y="172"/>
                    <a:pt x="131" y="172"/>
                    <a:pt x="131" y="172"/>
                  </a:cubicBezTo>
                  <a:cubicBezTo>
                    <a:pt x="136" y="175"/>
                    <a:pt x="136" y="175"/>
                    <a:pt x="136" y="175"/>
                  </a:cubicBezTo>
                  <a:cubicBezTo>
                    <a:pt x="140" y="164"/>
                    <a:pt x="145" y="161"/>
                    <a:pt x="157" y="161"/>
                  </a:cubicBezTo>
                  <a:cubicBezTo>
                    <a:pt x="164" y="161"/>
                    <a:pt x="170" y="167"/>
                    <a:pt x="177" y="167"/>
                  </a:cubicBezTo>
                  <a:cubicBezTo>
                    <a:pt x="184" y="167"/>
                    <a:pt x="195" y="157"/>
                    <a:pt x="190" y="150"/>
                  </a:cubicBezTo>
                  <a:cubicBezTo>
                    <a:pt x="184" y="142"/>
                    <a:pt x="180" y="159"/>
                    <a:pt x="178" y="152"/>
                  </a:cubicBezTo>
                  <a:cubicBezTo>
                    <a:pt x="175" y="146"/>
                    <a:pt x="183" y="145"/>
                    <a:pt x="187" y="145"/>
                  </a:cubicBezTo>
                  <a:cubicBezTo>
                    <a:pt x="190" y="146"/>
                    <a:pt x="192" y="148"/>
                    <a:pt x="194" y="151"/>
                  </a:cubicBezTo>
                  <a:cubicBezTo>
                    <a:pt x="200" y="144"/>
                    <a:pt x="199" y="142"/>
                    <a:pt x="209" y="142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96" y="159"/>
                    <a:pt x="196" y="159"/>
                    <a:pt x="196" y="159"/>
                  </a:cubicBezTo>
                  <a:cubicBezTo>
                    <a:pt x="192" y="165"/>
                    <a:pt x="186" y="171"/>
                    <a:pt x="177" y="171"/>
                  </a:cubicBezTo>
                  <a:cubicBezTo>
                    <a:pt x="171" y="170"/>
                    <a:pt x="171" y="170"/>
                    <a:pt x="171" y="170"/>
                  </a:cubicBezTo>
                  <a:cubicBezTo>
                    <a:pt x="171" y="173"/>
                    <a:pt x="171" y="177"/>
                    <a:pt x="170" y="180"/>
                  </a:cubicBezTo>
                  <a:cubicBezTo>
                    <a:pt x="168" y="185"/>
                    <a:pt x="158" y="188"/>
                    <a:pt x="155" y="183"/>
                  </a:cubicBezTo>
                  <a:cubicBezTo>
                    <a:pt x="154" y="181"/>
                    <a:pt x="155" y="179"/>
                    <a:pt x="155" y="177"/>
                  </a:cubicBezTo>
                  <a:cubicBezTo>
                    <a:pt x="158" y="178"/>
                    <a:pt x="158" y="181"/>
                    <a:pt x="161" y="181"/>
                  </a:cubicBezTo>
                  <a:cubicBezTo>
                    <a:pt x="166" y="181"/>
                    <a:pt x="167" y="174"/>
                    <a:pt x="164" y="171"/>
                  </a:cubicBezTo>
                  <a:cubicBezTo>
                    <a:pt x="161" y="167"/>
                    <a:pt x="157" y="165"/>
                    <a:pt x="152" y="166"/>
                  </a:cubicBezTo>
                  <a:cubicBezTo>
                    <a:pt x="148" y="167"/>
                    <a:pt x="145" y="170"/>
                    <a:pt x="142" y="173"/>
                  </a:cubicBezTo>
                  <a:cubicBezTo>
                    <a:pt x="133" y="186"/>
                    <a:pt x="140" y="192"/>
                    <a:pt x="134" y="203"/>
                  </a:cubicBezTo>
                  <a:cubicBezTo>
                    <a:pt x="130" y="211"/>
                    <a:pt x="125" y="208"/>
                    <a:pt x="122" y="212"/>
                  </a:cubicBezTo>
                  <a:cubicBezTo>
                    <a:pt x="126" y="213"/>
                    <a:pt x="127" y="217"/>
                    <a:pt x="130" y="220"/>
                  </a:cubicBezTo>
                  <a:cubicBezTo>
                    <a:pt x="138" y="230"/>
                    <a:pt x="143" y="239"/>
                    <a:pt x="137" y="251"/>
                  </a:cubicBezTo>
                  <a:cubicBezTo>
                    <a:pt x="133" y="261"/>
                    <a:pt x="130" y="258"/>
                    <a:pt x="133" y="270"/>
                  </a:cubicBezTo>
                  <a:cubicBezTo>
                    <a:pt x="126" y="270"/>
                    <a:pt x="127" y="263"/>
                    <a:pt x="129" y="259"/>
                  </a:cubicBezTo>
                  <a:cubicBezTo>
                    <a:pt x="128" y="258"/>
                    <a:pt x="128" y="258"/>
                    <a:pt x="128" y="258"/>
                  </a:cubicBezTo>
                  <a:cubicBezTo>
                    <a:pt x="124" y="261"/>
                    <a:pt x="118" y="261"/>
                    <a:pt x="114" y="259"/>
                  </a:cubicBezTo>
                  <a:cubicBezTo>
                    <a:pt x="92" y="251"/>
                    <a:pt x="105" y="223"/>
                    <a:pt x="120" y="235"/>
                  </a:cubicBezTo>
                  <a:cubicBezTo>
                    <a:pt x="117" y="239"/>
                    <a:pt x="111" y="234"/>
                    <a:pt x="109" y="242"/>
                  </a:cubicBezTo>
                  <a:cubicBezTo>
                    <a:pt x="103" y="258"/>
                    <a:pt x="137" y="263"/>
                    <a:pt x="135" y="237"/>
                  </a:cubicBezTo>
                  <a:cubicBezTo>
                    <a:pt x="134" y="211"/>
                    <a:pt x="93" y="216"/>
                    <a:pt x="92" y="193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75" y="196"/>
                    <a:pt x="75" y="196"/>
                    <a:pt x="75" y="196"/>
                  </a:cubicBezTo>
                  <a:cubicBezTo>
                    <a:pt x="70" y="195"/>
                    <a:pt x="65" y="187"/>
                    <a:pt x="74" y="187"/>
                  </a:cubicBezTo>
                  <a:cubicBezTo>
                    <a:pt x="74" y="189"/>
                    <a:pt x="75" y="192"/>
                    <a:pt x="77" y="194"/>
                  </a:cubicBezTo>
                  <a:cubicBezTo>
                    <a:pt x="86" y="198"/>
                    <a:pt x="91" y="171"/>
                    <a:pt x="69" y="172"/>
                  </a:cubicBezTo>
                  <a:cubicBezTo>
                    <a:pt x="50" y="173"/>
                    <a:pt x="52" y="188"/>
                    <a:pt x="46" y="199"/>
                  </a:cubicBezTo>
                  <a:cubicBezTo>
                    <a:pt x="44" y="203"/>
                    <a:pt x="36" y="205"/>
                    <a:pt x="37" y="208"/>
                  </a:cubicBezTo>
                  <a:cubicBezTo>
                    <a:pt x="41" y="215"/>
                    <a:pt x="46" y="218"/>
                    <a:pt x="46" y="226"/>
                  </a:cubicBezTo>
                  <a:cubicBezTo>
                    <a:pt x="46" y="245"/>
                    <a:pt x="35" y="245"/>
                    <a:pt x="27" y="258"/>
                  </a:cubicBezTo>
                  <a:cubicBezTo>
                    <a:pt x="23" y="255"/>
                    <a:pt x="23" y="252"/>
                    <a:pt x="23" y="247"/>
                  </a:cubicBezTo>
                  <a:cubicBezTo>
                    <a:pt x="0" y="247"/>
                    <a:pt x="0" y="218"/>
                    <a:pt x="16" y="217"/>
                  </a:cubicBezTo>
                  <a:cubicBezTo>
                    <a:pt x="18" y="217"/>
                    <a:pt x="21" y="218"/>
                    <a:pt x="22" y="219"/>
                  </a:cubicBezTo>
                  <a:cubicBezTo>
                    <a:pt x="23" y="221"/>
                    <a:pt x="24" y="223"/>
                    <a:pt x="22" y="224"/>
                  </a:cubicBezTo>
                  <a:cubicBezTo>
                    <a:pt x="20" y="225"/>
                    <a:pt x="18" y="221"/>
                    <a:pt x="15" y="223"/>
                  </a:cubicBezTo>
                  <a:cubicBezTo>
                    <a:pt x="6" y="226"/>
                    <a:pt x="11" y="237"/>
                    <a:pt x="17" y="240"/>
                  </a:cubicBezTo>
                  <a:cubicBezTo>
                    <a:pt x="26" y="245"/>
                    <a:pt x="33" y="240"/>
                    <a:pt x="38" y="232"/>
                  </a:cubicBezTo>
                  <a:cubicBezTo>
                    <a:pt x="50" y="209"/>
                    <a:pt x="4" y="207"/>
                    <a:pt x="11" y="173"/>
                  </a:cubicBezTo>
                  <a:cubicBezTo>
                    <a:pt x="14" y="159"/>
                    <a:pt x="32" y="154"/>
                    <a:pt x="33" y="152"/>
                  </a:cubicBezTo>
                  <a:cubicBezTo>
                    <a:pt x="33" y="150"/>
                    <a:pt x="22" y="137"/>
                    <a:pt x="32" y="129"/>
                  </a:cubicBezTo>
                  <a:cubicBezTo>
                    <a:pt x="40" y="121"/>
                    <a:pt x="52" y="135"/>
                    <a:pt x="46" y="139"/>
                  </a:cubicBezTo>
                  <a:cubicBezTo>
                    <a:pt x="41" y="141"/>
                    <a:pt x="41" y="131"/>
                    <a:pt x="36" y="133"/>
                  </a:cubicBezTo>
                  <a:cubicBezTo>
                    <a:pt x="29" y="136"/>
                    <a:pt x="38" y="159"/>
                    <a:pt x="54" y="146"/>
                  </a:cubicBezTo>
                  <a:cubicBezTo>
                    <a:pt x="58" y="143"/>
                    <a:pt x="60" y="139"/>
                    <a:pt x="60" y="134"/>
                  </a:cubicBezTo>
                  <a:cubicBezTo>
                    <a:pt x="60" y="121"/>
                    <a:pt x="48" y="116"/>
                    <a:pt x="51" y="104"/>
                  </a:cubicBezTo>
                  <a:cubicBezTo>
                    <a:pt x="55" y="87"/>
                    <a:pt x="71" y="90"/>
                    <a:pt x="74" y="87"/>
                  </a:cubicBezTo>
                  <a:cubicBezTo>
                    <a:pt x="76" y="85"/>
                    <a:pt x="72" y="73"/>
                    <a:pt x="83" y="67"/>
                  </a:cubicBezTo>
                  <a:cubicBezTo>
                    <a:pt x="95" y="61"/>
                    <a:pt x="110" y="75"/>
                    <a:pt x="121" y="62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5" y="49"/>
                    <a:pt x="114" y="44"/>
                    <a:pt x="114" y="54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2" y="38"/>
                    <a:pt x="124" y="46"/>
                    <a:pt x="126" y="45"/>
                  </a:cubicBezTo>
                  <a:cubicBezTo>
                    <a:pt x="127" y="44"/>
                    <a:pt x="126" y="37"/>
                    <a:pt x="136" y="32"/>
                  </a:cubicBezTo>
                  <a:cubicBezTo>
                    <a:pt x="155" y="22"/>
                    <a:pt x="161" y="44"/>
                    <a:pt x="179" y="37"/>
                  </a:cubicBezTo>
                  <a:cubicBezTo>
                    <a:pt x="189" y="33"/>
                    <a:pt x="188" y="19"/>
                    <a:pt x="179" y="20"/>
                  </a:cubicBezTo>
                  <a:cubicBezTo>
                    <a:pt x="177" y="20"/>
                    <a:pt x="176" y="24"/>
                    <a:pt x="174" y="25"/>
                  </a:cubicBezTo>
                  <a:cubicBezTo>
                    <a:pt x="172" y="26"/>
                    <a:pt x="172" y="23"/>
                    <a:pt x="172" y="22"/>
                  </a:cubicBezTo>
                  <a:cubicBezTo>
                    <a:pt x="172" y="14"/>
                    <a:pt x="186" y="10"/>
                    <a:pt x="189" y="20"/>
                  </a:cubicBezTo>
                  <a:cubicBezTo>
                    <a:pt x="192" y="18"/>
                    <a:pt x="192" y="16"/>
                    <a:pt x="194" y="13"/>
                  </a:cubicBezTo>
                  <a:cubicBezTo>
                    <a:pt x="197" y="8"/>
                    <a:pt x="202" y="4"/>
                    <a:pt x="208" y="3"/>
                  </a:cubicBezTo>
                  <a:cubicBezTo>
                    <a:pt x="218" y="0"/>
                    <a:pt x="226" y="14"/>
                    <a:pt x="220" y="21"/>
                  </a:cubicBezTo>
                  <a:cubicBezTo>
                    <a:pt x="216" y="28"/>
                    <a:pt x="208" y="27"/>
                    <a:pt x="207" y="18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54"/>
            <p:cNvSpPr>
              <a:spLocks/>
            </p:cNvSpPr>
            <p:nvPr/>
          </p:nvSpPr>
          <p:spPr bwMode="auto">
            <a:xfrm>
              <a:off x="3752851" y="1958975"/>
              <a:ext cx="271462" cy="227013"/>
            </a:xfrm>
            <a:custGeom>
              <a:avLst/>
              <a:gdLst>
                <a:gd name="T0" fmla="*/ 39 w 49"/>
                <a:gd name="T1" fmla="*/ 37 h 41"/>
                <a:gd name="T2" fmla="*/ 39 w 49"/>
                <a:gd name="T3" fmla="*/ 28 h 41"/>
                <a:gd name="T4" fmla="*/ 41 w 49"/>
                <a:gd name="T5" fmla="*/ 11 h 41"/>
                <a:gd name="T6" fmla="*/ 25 w 49"/>
                <a:gd name="T7" fmla="*/ 18 h 41"/>
                <a:gd name="T8" fmla="*/ 15 w 49"/>
                <a:gd name="T9" fmla="*/ 7 h 41"/>
                <a:gd name="T10" fmla="*/ 3 w 49"/>
                <a:gd name="T11" fmla="*/ 14 h 41"/>
                <a:gd name="T12" fmla="*/ 8 w 49"/>
                <a:gd name="T13" fmla="*/ 41 h 41"/>
                <a:gd name="T14" fmla="*/ 0 w 49"/>
                <a:gd name="T15" fmla="*/ 18 h 41"/>
                <a:gd name="T16" fmla="*/ 14 w 49"/>
                <a:gd name="T17" fmla="*/ 2 h 41"/>
                <a:gd name="T18" fmla="*/ 21 w 49"/>
                <a:gd name="T19" fmla="*/ 5 h 41"/>
                <a:gd name="T20" fmla="*/ 36 w 49"/>
                <a:gd name="T21" fmla="*/ 3 h 41"/>
                <a:gd name="T22" fmla="*/ 43 w 49"/>
                <a:gd name="T23" fmla="*/ 29 h 41"/>
                <a:gd name="T24" fmla="*/ 39 w 49"/>
                <a:gd name="T25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1">
                  <a:moveTo>
                    <a:pt x="39" y="37"/>
                  </a:moveTo>
                  <a:cubicBezTo>
                    <a:pt x="39" y="28"/>
                    <a:pt x="39" y="28"/>
                    <a:pt x="39" y="28"/>
                  </a:cubicBezTo>
                  <a:cubicBezTo>
                    <a:pt x="40" y="22"/>
                    <a:pt x="45" y="16"/>
                    <a:pt x="41" y="11"/>
                  </a:cubicBezTo>
                  <a:cubicBezTo>
                    <a:pt x="36" y="0"/>
                    <a:pt x="21" y="4"/>
                    <a:pt x="25" y="18"/>
                  </a:cubicBezTo>
                  <a:cubicBezTo>
                    <a:pt x="16" y="15"/>
                    <a:pt x="21" y="10"/>
                    <a:pt x="15" y="7"/>
                  </a:cubicBezTo>
                  <a:cubicBezTo>
                    <a:pt x="9" y="3"/>
                    <a:pt x="4" y="8"/>
                    <a:pt x="3" y="14"/>
                  </a:cubicBezTo>
                  <a:cubicBezTo>
                    <a:pt x="1" y="25"/>
                    <a:pt x="14" y="25"/>
                    <a:pt x="8" y="4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9"/>
                    <a:pt x="4" y="0"/>
                    <a:pt x="14" y="2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3" y="5"/>
                    <a:pt x="27" y="0"/>
                    <a:pt x="36" y="3"/>
                  </a:cubicBezTo>
                  <a:cubicBezTo>
                    <a:pt x="49" y="8"/>
                    <a:pt x="46" y="19"/>
                    <a:pt x="43" y="29"/>
                  </a:cubicBezTo>
                  <a:cubicBezTo>
                    <a:pt x="42" y="32"/>
                    <a:pt x="42" y="35"/>
                    <a:pt x="39" y="3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55"/>
            <p:cNvSpPr>
              <a:spLocks/>
            </p:cNvSpPr>
            <p:nvPr/>
          </p:nvSpPr>
          <p:spPr bwMode="auto">
            <a:xfrm>
              <a:off x="3890963" y="1987550"/>
              <a:ext cx="88900" cy="182563"/>
            </a:xfrm>
            <a:custGeom>
              <a:avLst/>
              <a:gdLst>
                <a:gd name="T0" fmla="*/ 12 w 16"/>
                <a:gd name="T1" fmla="*/ 33 h 33"/>
                <a:gd name="T2" fmla="*/ 5 w 16"/>
                <a:gd name="T3" fmla="*/ 32 h 33"/>
                <a:gd name="T4" fmla="*/ 8 w 16"/>
                <a:gd name="T5" fmla="*/ 25 h 33"/>
                <a:gd name="T6" fmla="*/ 3 w 16"/>
                <a:gd name="T7" fmla="*/ 4 h 33"/>
                <a:gd name="T8" fmla="*/ 14 w 16"/>
                <a:gd name="T9" fmla="*/ 7 h 33"/>
                <a:gd name="T10" fmla="*/ 11 w 16"/>
                <a:gd name="T11" fmla="*/ 24 h 33"/>
                <a:gd name="T12" fmla="*/ 12 w 16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3">
                  <a:moveTo>
                    <a:pt x="12" y="33"/>
                  </a:moveTo>
                  <a:cubicBezTo>
                    <a:pt x="5" y="32"/>
                    <a:pt x="5" y="32"/>
                    <a:pt x="5" y="32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19"/>
                    <a:pt x="0" y="10"/>
                    <a:pt x="3" y="4"/>
                  </a:cubicBezTo>
                  <a:cubicBezTo>
                    <a:pt x="5" y="0"/>
                    <a:pt x="13" y="4"/>
                    <a:pt x="14" y="7"/>
                  </a:cubicBezTo>
                  <a:cubicBezTo>
                    <a:pt x="16" y="12"/>
                    <a:pt x="12" y="19"/>
                    <a:pt x="11" y="24"/>
                  </a:cubicBezTo>
                  <a:lnTo>
                    <a:pt x="12" y="3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56"/>
            <p:cNvSpPr>
              <a:spLocks/>
            </p:cNvSpPr>
            <p:nvPr/>
          </p:nvSpPr>
          <p:spPr bwMode="auto">
            <a:xfrm>
              <a:off x="3786188" y="1987550"/>
              <a:ext cx="104775" cy="171450"/>
            </a:xfrm>
            <a:custGeom>
              <a:avLst/>
              <a:gdLst>
                <a:gd name="T0" fmla="*/ 7 w 19"/>
                <a:gd name="T1" fmla="*/ 31 h 31"/>
                <a:gd name="T2" fmla="*/ 1 w 19"/>
                <a:gd name="T3" fmla="*/ 13 h 31"/>
                <a:gd name="T4" fmla="*/ 7 w 19"/>
                <a:gd name="T5" fmla="*/ 4 h 31"/>
                <a:gd name="T6" fmla="*/ 11 w 19"/>
                <a:gd name="T7" fmla="*/ 11 h 31"/>
                <a:gd name="T8" fmla="*/ 17 w 19"/>
                <a:gd name="T9" fmla="*/ 17 h 31"/>
                <a:gd name="T10" fmla="*/ 15 w 19"/>
                <a:gd name="T11" fmla="*/ 29 h 31"/>
                <a:gd name="T12" fmla="*/ 7 w 19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1">
                  <a:moveTo>
                    <a:pt x="7" y="31"/>
                  </a:moveTo>
                  <a:cubicBezTo>
                    <a:pt x="8" y="22"/>
                    <a:pt x="1" y="20"/>
                    <a:pt x="1" y="13"/>
                  </a:cubicBezTo>
                  <a:cubicBezTo>
                    <a:pt x="0" y="9"/>
                    <a:pt x="1" y="0"/>
                    <a:pt x="7" y="4"/>
                  </a:cubicBezTo>
                  <a:cubicBezTo>
                    <a:pt x="10" y="6"/>
                    <a:pt x="9" y="9"/>
                    <a:pt x="11" y="11"/>
                  </a:cubicBezTo>
                  <a:cubicBezTo>
                    <a:pt x="13" y="13"/>
                    <a:pt x="16" y="14"/>
                    <a:pt x="17" y="17"/>
                  </a:cubicBezTo>
                  <a:cubicBezTo>
                    <a:pt x="19" y="20"/>
                    <a:pt x="17" y="27"/>
                    <a:pt x="15" y="29"/>
                  </a:cubicBezTo>
                  <a:lnTo>
                    <a:pt x="7" y="31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57"/>
            <p:cNvSpPr>
              <a:spLocks/>
            </p:cNvSpPr>
            <p:nvPr/>
          </p:nvSpPr>
          <p:spPr bwMode="auto">
            <a:xfrm>
              <a:off x="4418013" y="2020887"/>
              <a:ext cx="227012" cy="182563"/>
            </a:xfrm>
            <a:custGeom>
              <a:avLst/>
              <a:gdLst>
                <a:gd name="T0" fmla="*/ 40 w 41"/>
                <a:gd name="T1" fmla="*/ 26 h 33"/>
                <a:gd name="T2" fmla="*/ 38 w 41"/>
                <a:gd name="T3" fmla="*/ 26 h 33"/>
                <a:gd name="T4" fmla="*/ 30 w 41"/>
                <a:gd name="T5" fmla="*/ 31 h 33"/>
                <a:gd name="T6" fmla="*/ 13 w 41"/>
                <a:gd name="T7" fmla="*/ 16 h 33"/>
                <a:gd name="T8" fmla="*/ 8 w 41"/>
                <a:gd name="T9" fmla="*/ 13 h 33"/>
                <a:gd name="T10" fmla="*/ 4 w 41"/>
                <a:gd name="T11" fmla="*/ 12 h 33"/>
                <a:gd name="T12" fmla="*/ 0 w 41"/>
                <a:gd name="T13" fmla="*/ 5 h 33"/>
                <a:gd name="T14" fmla="*/ 5 w 41"/>
                <a:gd name="T15" fmla="*/ 5 h 33"/>
                <a:gd name="T16" fmla="*/ 12 w 41"/>
                <a:gd name="T17" fmla="*/ 3 h 33"/>
                <a:gd name="T18" fmla="*/ 14 w 41"/>
                <a:gd name="T19" fmla="*/ 13 h 33"/>
                <a:gd name="T20" fmla="*/ 30 w 41"/>
                <a:gd name="T21" fmla="*/ 17 h 33"/>
                <a:gd name="T22" fmla="*/ 31 w 41"/>
                <a:gd name="T23" fmla="*/ 13 h 33"/>
                <a:gd name="T24" fmla="*/ 27 w 41"/>
                <a:gd name="T25" fmla="*/ 8 h 33"/>
                <a:gd name="T26" fmla="*/ 24 w 41"/>
                <a:gd name="T27" fmla="*/ 5 h 33"/>
                <a:gd name="T28" fmla="*/ 35 w 41"/>
                <a:gd name="T29" fmla="*/ 6 h 33"/>
                <a:gd name="T30" fmla="*/ 40 w 41"/>
                <a:gd name="T31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" h="33">
                  <a:moveTo>
                    <a:pt x="40" y="26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6" y="29"/>
                    <a:pt x="34" y="31"/>
                    <a:pt x="30" y="31"/>
                  </a:cubicBezTo>
                  <a:cubicBezTo>
                    <a:pt x="19" y="33"/>
                    <a:pt x="18" y="22"/>
                    <a:pt x="13" y="16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7" y="18"/>
                    <a:pt x="25" y="23"/>
                    <a:pt x="30" y="17"/>
                  </a:cubicBezTo>
                  <a:cubicBezTo>
                    <a:pt x="31" y="16"/>
                    <a:pt x="32" y="14"/>
                    <a:pt x="31" y="13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5" y="9"/>
                    <a:pt x="22" y="8"/>
                    <a:pt x="24" y="5"/>
                  </a:cubicBezTo>
                  <a:cubicBezTo>
                    <a:pt x="26" y="0"/>
                    <a:pt x="33" y="3"/>
                    <a:pt x="35" y="6"/>
                  </a:cubicBezTo>
                  <a:cubicBezTo>
                    <a:pt x="41" y="13"/>
                    <a:pt x="39" y="18"/>
                    <a:pt x="40" y="2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58"/>
            <p:cNvSpPr>
              <a:spLocks/>
            </p:cNvSpPr>
            <p:nvPr/>
          </p:nvSpPr>
          <p:spPr bwMode="auto">
            <a:xfrm>
              <a:off x="4179888" y="2043112"/>
              <a:ext cx="638175" cy="587375"/>
            </a:xfrm>
            <a:custGeom>
              <a:avLst/>
              <a:gdLst>
                <a:gd name="T0" fmla="*/ 77 w 115"/>
                <a:gd name="T1" fmla="*/ 42 h 106"/>
                <a:gd name="T2" fmla="*/ 80 w 115"/>
                <a:gd name="T3" fmla="*/ 52 h 106"/>
                <a:gd name="T4" fmla="*/ 78 w 115"/>
                <a:gd name="T5" fmla="*/ 56 h 106"/>
                <a:gd name="T6" fmla="*/ 80 w 115"/>
                <a:gd name="T7" fmla="*/ 66 h 106"/>
                <a:gd name="T8" fmla="*/ 59 w 115"/>
                <a:gd name="T9" fmla="*/ 70 h 106"/>
                <a:gd name="T10" fmla="*/ 66 w 115"/>
                <a:gd name="T11" fmla="*/ 73 h 106"/>
                <a:gd name="T12" fmla="*/ 60 w 115"/>
                <a:gd name="T13" fmla="*/ 70 h 106"/>
                <a:gd name="T14" fmla="*/ 69 w 115"/>
                <a:gd name="T15" fmla="*/ 74 h 106"/>
                <a:gd name="T16" fmla="*/ 86 w 115"/>
                <a:gd name="T17" fmla="*/ 80 h 106"/>
                <a:gd name="T18" fmla="*/ 112 w 115"/>
                <a:gd name="T19" fmla="*/ 83 h 106"/>
                <a:gd name="T20" fmla="*/ 102 w 115"/>
                <a:gd name="T21" fmla="*/ 101 h 106"/>
                <a:gd name="T22" fmla="*/ 100 w 115"/>
                <a:gd name="T23" fmla="*/ 85 h 106"/>
                <a:gd name="T24" fmla="*/ 68 w 115"/>
                <a:gd name="T25" fmla="*/ 90 h 106"/>
                <a:gd name="T26" fmla="*/ 59 w 115"/>
                <a:gd name="T27" fmla="*/ 95 h 106"/>
                <a:gd name="T28" fmla="*/ 58 w 115"/>
                <a:gd name="T29" fmla="*/ 84 h 106"/>
                <a:gd name="T30" fmla="*/ 32 w 115"/>
                <a:gd name="T31" fmla="*/ 69 h 106"/>
                <a:gd name="T32" fmla="*/ 43 w 115"/>
                <a:gd name="T33" fmla="*/ 50 h 106"/>
                <a:gd name="T34" fmla="*/ 26 w 115"/>
                <a:gd name="T35" fmla="*/ 56 h 106"/>
                <a:gd name="T36" fmla="*/ 11 w 115"/>
                <a:gd name="T37" fmla="*/ 73 h 106"/>
                <a:gd name="T38" fmla="*/ 0 w 115"/>
                <a:gd name="T39" fmla="*/ 74 h 106"/>
                <a:gd name="T40" fmla="*/ 6 w 115"/>
                <a:gd name="T41" fmla="*/ 55 h 106"/>
                <a:gd name="T42" fmla="*/ 14 w 115"/>
                <a:gd name="T43" fmla="*/ 48 h 106"/>
                <a:gd name="T44" fmla="*/ 45 w 115"/>
                <a:gd name="T45" fmla="*/ 44 h 106"/>
                <a:gd name="T46" fmla="*/ 59 w 115"/>
                <a:gd name="T47" fmla="*/ 38 h 106"/>
                <a:gd name="T48" fmla="*/ 67 w 115"/>
                <a:gd name="T49" fmla="*/ 34 h 106"/>
                <a:gd name="T50" fmla="*/ 44 w 115"/>
                <a:gd name="T51" fmla="*/ 15 h 106"/>
                <a:gd name="T52" fmla="*/ 25 w 115"/>
                <a:gd name="T53" fmla="*/ 9 h 106"/>
                <a:gd name="T54" fmla="*/ 23 w 115"/>
                <a:gd name="T55" fmla="*/ 4 h 106"/>
                <a:gd name="T56" fmla="*/ 31 w 115"/>
                <a:gd name="T57" fmla="*/ 1 h 106"/>
                <a:gd name="T58" fmla="*/ 45 w 115"/>
                <a:gd name="T59" fmla="*/ 10 h 106"/>
                <a:gd name="T60" fmla="*/ 57 w 115"/>
                <a:gd name="T61" fmla="*/ 19 h 106"/>
                <a:gd name="T62" fmla="*/ 81 w 115"/>
                <a:gd name="T63" fmla="*/ 2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" h="106">
                  <a:moveTo>
                    <a:pt x="81" y="29"/>
                  </a:moveTo>
                  <a:cubicBezTo>
                    <a:pt x="81" y="34"/>
                    <a:pt x="82" y="38"/>
                    <a:pt x="77" y="42"/>
                  </a:cubicBezTo>
                  <a:cubicBezTo>
                    <a:pt x="83" y="46"/>
                    <a:pt x="84" y="43"/>
                    <a:pt x="90" y="42"/>
                  </a:cubicBezTo>
                  <a:cubicBezTo>
                    <a:pt x="87" y="50"/>
                    <a:pt x="83" y="48"/>
                    <a:pt x="80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0" y="57"/>
                    <a:pt x="83" y="56"/>
                    <a:pt x="78" y="56"/>
                  </a:cubicBezTo>
                  <a:cubicBezTo>
                    <a:pt x="80" y="60"/>
                    <a:pt x="87" y="62"/>
                    <a:pt x="92" y="63"/>
                  </a:cubicBezTo>
                  <a:cubicBezTo>
                    <a:pt x="91" y="67"/>
                    <a:pt x="84" y="68"/>
                    <a:pt x="80" y="66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2" y="76"/>
                    <a:pt x="68" y="62"/>
                    <a:pt x="59" y="70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6" y="77"/>
                    <a:pt x="65" y="81"/>
                    <a:pt x="66" y="73"/>
                  </a:cubicBezTo>
                  <a:cubicBezTo>
                    <a:pt x="63" y="75"/>
                    <a:pt x="63" y="76"/>
                    <a:pt x="59" y="74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2" y="69"/>
                    <a:pt x="66" y="69"/>
                    <a:pt x="67" y="71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3" y="70"/>
                    <a:pt x="79" y="67"/>
                    <a:pt x="83" y="73"/>
                  </a:cubicBezTo>
                  <a:cubicBezTo>
                    <a:pt x="86" y="76"/>
                    <a:pt x="83" y="80"/>
                    <a:pt x="86" y="80"/>
                  </a:cubicBezTo>
                  <a:cubicBezTo>
                    <a:pt x="94" y="77"/>
                    <a:pt x="94" y="77"/>
                    <a:pt x="94" y="77"/>
                  </a:cubicBezTo>
                  <a:cubicBezTo>
                    <a:pt x="100" y="75"/>
                    <a:pt x="109" y="77"/>
                    <a:pt x="112" y="83"/>
                  </a:cubicBezTo>
                  <a:cubicBezTo>
                    <a:pt x="115" y="88"/>
                    <a:pt x="113" y="106"/>
                    <a:pt x="104" y="102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96" y="95"/>
                    <a:pt x="105" y="95"/>
                    <a:pt x="107" y="92"/>
                  </a:cubicBezTo>
                  <a:cubicBezTo>
                    <a:pt x="110" y="88"/>
                    <a:pt x="103" y="85"/>
                    <a:pt x="100" y="85"/>
                  </a:cubicBezTo>
                  <a:cubicBezTo>
                    <a:pt x="91" y="84"/>
                    <a:pt x="78" y="98"/>
                    <a:pt x="70" y="87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8" y="93"/>
                    <a:pt x="68" y="98"/>
                    <a:pt x="63" y="98"/>
                  </a:cubicBezTo>
                  <a:cubicBezTo>
                    <a:pt x="61" y="98"/>
                    <a:pt x="60" y="96"/>
                    <a:pt x="59" y="95"/>
                  </a:cubicBezTo>
                  <a:cubicBezTo>
                    <a:pt x="61" y="94"/>
                    <a:pt x="64" y="93"/>
                    <a:pt x="65" y="90"/>
                  </a:cubicBezTo>
                  <a:cubicBezTo>
                    <a:pt x="67" y="86"/>
                    <a:pt x="61" y="84"/>
                    <a:pt x="58" y="84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39" y="85"/>
                    <a:pt x="32" y="77"/>
                    <a:pt x="32" y="69"/>
                  </a:cubicBezTo>
                  <a:cubicBezTo>
                    <a:pt x="33" y="63"/>
                    <a:pt x="43" y="70"/>
                    <a:pt x="48" y="61"/>
                  </a:cubicBezTo>
                  <a:cubicBezTo>
                    <a:pt x="51" y="56"/>
                    <a:pt x="47" y="51"/>
                    <a:pt x="43" y="50"/>
                  </a:cubicBezTo>
                  <a:cubicBezTo>
                    <a:pt x="36" y="47"/>
                    <a:pt x="34" y="54"/>
                    <a:pt x="30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3" y="56"/>
                    <a:pt x="18" y="58"/>
                    <a:pt x="15" y="61"/>
                  </a:cubicBezTo>
                  <a:cubicBezTo>
                    <a:pt x="14" y="62"/>
                    <a:pt x="6" y="72"/>
                    <a:pt x="11" y="73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18" y="85"/>
                    <a:pt x="2" y="83"/>
                    <a:pt x="0" y="74"/>
                  </a:cubicBezTo>
                  <a:cubicBezTo>
                    <a:pt x="0" y="70"/>
                    <a:pt x="4" y="68"/>
                    <a:pt x="4" y="65"/>
                  </a:cubicBezTo>
                  <a:cubicBezTo>
                    <a:pt x="4" y="62"/>
                    <a:pt x="0" y="58"/>
                    <a:pt x="6" y="55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3" y="52"/>
                    <a:pt x="12" y="50"/>
                    <a:pt x="14" y="48"/>
                  </a:cubicBezTo>
                  <a:cubicBezTo>
                    <a:pt x="20" y="44"/>
                    <a:pt x="28" y="49"/>
                    <a:pt x="34" y="48"/>
                  </a:cubicBezTo>
                  <a:cubicBezTo>
                    <a:pt x="38" y="47"/>
                    <a:pt x="41" y="44"/>
                    <a:pt x="45" y="44"/>
                  </a:cubicBezTo>
                  <a:cubicBezTo>
                    <a:pt x="49" y="45"/>
                    <a:pt x="52" y="51"/>
                    <a:pt x="55" y="50"/>
                  </a:cubicBezTo>
                  <a:cubicBezTo>
                    <a:pt x="65" y="50"/>
                    <a:pt x="56" y="40"/>
                    <a:pt x="59" y="38"/>
                  </a:cubicBezTo>
                  <a:cubicBezTo>
                    <a:pt x="61" y="35"/>
                    <a:pt x="68" y="36"/>
                    <a:pt x="71" y="3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2" y="33"/>
                    <a:pt x="60" y="35"/>
                    <a:pt x="57" y="29"/>
                  </a:cubicBezTo>
                  <a:cubicBezTo>
                    <a:pt x="49" y="31"/>
                    <a:pt x="47" y="20"/>
                    <a:pt x="44" y="15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5" y="7"/>
                    <a:pt x="29" y="7"/>
                    <a:pt x="25" y="9"/>
                  </a:cubicBezTo>
                  <a:cubicBezTo>
                    <a:pt x="21" y="10"/>
                    <a:pt x="21" y="12"/>
                    <a:pt x="17" y="12"/>
                  </a:cubicBezTo>
                  <a:cubicBezTo>
                    <a:pt x="17" y="9"/>
                    <a:pt x="19" y="4"/>
                    <a:pt x="23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5" y="0"/>
                    <a:pt x="40" y="3"/>
                    <a:pt x="42" y="5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7" y="12"/>
                    <a:pt x="51" y="11"/>
                    <a:pt x="54" y="14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9" y="23"/>
                    <a:pt x="62" y="27"/>
                    <a:pt x="66" y="29"/>
                  </a:cubicBezTo>
                  <a:cubicBezTo>
                    <a:pt x="70" y="31"/>
                    <a:pt x="77" y="29"/>
                    <a:pt x="81" y="29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59"/>
            <p:cNvSpPr>
              <a:spLocks/>
            </p:cNvSpPr>
            <p:nvPr/>
          </p:nvSpPr>
          <p:spPr bwMode="auto">
            <a:xfrm>
              <a:off x="4268788" y="2076450"/>
              <a:ext cx="200025" cy="142875"/>
            </a:xfrm>
            <a:custGeom>
              <a:avLst/>
              <a:gdLst>
                <a:gd name="T0" fmla="*/ 36 w 36"/>
                <a:gd name="T1" fmla="*/ 25 h 26"/>
                <a:gd name="T2" fmla="*/ 28 w 36"/>
                <a:gd name="T3" fmla="*/ 23 h 26"/>
                <a:gd name="T4" fmla="*/ 23 w 36"/>
                <a:gd name="T5" fmla="*/ 9 h 26"/>
                <a:gd name="T6" fmla="*/ 0 w 36"/>
                <a:gd name="T7" fmla="*/ 9 h 26"/>
                <a:gd name="T8" fmla="*/ 16 w 36"/>
                <a:gd name="T9" fmla="*/ 4 h 26"/>
                <a:gd name="T10" fmla="*/ 27 w 36"/>
                <a:gd name="T11" fmla="*/ 13 h 26"/>
                <a:gd name="T12" fmla="*/ 30 w 36"/>
                <a:gd name="T13" fmla="*/ 19 h 26"/>
                <a:gd name="T14" fmla="*/ 36 w 36"/>
                <a:gd name="T15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6">
                  <a:moveTo>
                    <a:pt x="36" y="25"/>
                  </a:moveTo>
                  <a:cubicBezTo>
                    <a:pt x="33" y="26"/>
                    <a:pt x="30" y="25"/>
                    <a:pt x="28" y="23"/>
                  </a:cubicBezTo>
                  <a:cubicBezTo>
                    <a:pt x="26" y="19"/>
                    <a:pt x="27" y="14"/>
                    <a:pt x="23" y="9"/>
                  </a:cubicBezTo>
                  <a:cubicBezTo>
                    <a:pt x="13" y="0"/>
                    <a:pt x="6" y="15"/>
                    <a:pt x="0" y="9"/>
                  </a:cubicBezTo>
                  <a:cubicBezTo>
                    <a:pt x="7" y="8"/>
                    <a:pt x="9" y="3"/>
                    <a:pt x="16" y="4"/>
                  </a:cubicBezTo>
                  <a:cubicBezTo>
                    <a:pt x="21" y="4"/>
                    <a:pt x="25" y="8"/>
                    <a:pt x="27" y="13"/>
                  </a:cubicBezTo>
                  <a:cubicBezTo>
                    <a:pt x="28" y="15"/>
                    <a:pt x="29" y="17"/>
                    <a:pt x="30" y="19"/>
                  </a:cubicBezTo>
                  <a:lnTo>
                    <a:pt x="36" y="25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60"/>
            <p:cNvSpPr>
              <a:spLocks/>
            </p:cNvSpPr>
            <p:nvPr/>
          </p:nvSpPr>
          <p:spPr bwMode="auto">
            <a:xfrm>
              <a:off x="3879851" y="2098675"/>
              <a:ext cx="44450" cy="87313"/>
            </a:xfrm>
            <a:custGeom>
              <a:avLst/>
              <a:gdLst>
                <a:gd name="T0" fmla="*/ 6 w 8"/>
                <a:gd name="T1" fmla="*/ 0 h 16"/>
                <a:gd name="T2" fmla="*/ 0 w 8"/>
                <a:gd name="T3" fmla="*/ 16 h 16"/>
                <a:gd name="T4" fmla="*/ 0 w 8"/>
                <a:gd name="T5" fmla="*/ 14 h 16"/>
                <a:gd name="T6" fmla="*/ 6 w 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6" y="0"/>
                  </a:moveTo>
                  <a:cubicBezTo>
                    <a:pt x="8" y="8"/>
                    <a:pt x="4" y="10"/>
                    <a:pt x="0" y="16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6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61"/>
            <p:cNvSpPr>
              <a:spLocks/>
            </p:cNvSpPr>
            <p:nvPr/>
          </p:nvSpPr>
          <p:spPr bwMode="auto">
            <a:xfrm>
              <a:off x="4273551" y="2159000"/>
              <a:ext cx="173037" cy="93663"/>
            </a:xfrm>
            <a:custGeom>
              <a:avLst/>
              <a:gdLst>
                <a:gd name="T0" fmla="*/ 31 w 31"/>
                <a:gd name="T1" fmla="*/ 13 h 17"/>
                <a:gd name="T2" fmla="*/ 31 w 31"/>
                <a:gd name="T3" fmla="*/ 15 h 17"/>
                <a:gd name="T4" fmla="*/ 23 w 31"/>
                <a:gd name="T5" fmla="*/ 11 h 17"/>
                <a:gd name="T6" fmla="*/ 17 w 31"/>
                <a:gd name="T7" fmla="*/ 11 h 17"/>
                <a:gd name="T8" fmla="*/ 0 w 31"/>
                <a:gd name="T9" fmla="*/ 15 h 17"/>
                <a:gd name="T10" fmla="*/ 7 w 31"/>
                <a:gd name="T11" fmla="*/ 11 h 17"/>
                <a:gd name="T12" fmla="*/ 21 w 31"/>
                <a:gd name="T13" fmla="*/ 2 h 17"/>
                <a:gd name="T14" fmla="*/ 31 w 31"/>
                <a:gd name="T1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7">
                  <a:moveTo>
                    <a:pt x="31" y="13"/>
                  </a:moveTo>
                  <a:cubicBezTo>
                    <a:pt x="31" y="15"/>
                    <a:pt x="31" y="15"/>
                    <a:pt x="31" y="15"/>
                  </a:cubicBezTo>
                  <a:cubicBezTo>
                    <a:pt x="27" y="14"/>
                    <a:pt x="26" y="12"/>
                    <a:pt x="23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1" y="11"/>
                    <a:pt x="5" y="17"/>
                    <a:pt x="0" y="15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0" y="8"/>
                    <a:pt x="16" y="0"/>
                    <a:pt x="21" y="2"/>
                  </a:cubicBezTo>
                  <a:cubicBezTo>
                    <a:pt x="24" y="4"/>
                    <a:pt x="22" y="10"/>
                    <a:pt x="31" y="1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2"/>
            <p:cNvSpPr>
              <a:spLocks/>
            </p:cNvSpPr>
            <p:nvPr/>
          </p:nvSpPr>
          <p:spPr bwMode="auto">
            <a:xfrm>
              <a:off x="3714751" y="2163762"/>
              <a:ext cx="309562" cy="306388"/>
            </a:xfrm>
            <a:custGeom>
              <a:avLst/>
              <a:gdLst>
                <a:gd name="T0" fmla="*/ 26 w 56"/>
                <a:gd name="T1" fmla="*/ 0 h 55"/>
                <a:gd name="T2" fmla="*/ 30 w 56"/>
                <a:gd name="T3" fmla="*/ 12 h 55"/>
                <a:gd name="T4" fmla="*/ 34 w 56"/>
                <a:gd name="T5" fmla="*/ 3 h 55"/>
                <a:gd name="T6" fmla="*/ 40 w 56"/>
                <a:gd name="T7" fmla="*/ 4 h 55"/>
                <a:gd name="T8" fmla="*/ 55 w 56"/>
                <a:gd name="T9" fmla="*/ 32 h 55"/>
                <a:gd name="T10" fmla="*/ 28 w 56"/>
                <a:gd name="T11" fmla="*/ 51 h 55"/>
                <a:gd name="T12" fmla="*/ 38 w 56"/>
                <a:gd name="T13" fmla="*/ 33 h 55"/>
                <a:gd name="T14" fmla="*/ 19 w 56"/>
                <a:gd name="T15" fmla="*/ 31 h 55"/>
                <a:gd name="T16" fmla="*/ 26 w 56"/>
                <a:gd name="T17" fmla="*/ 30 h 55"/>
                <a:gd name="T18" fmla="*/ 30 w 56"/>
                <a:gd name="T19" fmla="*/ 34 h 55"/>
                <a:gd name="T20" fmla="*/ 21 w 56"/>
                <a:gd name="T21" fmla="*/ 47 h 55"/>
                <a:gd name="T22" fmla="*/ 19 w 56"/>
                <a:gd name="T23" fmla="*/ 52 h 55"/>
                <a:gd name="T24" fmla="*/ 5 w 56"/>
                <a:gd name="T25" fmla="*/ 42 h 55"/>
                <a:gd name="T26" fmla="*/ 4 w 56"/>
                <a:gd name="T27" fmla="*/ 14 h 55"/>
                <a:gd name="T28" fmla="*/ 10 w 56"/>
                <a:gd name="T29" fmla="*/ 7 h 55"/>
                <a:gd name="T30" fmla="*/ 9 w 56"/>
                <a:gd name="T31" fmla="*/ 12 h 55"/>
                <a:gd name="T32" fmla="*/ 20 w 56"/>
                <a:gd name="T33" fmla="*/ 1 h 55"/>
                <a:gd name="T34" fmla="*/ 26 w 56"/>
                <a:gd name="T3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55">
                  <a:moveTo>
                    <a:pt x="26" y="0"/>
                  </a:moveTo>
                  <a:cubicBezTo>
                    <a:pt x="26" y="4"/>
                    <a:pt x="26" y="11"/>
                    <a:pt x="30" y="12"/>
                  </a:cubicBezTo>
                  <a:cubicBezTo>
                    <a:pt x="34" y="13"/>
                    <a:pt x="32" y="5"/>
                    <a:pt x="34" y="3"/>
                  </a:cubicBezTo>
                  <a:cubicBezTo>
                    <a:pt x="36" y="2"/>
                    <a:pt x="39" y="3"/>
                    <a:pt x="40" y="4"/>
                  </a:cubicBezTo>
                  <a:cubicBezTo>
                    <a:pt x="53" y="9"/>
                    <a:pt x="56" y="19"/>
                    <a:pt x="55" y="32"/>
                  </a:cubicBezTo>
                  <a:cubicBezTo>
                    <a:pt x="55" y="49"/>
                    <a:pt x="31" y="55"/>
                    <a:pt x="28" y="51"/>
                  </a:cubicBezTo>
                  <a:cubicBezTo>
                    <a:pt x="26" y="47"/>
                    <a:pt x="40" y="42"/>
                    <a:pt x="38" y="33"/>
                  </a:cubicBezTo>
                  <a:cubicBezTo>
                    <a:pt x="36" y="23"/>
                    <a:pt x="21" y="21"/>
                    <a:pt x="19" y="31"/>
                  </a:cubicBezTo>
                  <a:cubicBezTo>
                    <a:pt x="17" y="37"/>
                    <a:pt x="29" y="43"/>
                    <a:pt x="26" y="30"/>
                  </a:cubicBezTo>
                  <a:cubicBezTo>
                    <a:pt x="28" y="31"/>
                    <a:pt x="30" y="31"/>
                    <a:pt x="30" y="34"/>
                  </a:cubicBezTo>
                  <a:cubicBezTo>
                    <a:pt x="33" y="40"/>
                    <a:pt x="24" y="43"/>
                    <a:pt x="21" y="47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4" y="50"/>
                    <a:pt x="8" y="46"/>
                    <a:pt x="5" y="42"/>
                  </a:cubicBezTo>
                  <a:cubicBezTo>
                    <a:pt x="0" y="34"/>
                    <a:pt x="0" y="22"/>
                    <a:pt x="4" y="14"/>
                  </a:cubicBezTo>
                  <a:cubicBezTo>
                    <a:pt x="6" y="11"/>
                    <a:pt x="7" y="8"/>
                    <a:pt x="10" y="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7" y="9"/>
                    <a:pt x="17" y="3"/>
                    <a:pt x="20" y="1"/>
                  </a:cubicBezTo>
                  <a:lnTo>
                    <a:pt x="26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3"/>
            <p:cNvSpPr>
              <a:spLocks/>
            </p:cNvSpPr>
            <p:nvPr/>
          </p:nvSpPr>
          <p:spPr bwMode="auto">
            <a:xfrm>
              <a:off x="4629151" y="2197100"/>
              <a:ext cx="60325" cy="77788"/>
            </a:xfrm>
            <a:custGeom>
              <a:avLst/>
              <a:gdLst>
                <a:gd name="T0" fmla="*/ 4 w 11"/>
                <a:gd name="T1" fmla="*/ 0 h 14"/>
                <a:gd name="T2" fmla="*/ 11 w 11"/>
                <a:gd name="T3" fmla="*/ 9 h 14"/>
                <a:gd name="T4" fmla="*/ 6 w 11"/>
                <a:gd name="T5" fmla="*/ 12 h 14"/>
                <a:gd name="T6" fmla="*/ 0 w 11"/>
                <a:gd name="T7" fmla="*/ 14 h 14"/>
                <a:gd name="T8" fmla="*/ 2 w 11"/>
                <a:gd name="T9" fmla="*/ 7 h 14"/>
                <a:gd name="T10" fmla="*/ 4 w 1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4">
                  <a:moveTo>
                    <a:pt x="4" y="0"/>
                  </a:moveTo>
                  <a:cubicBezTo>
                    <a:pt x="6" y="3"/>
                    <a:pt x="10" y="5"/>
                    <a:pt x="11" y="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4"/>
                    <a:pt x="2" y="2"/>
                    <a:pt x="4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64"/>
            <p:cNvSpPr>
              <a:spLocks/>
            </p:cNvSpPr>
            <p:nvPr/>
          </p:nvSpPr>
          <p:spPr bwMode="auto">
            <a:xfrm>
              <a:off x="2909888" y="2214562"/>
              <a:ext cx="727075" cy="582613"/>
            </a:xfrm>
            <a:custGeom>
              <a:avLst/>
              <a:gdLst>
                <a:gd name="T0" fmla="*/ 82 w 131"/>
                <a:gd name="T1" fmla="*/ 5 h 105"/>
                <a:gd name="T2" fmla="*/ 93 w 131"/>
                <a:gd name="T3" fmla="*/ 10 h 105"/>
                <a:gd name="T4" fmla="*/ 85 w 131"/>
                <a:gd name="T5" fmla="*/ 9 h 105"/>
                <a:gd name="T6" fmla="*/ 77 w 131"/>
                <a:gd name="T7" fmla="*/ 7 h 105"/>
                <a:gd name="T8" fmla="*/ 60 w 131"/>
                <a:gd name="T9" fmla="*/ 18 h 105"/>
                <a:gd name="T10" fmla="*/ 57 w 131"/>
                <a:gd name="T11" fmla="*/ 25 h 105"/>
                <a:gd name="T12" fmla="*/ 53 w 131"/>
                <a:gd name="T13" fmla="*/ 30 h 105"/>
                <a:gd name="T14" fmla="*/ 49 w 131"/>
                <a:gd name="T15" fmla="*/ 29 h 105"/>
                <a:gd name="T16" fmla="*/ 54 w 131"/>
                <a:gd name="T17" fmla="*/ 35 h 105"/>
                <a:gd name="T18" fmla="*/ 56 w 131"/>
                <a:gd name="T19" fmla="*/ 47 h 105"/>
                <a:gd name="T20" fmla="*/ 76 w 131"/>
                <a:gd name="T21" fmla="*/ 40 h 105"/>
                <a:gd name="T22" fmla="*/ 83 w 131"/>
                <a:gd name="T23" fmla="*/ 32 h 105"/>
                <a:gd name="T24" fmla="*/ 91 w 131"/>
                <a:gd name="T25" fmla="*/ 33 h 105"/>
                <a:gd name="T26" fmla="*/ 97 w 131"/>
                <a:gd name="T27" fmla="*/ 32 h 105"/>
                <a:gd name="T28" fmla="*/ 108 w 131"/>
                <a:gd name="T29" fmla="*/ 35 h 105"/>
                <a:gd name="T30" fmla="*/ 117 w 131"/>
                <a:gd name="T31" fmla="*/ 39 h 105"/>
                <a:gd name="T32" fmla="*/ 118 w 131"/>
                <a:gd name="T33" fmla="*/ 44 h 105"/>
                <a:gd name="T34" fmla="*/ 124 w 131"/>
                <a:gd name="T35" fmla="*/ 57 h 105"/>
                <a:gd name="T36" fmla="*/ 119 w 131"/>
                <a:gd name="T37" fmla="*/ 61 h 105"/>
                <a:gd name="T38" fmla="*/ 117 w 131"/>
                <a:gd name="T39" fmla="*/ 52 h 105"/>
                <a:gd name="T40" fmla="*/ 117 w 131"/>
                <a:gd name="T41" fmla="*/ 53 h 105"/>
                <a:gd name="T42" fmla="*/ 118 w 131"/>
                <a:gd name="T43" fmla="*/ 53 h 105"/>
                <a:gd name="T44" fmla="*/ 112 w 131"/>
                <a:gd name="T45" fmla="*/ 51 h 105"/>
                <a:gd name="T46" fmla="*/ 101 w 131"/>
                <a:gd name="T47" fmla="*/ 43 h 105"/>
                <a:gd name="T48" fmla="*/ 85 w 131"/>
                <a:gd name="T49" fmla="*/ 44 h 105"/>
                <a:gd name="T50" fmla="*/ 74 w 131"/>
                <a:gd name="T51" fmla="*/ 51 h 105"/>
                <a:gd name="T52" fmla="*/ 91 w 131"/>
                <a:gd name="T53" fmla="*/ 63 h 105"/>
                <a:gd name="T54" fmla="*/ 68 w 131"/>
                <a:gd name="T55" fmla="*/ 79 h 105"/>
                <a:gd name="T56" fmla="*/ 70 w 131"/>
                <a:gd name="T57" fmla="*/ 89 h 105"/>
                <a:gd name="T58" fmla="*/ 59 w 131"/>
                <a:gd name="T59" fmla="*/ 89 h 105"/>
                <a:gd name="T60" fmla="*/ 57 w 131"/>
                <a:gd name="T61" fmla="*/ 84 h 105"/>
                <a:gd name="T62" fmla="*/ 25 w 131"/>
                <a:gd name="T63" fmla="*/ 82 h 105"/>
                <a:gd name="T64" fmla="*/ 14 w 131"/>
                <a:gd name="T65" fmla="*/ 96 h 105"/>
                <a:gd name="T66" fmla="*/ 22 w 131"/>
                <a:gd name="T67" fmla="*/ 96 h 105"/>
                <a:gd name="T68" fmla="*/ 22 w 131"/>
                <a:gd name="T69" fmla="*/ 101 h 105"/>
                <a:gd name="T70" fmla="*/ 19 w 131"/>
                <a:gd name="T71" fmla="*/ 102 h 105"/>
                <a:gd name="T72" fmla="*/ 5 w 131"/>
                <a:gd name="T73" fmla="*/ 86 h 105"/>
                <a:gd name="T74" fmla="*/ 13 w 131"/>
                <a:gd name="T75" fmla="*/ 79 h 105"/>
                <a:gd name="T76" fmla="*/ 15 w 131"/>
                <a:gd name="T77" fmla="*/ 74 h 105"/>
                <a:gd name="T78" fmla="*/ 30 w 131"/>
                <a:gd name="T79" fmla="*/ 71 h 105"/>
                <a:gd name="T80" fmla="*/ 40 w 131"/>
                <a:gd name="T81" fmla="*/ 68 h 105"/>
                <a:gd name="T82" fmla="*/ 43 w 131"/>
                <a:gd name="T83" fmla="*/ 63 h 105"/>
                <a:gd name="T84" fmla="*/ 47 w 131"/>
                <a:gd name="T85" fmla="*/ 69 h 105"/>
                <a:gd name="T86" fmla="*/ 54 w 131"/>
                <a:gd name="T87" fmla="*/ 69 h 105"/>
                <a:gd name="T88" fmla="*/ 53 w 131"/>
                <a:gd name="T89" fmla="*/ 64 h 105"/>
                <a:gd name="T90" fmla="*/ 35 w 131"/>
                <a:gd name="T91" fmla="*/ 59 h 105"/>
                <a:gd name="T92" fmla="*/ 28 w 131"/>
                <a:gd name="T93" fmla="*/ 56 h 105"/>
                <a:gd name="T94" fmla="*/ 39 w 131"/>
                <a:gd name="T95" fmla="*/ 55 h 105"/>
                <a:gd name="T96" fmla="*/ 46 w 131"/>
                <a:gd name="T97" fmla="*/ 52 h 105"/>
                <a:gd name="T98" fmla="*/ 40 w 131"/>
                <a:gd name="T99" fmla="*/ 50 h 105"/>
                <a:gd name="T100" fmla="*/ 26 w 131"/>
                <a:gd name="T101" fmla="*/ 41 h 105"/>
                <a:gd name="T102" fmla="*/ 32 w 131"/>
                <a:gd name="T103" fmla="*/ 43 h 105"/>
                <a:gd name="T104" fmla="*/ 44 w 131"/>
                <a:gd name="T105" fmla="*/ 44 h 105"/>
                <a:gd name="T106" fmla="*/ 44 w 131"/>
                <a:gd name="T107" fmla="*/ 40 h 105"/>
                <a:gd name="T108" fmla="*/ 30 w 131"/>
                <a:gd name="T109" fmla="*/ 32 h 105"/>
                <a:gd name="T110" fmla="*/ 47 w 131"/>
                <a:gd name="T111" fmla="*/ 30 h 105"/>
                <a:gd name="T112" fmla="*/ 38 w 131"/>
                <a:gd name="T113" fmla="*/ 24 h 105"/>
                <a:gd name="T114" fmla="*/ 46 w 131"/>
                <a:gd name="T115" fmla="*/ 25 h 105"/>
                <a:gd name="T116" fmla="*/ 54 w 131"/>
                <a:gd name="T117" fmla="*/ 10 h 105"/>
                <a:gd name="T118" fmla="*/ 63 w 131"/>
                <a:gd name="T119" fmla="*/ 7 h 105"/>
                <a:gd name="T120" fmla="*/ 67 w 131"/>
                <a:gd name="T121" fmla="*/ 3 h 105"/>
                <a:gd name="T122" fmla="*/ 82 w 131"/>
                <a:gd name="T123" fmla="*/ 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1" h="105">
                  <a:moveTo>
                    <a:pt x="82" y="5"/>
                  </a:moveTo>
                  <a:cubicBezTo>
                    <a:pt x="87" y="1"/>
                    <a:pt x="92" y="4"/>
                    <a:pt x="93" y="10"/>
                  </a:cubicBezTo>
                  <a:cubicBezTo>
                    <a:pt x="85" y="9"/>
                    <a:pt x="85" y="9"/>
                    <a:pt x="85" y="9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1" y="7"/>
                    <a:pt x="62" y="12"/>
                    <a:pt x="60" y="18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0" y="32"/>
                    <a:pt x="54" y="33"/>
                    <a:pt x="54" y="35"/>
                  </a:cubicBezTo>
                  <a:cubicBezTo>
                    <a:pt x="54" y="38"/>
                    <a:pt x="44" y="44"/>
                    <a:pt x="56" y="47"/>
                  </a:cubicBezTo>
                  <a:cubicBezTo>
                    <a:pt x="61" y="49"/>
                    <a:pt x="72" y="44"/>
                    <a:pt x="76" y="40"/>
                  </a:cubicBezTo>
                  <a:cubicBezTo>
                    <a:pt x="78" y="37"/>
                    <a:pt x="80" y="34"/>
                    <a:pt x="83" y="32"/>
                  </a:cubicBezTo>
                  <a:cubicBezTo>
                    <a:pt x="87" y="30"/>
                    <a:pt x="88" y="33"/>
                    <a:pt x="91" y="33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103" y="31"/>
                    <a:pt x="103" y="33"/>
                    <a:pt x="108" y="35"/>
                  </a:cubicBezTo>
                  <a:cubicBezTo>
                    <a:pt x="111" y="36"/>
                    <a:pt x="116" y="34"/>
                    <a:pt x="117" y="39"/>
                  </a:cubicBezTo>
                  <a:cubicBezTo>
                    <a:pt x="117" y="41"/>
                    <a:pt x="116" y="43"/>
                    <a:pt x="118" y="44"/>
                  </a:cubicBezTo>
                  <a:cubicBezTo>
                    <a:pt x="120" y="47"/>
                    <a:pt x="131" y="48"/>
                    <a:pt x="124" y="57"/>
                  </a:cubicBezTo>
                  <a:cubicBezTo>
                    <a:pt x="123" y="58"/>
                    <a:pt x="121" y="61"/>
                    <a:pt x="119" y="61"/>
                  </a:cubicBezTo>
                  <a:cubicBezTo>
                    <a:pt x="113" y="63"/>
                    <a:pt x="108" y="53"/>
                    <a:pt x="117" y="52"/>
                  </a:cubicBezTo>
                  <a:cubicBezTo>
                    <a:pt x="117" y="53"/>
                    <a:pt x="117" y="53"/>
                    <a:pt x="117" y="53"/>
                  </a:cubicBezTo>
                  <a:cubicBezTo>
                    <a:pt x="118" y="53"/>
                    <a:pt x="118" y="53"/>
                    <a:pt x="118" y="53"/>
                  </a:cubicBezTo>
                  <a:cubicBezTo>
                    <a:pt x="118" y="48"/>
                    <a:pt x="116" y="48"/>
                    <a:pt x="112" y="51"/>
                  </a:cubicBezTo>
                  <a:cubicBezTo>
                    <a:pt x="108" y="48"/>
                    <a:pt x="105" y="45"/>
                    <a:pt x="101" y="43"/>
                  </a:cubicBezTo>
                  <a:cubicBezTo>
                    <a:pt x="94" y="40"/>
                    <a:pt x="91" y="45"/>
                    <a:pt x="85" y="44"/>
                  </a:cubicBezTo>
                  <a:cubicBezTo>
                    <a:pt x="81" y="43"/>
                    <a:pt x="73" y="45"/>
                    <a:pt x="74" y="51"/>
                  </a:cubicBezTo>
                  <a:cubicBezTo>
                    <a:pt x="77" y="62"/>
                    <a:pt x="90" y="49"/>
                    <a:pt x="91" y="63"/>
                  </a:cubicBezTo>
                  <a:cubicBezTo>
                    <a:pt x="92" y="75"/>
                    <a:pt x="74" y="75"/>
                    <a:pt x="68" y="79"/>
                  </a:cubicBezTo>
                  <a:cubicBezTo>
                    <a:pt x="63" y="82"/>
                    <a:pt x="64" y="87"/>
                    <a:pt x="70" y="89"/>
                  </a:cubicBezTo>
                  <a:cubicBezTo>
                    <a:pt x="68" y="93"/>
                    <a:pt x="62" y="93"/>
                    <a:pt x="59" y="89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49" y="99"/>
                    <a:pt x="35" y="81"/>
                    <a:pt x="25" y="82"/>
                  </a:cubicBezTo>
                  <a:cubicBezTo>
                    <a:pt x="19" y="83"/>
                    <a:pt x="8" y="90"/>
                    <a:pt x="14" y="96"/>
                  </a:cubicBezTo>
                  <a:cubicBezTo>
                    <a:pt x="17" y="99"/>
                    <a:pt x="19" y="95"/>
                    <a:pt x="22" y="96"/>
                  </a:cubicBezTo>
                  <a:cubicBezTo>
                    <a:pt x="25" y="97"/>
                    <a:pt x="23" y="100"/>
                    <a:pt x="22" y="101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9" y="105"/>
                    <a:pt x="0" y="96"/>
                    <a:pt x="5" y="86"/>
                  </a:cubicBezTo>
                  <a:cubicBezTo>
                    <a:pt x="8" y="82"/>
                    <a:pt x="11" y="82"/>
                    <a:pt x="13" y="79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8" y="68"/>
                    <a:pt x="25" y="69"/>
                    <a:pt x="30" y="71"/>
                  </a:cubicBezTo>
                  <a:cubicBezTo>
                    <a:pt x="31" y="64"/>
                    <a:pt x="36" y="67"/>
                    <a:pt x="40" y="68"/>
                  </a:cubicBezTo>
                  <a:cubicBezTo>
                    <a:pt x="41" y="65"/>
                    <a:pt x="41" y="64"/>
                    <a:pt x="43" y="63"/>
                  </a:cubicBezTo>
                  <a:cubicBezTo>
                    <a:pt x="50" y="59"/>
                    <a:pt x="57" y="72"/>
                    <a:pt x="47" y="69"/>
                  </a:cubicBezTo>
                  <a:cubicBezTo>
                    <a:pt x="48" y="74"/>
                    <a:pt x="53" y="72"/>
                    <a:pt x="54" y="69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49" y="57"/>
                    <a:pt x="41" y="60"/>
                    <a:pt x="35" y="59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31" y="54"/>
                    <a:pt x="36" y="55"/>
                    <a:pt x="39" y="55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4" y="49"/>
                    <a:pt x="29" y="46"/>
                    <a:pt x="26" y="4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39" y="40"/>
                    <a:pt x="32" y="37"/>
                    <a:pt x="30" y="32"/>
                  </a:cubicBezTo>
                  <a:cubicBezTo>
                    <a:pt x="35" y="34"/>
                    <a:pt x="46" y="38"/>
                    <a:pt x="47" y="30"/>
                  </a:cubicBezTo>
                  <a:cubicBezTo>
                    <a:pt x="42" y="30"/>
                    <a:pt x="39" y="28"/>
                    <a:pt x="38" y="24"/>
                  </a:cubicBezTo>
                  <a:cubicBezTo>
                    <a:pt x="40" y="24"/>
                    <a:pt x="44" y="26"/>
                    <a:pt x="46" y="25"/>
                  </a:cubicBezTo>
                  <a:cubicBezTo>
                    <a:pt x="50" y="23"/>
                    <a:pt x="51" y="14"/>
                    <a:pt x="54" y="10"/>
                  </a:cubicBezTo>
                  <a:cubicBezTo>
                    <a:pt x="58" y="6"/>
                    <a:pt x="61" y="8"/>
                    <a:pt x="63" y="7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72" y="0"/>
                    <a:pt x="78" y="0"/>
                    <a:pt x="82" y="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65"/>
            <p:cNvSpPr>
              <a:spLocks/>
            </p:cNvSpPr>
            <p:nvPr/>
          </p:nvSpPr>
          <p:spPr bwMode="auto">
            <a:xfrm>
              <a:off x="4435476" y="2236787"/>
              <a:ext cx="60325" cy="55563"/>
            </a:xfrm>
            <a:custGeom>
              <a:avLst/>
              <a:gdLst>
                <a:gd name="T0" fmla="*/ 11 w 11"/>
                <a:gd name="T1" fmla="*/ 0 h 10"/>
                <a:gd name="T2" fmla="*/ 8 w 11"/>
                <a:gd name="T3" fmla="*/ 4 h 10"/>
                <a:gd name="T4" fmla="*/ 7 w 11"/>
                <a:gd name="T5" fmla="*/ 1 h 10"/>
                <a:gd name="T6" fmla="*/ 11 w 1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11" y="0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3" y="10"/>
                    <a:pt x="0" y="3"/>
                    <a:pt x="7" y="1"/>
                  </a:cubicBezTo>
                  <a:lnTo>
                    <a:pt x="1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66"/>
            <p:cNvSpPr>
              <a:spLocks/>
            </p:cNvSpPr>
            <p:nvPr/>
          </p:nvSpPr>
          <p:spPr bwMode="auto">
            <a:xfrm>
              <a:off x="3641726" y="2225675"/>
              <a:ext cx="66675" cy="133350"/>
            </a:xfrm>
            <a:custGeom>
              <a:avLst/>
              <a:gdLst>
                <a:gd name="T0" fmla="*/ 12 w 12"/>
                <a:gd name="T1" fmla="*/ 5 h 24"/>
                <a:gd name="T2" fmla="*/ 4 w 12"/>
                <a:gd name="T3" fmla="*/ 24 h 24"/>
                <a:gd name="T4" fmla="*/ 2 w 12"/>
                <a:gd name="T5" fmla="*/ 18 h 24"/>
                <a:gd name="T6" fmla="*/ 9 w 12"/>
                <a:gd name="T7" fmla="*/ 2 h 24"/>
                <a:gd name="T8" fmla="*/ 12 w 12"/>
                <a:gd name="T9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4">
                  <a:moveTo>
                    <a:pt x="12" y="5"/>
                  </a:moveTo>
                  <a:cubicBezTo>
                    <a:pt x="2" y="6"/>
                    <a:pt x="4" y="17"/>
                    <a:pt x="4" y="24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4"/>
                    <a:pt x="0" y="0"/>
                    <a:pt x="9" y="2"/>
                  </a:cubicBezTo>
                  <a:cubicBezTo>
                    <a:pt x="11" y="3"/>
                    <a:pt x="11" y="3"/>
                    <a:pt x="12" y="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67"/>
            <p:cNvSpPr>
              <a:spLocks/>
            </p:cNvSpPr>
            <p:nvPr/>
          </p:nvSpPr>
          <p:spPr bwMode="auto">
            <a:xfrm>
              <a:off x="4645026" y="2252662"/>
              <a:ext cx="173037" cy="217488"/>
            </a:xfrm>
            <a:custGeom>
              <a:avLst/>
              <a:gdLst>
                <a:gd name="T0" fmla="*/ 3 w 31"/>
                <a:gd name="T1" fmla="*/ 39 h 39"/>
                <a:gd name="T2" fmla="*/ 0 w 31"/>
                <a:gd name="T3" fmla="*/ 30 h 39"/>
                <a:gd name="T4" fmla="*/ 12 w 31"/>
                <a:gd name="T5" fmla="*/ 22 h 39"/>
                <a:gd name="T6" fmla="*/ 1 w 31"/>
                <a:gd name="T7" fmla="*/ 21 h 39"/>
                <a:gd name="T8" fmla="*/ 11 w 31"/>
                <a:gd name="T9" fmla="*/ 16 h 39"/>
                <a:gd name="T10" fmla="*/ 8 w 31"/>
                <a:gd name="T11" fmla="*/ 12 h 39"/>
                <a:gd name="T12" fmla="*/ 3 w 31"/>
                <a:gd name="T13" fmla="*/ 12 h 39"/>
                <a:gd name="T14" fmla="*/ 7 w 31"/>
                <a:gd name="T15" fmla="*/ 8 h 39"/>
                <a:gd name="T16" fmla="*/ 11 w 31"/>
                <a:gd name="T17" fmla="*/ 0 h 39"/>
                <a:gd name="T18" fmla="*/ 23 w 31"/>
                <a:gd name="T19" fmla="*/ 30 h 39"/>
                <a:gd name="T20" fmla="*/ 13 w 31"/>
                <a:gd name="T21" fmla="*/ 36 h 39"/>
                <a:gd name="T22" fmla="*/ 3 w 31"/>
                <a:gd name="T2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39">
                  <a:moveTo>
                    <a:pt x="3" y="39"/>
                  </a:moveTo>
                  <a:cubicBezTo>
                    <a:pt x="2" y="35"/>
                    <a:pt x="2" y="34"/>
                    <a:pt x="0" y="30"/>
                  </a:cubicBezTo>
                  <a:cubicBezTo>
                    <a:pt x="5" y="30"/>
                    <a:pt x="12" y="28"/>
                    <a:pt x="12" y="22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4" y="19"/>
                    <a:pt x="7" y="19"/>
                    <a:pt x="11" y="16"/>
                  </a:cubicBezTo>
                  <a:cubicBezTo>
                    <a:pt x="14" y="12"/>
                    <a:pt x="12" y="11"/>
                    <a:pt x="8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3" y="2"/>
                    <a:pt x="31" y="19"/>
                    <a:pt x="23" y="30"/>
                  </a:cubicBezTo>
                  <a:cubicBezTo>
                    <a:pt x="21" y="33"/>
                    <a:pt x="17" y="34"/>
                    <a:pt x="13" y="36"/>
                  </a:cubicBezTo>
                  <a:cubicBezTo>
                    <a:pt x="10" y="37"/>
                    <a:pt x="7" y="39"/>
                    <a:pt x="3" y="39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68"/>
            <p:cNvSpPr>
              <a:spLocks/>
            </p:cNvSpPr>
            <p:nvPr/>
          </p:nvSpPr>
          <p:spPr bwMode="auto">
            <a:xfrm>
              <a:off x="4030663" y="2252662"/>
              <a:ext cx="88900" cy="161925"/>
            </a:xfrm>
            <a:custGeom>
              <a:avLst/>
              <a:gdLst>
                <a:gd name="T0" fmla="*/ 12 w 16"/>
                <a:gd name="T1" fmla="*/ 29 h 29"/>
                <a:gd name="T2" fmla="*/ 8 w 16"/>
                <a:gd name="T3" fmla="*/ 6 h 29"/>
                <a:gd name="T4" fmla="*/ 0 w 16"/>
                <a:gd name="T5" fmla="*/ 2 h 29"/>
                <a:gd name="T6" fmla="*/ 0 w 16"/>
                <a:gd name="T7" fmla="*/ 0 h 29"/>
                <a:gd name="T8" fmla="*/ 9 w 16"/>
                <a:gd name="T9" fmla="*/ 3 h 29"/>
                <a:gd name="T10" fmla="*/ 11 w 16"/>
                <a:gd name="T11" fmla="*/ 22 h 29"/>
                <a:gd name="T12" fmla="*/ 12 w 16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9">
                  <a:moveTo>
                    <a:pt x="12" y="29"/>
                  </a:moveTo>
                  <a:cubicBezTo>
                    <a:pt x="3" y="23"/>
                    <a:pt x="15" y="13"/>
                    <a:pt x="8" y="6"/>
                  </a:cubicBezTo>
                  <a:cubicBezTo>
                    <a:pt x="6" y="3"/>
                    <a:pt x="3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0"/>
                    <a:pt x="9" y="3"/>
                  </a:cubicBezTo>
                  <a:cubicBezTo>
                    <a:pt x="16" y="9"/>
                    <a:pt x="11" y="15"/>
                    <a:pt x="11" y="22"/>
                  </a:cubicBezTo>
                  <a:lnTo>
                    <a:pt x="12" y="2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69"/>
            <p:cNvSpPr>
              <a:spLocks/>
            </p:cNvSpPr>
            <p:nvPr/>
          </p:nvSpPr>
          <p:spPr bwMode="auto">
            <a:xfrm>
              <a:off x="3236913" y="2259012"/>
              <a:ext cx="206375" cy="111125"/>
            </a:xfrm>
            <a:custGeom>
              <a:avLst/>
              <a:gdLst>
                <a:gd name="T0" fmla="*/ 37 w 37"/>
                <a:gd name="T1" fmla="*/ 4 h 20"/>
                <a:gd name="T2" fmla="*/ 9 w 37"/>
                <a:gd name="T3" fmla="*/ 6 h 20"/>
                <a:gd name="T4" fmla="*/ 0 w 37"/>
                <a:gd name="T5" fmla="*/ 20 h 20"/>
                <a:gd name="T6" fmla="*/ 1 w 37"/>
                <a:gd name="T7" fmla="*/ 15 h 20"/>
                <a:gd name="T8" fmla="*/ 13 w 37"/>
                <a:gd name="T9" fmla="*/ 3 h 20"/>
                <a:gd name="T10" fmla="*/ 18 w 37"/>
                <a:gd name="T11" fmla="*/ 2 h 20"/>
                <a:gd name="T12" fmla="*/ 23 w 37"/>
                <a:gd name="T13" fmla="*/ 4 h 20"/>
                <a:gd name="T14" fmla="*/ 37 w 37"/>
                <a:gd name="T15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0">
                  <a:moveTo>
                    <a:pt x="37" y="4"/>
                  </a:moveTo>
                  <a:cubicBezTo>
                    <a:pt x="31" y="11"/>
                    <a:pt x="21" y="0"/>
                    <a:pt x="9" y="6"/>
                  </a:cubicBezTo>
                  <a:cubicBezTo>
                    <a:pt x="1" y="9"/>
                    <a:pt x="6" y="16"/>
                    <a:pt x="0" y="2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4" y="8"/>
                    <a:pt x="5" y="5"/>
                    <a:pt x="13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9" y="5"/>
                    <a:pt x="32" y="6"/>
                    <a:pt x="37" y="4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70"/>
            <p:cNvSpPr>
              <a:spLocks/>
            </p:cNvSpPr>
            <p:nvPr/>
          </p:nvSpPr>
          <p:spPr bwMode="auto">
            <a:xfrm>
              <a:off x="4473576" y="2274887"/>
              <a:ext cx="28575" cy="33338"/>
            </a:xfrm>
            <a:custGeom>
              <a:avLst/>
              <a:gdLst>
                <a:gd name="T0" fmla="*/ 11 w 18"/>
                <a:gd name="T1" fmla="*/ 0 h 21"/>
                <a:gd name="T2" fmla="*/ 18 w 18"/>
                <a:gd name="T3" fmla="*/ 14 h 21"/>
                <a:gd name="T4" fmla="*/ 11 w 18"/>
                <a:gd name="T5" fmla="*/ 21 h 21"/>
                <a:gd name="T6" fmla="*/ 0 w 18"/>
                <a:gd name="T7" fmla="*/ 11 h 21"/>
                <a:gd name="T8" fmla="*/ 11 w 1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11" y="0"/>
                  </a:moveTo>
                  <a:lnTo>
                    <a:pt x="18" y="14"/>
                  </a:lnTo>
                  <a:lnTo>
                    <a:pt x="11" y="21"/>
                  </a:lnTo>
                  <a:lnTo>
                    <a:pt x="0" y="11"/>
                  </a:lnTo>
                  <a:lnTo>
                    <a:pt x="1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1"/>
            <p:cNvSpPr>
              <a:spLocks/>
            </p:cNvSpPr>
            <p:nvPr/>
          </p:nvSpPr>
          <p:spPr bwMode="auto">
            <a:xfrm>
              <a:off x="3248026" y="2286000"/>
              <a:ext cx="177800" cy="111125"/>
            </a:xfrm>
            <a:custGeom>
              <a:avLst/>
              <a:gdLst>
                <a:gd name="T0" fmla="*/ 32 w 32"/>
                <a:gd name="T1" fmla="*/ 12 h 20"/>
                <a:gd name="T2" fmla="*/ 19 w 32"/>
                <a:gd name="T3" fmla="*/ 10 h 20"/>
                <a:gd name="T4" fmla="*/ 4 w 32"/>
                <a:gd name="T5" fmla="*/ 20 h 20"/>
                <a:gd name="T6" fmla="*/ 0 w 32"/>
                <a:gd name="T7" fmla="*/ 19 h 20"/>
                <a:gd name="T8" fmla="*/ 3 w 32"/>
                <a:gd name="T9" fmla="*/ 12 h 20"/>
                <a:gd name="T10" fmla="*/ 5 w 32"/>
                <a:gd name="T11" fmla="*/ 5 h 20"/>
                <a:gd name="T12" fmla="*/ 9 w 32"/>
                <a:gd name="T13" fmla="*/ 3 h 20"/>
                <a:gd name="T14" fmla="*/ 26 w 32"/>
                <a:gd name="T15" fmla="*/ 7 h 20"/>
                <a:gd name="T16" fmla="*/ 32 w 32"/>
                <a:gd name="T1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0">
                  <a:moveTo>
                    <a:pt x="32" y="12"/>
                  </a:moveTo>
                  <a:cubicBezTo>
                    <a:pt x="28" y="11"/>
                    <a:pt x="23" y="9"/>
                    <a:pt x="19" y="10"/>
                  </a:cubicBezTo>
                  <a:cubicBezTo>
                    <a:pt x="12" y="11"/>
                    <a:pt x="7" y="20"/>
                    <a:pt x="4" y="2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6" y="0"/>
                    <a:pt x="20" y="3"/>
                    <a:pt x="26" y="7"/>
                  </a:cubicBezTo>
                  <a:lnTo>
                    <a:pt x="32" y="1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72"/>
            <p:cNvSpPr>
              <a:spLocks/>
            </p:cNvSpPr>
            <p:nvPr/>
          </p:nvSpPr>
          <p:spPr bwMode="auto">
            <a:xfrm>
              <a:off x="4362451" y="2325687"/>
              <a:ext cx="106362" cy="88900"/>
            </a:xfrm>
            <a:custGeom>
              <a:avLst/>
              <a:gdLst>
                <a:gd name="T0" fmla="*/ 2 w 19"/>
                <a:gd name="T1" fmla="*/ 8 h 16"/>
                <a:gd name="T2" fmla="*/ 5 w 19"/>
                <a:gd name="T3" fmla="*/ 3 h 16"/>
                <a:gd name="T4" fmla="*/ 6 w 19"/>
                <a:gd name="T5" fmla="*/ 6 h 16"/>
                <a:gd name="T6" fmla="*/ 5 w 19"/>
                <a:gd name="T7" fmla="*/ 0 h 16"/>
                <a:gd name="T8" fmla="*/ 10 w 19"/>
                <a:gd name="T9" fmla="*/ 2 h 16"/>
                <a:gd name="T10" fmla="*/ 2 w 19"/>
                <a:gd name="T11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6">
                  <a:moveTo>
                    <a:pt x="2" y="8"/>
                  </a:moveTo>
                  <a:cubicBezTo>
                    <a:pt x="9" y="9"/>
                    <a:pt x="11" y="3"/>
                    <a:pt x="5" y="3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6"/>
                    <a:pt x="1" y="2"/>
                    <a:pt x="5" y="0"/>
                  </a:cubicBezTo>
                  <a:cubicBezTo>
                    <a:pt x="7" y="0"/>
                    <a:pt x="9" y="1"/>
                    <a:pt x="10" y="2"/>
                  </a:cubicBezTo>
                  <a:cubicBezTo>
                    <a:pt x="19" y="9"/>
                    <a:pt x="7" y="16"/>
                    <a:pt x="2" y="8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73"/>
            <p:cNvSpPr>
              <a:spLocks/>
            </p:cNvSpPr>
            <p:nvPr/>
          </p:nvSpPr>
          <p:spPr bwMode="auto">
            <a:xfrm>
              <a:off x="3830638" y="2325687"/>
              <a:ext cx="22225" cy="33338"/>
            </a:xfrm>
            <a:custGeom>
              <a:avLst/>
              <a:gdLst>
                <a:gd name="T0" fmla="*/ 2 w 4"/>
                <a:gd name="T1" fmla="*/ 0 h 6"/>
                <a:gd name="T2" fmla="*/ 4 w 4"/>
                <a:gd name="T3" fmla="*/ 6 h 6"/>
                <a:gd name="T4" fmla="*/ 0 w 4"/>
                <a:gd name="T5" fmla="*/ 0 h 6"/>
                <a:gd name="T6" fmla="*/ 2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2" y="4"/>
                    <a:pt x="3" y="4"/>
                    <a:pt x="4" y="6"/>
                  </a:cubicBezTo>
                  <a:cubicBezTo>
                    <a:pt x="0" y="5"/>
                    <a:pt x="0" y="4"/>
                    <a:pt x="0" y="0"/>
                  </a:cubicBezTo>
                  <a:lnTo>
                    <a:pt x="2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74"/>
            <p:cNvSpPr>
              <a:spLocks/>
            </p:cNvSpPr>
            <p:nvPr/>
          </p:nvSpPr>
          <p:spPr bwMode="auto">
            <a:xfrm>
              <a:off x="3830638" y="2341562"/>
              <a:ext cx="93662" cy="277813"/>
            </a:xfrm>
            <a:custGeom>
              <a:avLst/>
              <a:gdLst>
                <a:gd name="T0" fmla="*/ 14 w 17"/>
                <a:gd name="T1" fmla="*/ 0 h 50"/>
                <a:gd name="T2" fmla="*/ 13 w 17"/>
                <a:gd name="T3" fmla="*/ 7 h 50"/>
                <a:gd name="T4" fmla="*/ 3 w 17"/>
                <a:gd name="T5" fmla="*/ 20 h 50"/>
                <a:gd name="T6" fmla="*/ 11 w 17"/>
                <a:gd name="T7" fmla="*/ 43 h 50"/>
                <a:gd name="T8" fmla="*/ 7 w 17"/>
                <a:gd name="T9" fmla="*/ 50 h 50"/>
                <a:gd name="T10" fmla="*/ 11 w 17"/>
                <a:gd name="T11" fmla="*/ 39 h 50"/>
                <a:gd name="T12" fmla="*/ 1 w 17"/>
                <a:gd name="T13" fmla="*/ 18 h 50"/>
                <a:gd name="T14" fmla="*/ 3 w 17"/>
                <a:gd name="T15" fmla="*/ 15 h 50"/>
                <a:gd name="T16" fmla="*/ 11 w 17"/>
                <a:gd name="T17" fmla="*/ 7 h 50"/>
                <a:gd name="T18" fmla="*/ 14 w 17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50">
                  <a:moveTo>
                    <a:pt x="14" y="0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1" y="14"/>
                    <a:pt x="4" y="13"/>
                    <a:pt x="3" y="20"/>
                  </a:cubicBezTo>
                  <a:cubicBezTo>
                    <a:pt x="3" y="27"/>
                    <a:pt x="17" y="32"/>
                    <a:pt x="11" y="43"/>
                  </a:cubicBezTo>
                  <a:cubicBezTo>
                    <a:pt x="10" y="46"/>
                    <a:pt x="9" y="48"/>
                    <a:pt x="7" y="50"/>
                  </a:cubicBezTo>
                  <a:cubicBezTo>
                    <a:pt x="7" y="46"/>
                    <a:pt x="11" y="43"/>
                    <a:pt x="11" y="39"/>
                  </a:cubicBezTo>
                  <a:cubicBezTo>
                    <a:pt x="9" y="31"/>
                    <a:pt x="0" y="28"/>
                    <a:pt x="1" y="18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1" y="7"/>
                    <a:pt x="11" y="7"/>
                    <a:pt x="11" y="7"/>
                  </a:cubicBezTo>
                  <a:lnTo>
                    <a:pt x="14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75"/>
            <p:cNvSpPr>
              <a:spLocks/>
            </p:cNvSpPr>
            <p:nvPr/>
          </p:nvSpPr>
          <p:spPr bwMode="auto">
            <a:xfrm>
              <a:off x="4756151" y="2381250"/>
              <a:ext cx="50800" cy="77788"/>
            </a:xfrm>
            <a:custGeom>
              <a:avLst/>
              <a:gdLst>
                <a:gd name="T0" fmla="*/ 9 w 9"/>
                <a:gd name="T1" fmla="*/ 0 h 14"/>
                <a:gd name="T2" fmla="*/ 3 w 9"/>
                <a:gd name="T3" fmla="*/ 13 h 14"/>
                <a:gd name="T4" fmla="*/ 0 w 9"/>
                <a:gd name="T5" fmla="*/ 14 h 14"/>
                <a:gd name="T6" fmla="*/ 6 w 9"/>
                <a:gd name="T7" fmla="*/ 6 h 14"/>
                <a:gd name="T8" fmla="*/ 9 w 9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9" y="0"/>
                  </a:moveTo>
                  <a:cubicBezTo>
                    <a:pt x="9" y="5"/>
                    <a:pt x="7" y="12"/>
                    <a:pt x="3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1"/>
                    <a:pt x="4" y="8"/>
                    <a:pt x="6" y="6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76"/>
            <p:cNvSpPr>
              <a:spLocks/>
            </p:cNvSpPr>
            <p:nvPr/>
          </p:nvSpPr>
          <p:spPr bwMode="auto">
            <a:xfrm>
              <a:off x="3232151" y="2397125"/>
              <a:ext cx="55562" cy="61913"/>
            </a:xfrm>
            <a:custGeom>
              <a:avLst/>
              <a:gdLst>
                <a:gd name="T0" fmla="*/ 7 w 10"/>
                <a:gd name="T1" fmla="*/ 11 h 11"/>
                <a:gd name="T2" fmla="*/ 0 w 10"/>
                <a:gd name="T3" fmla="*/ 11 h 11"/>
                <a:gd name="T4" fmla="*/ 0 w 10"/>
                <a:gd name="T5" fmla="*/ 0 h 11"/>
                <a:gd name="T6" fmla="*/ 7 w 10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7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2"/>
                    <a:pt x="5" y="5"/>
                    <a:pt x="7" y="1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77"/>
            <p:cNvSpPr>
              <a:spLocks/>
            </p:cNvSpPr>
            <p:nvPr/>
          </p:nvSpPr>
          <p:spPr bwMode="auto">
            <a:xfrm>
              <a:off x="4313238" y="2408237"/>
              <a:ext cx="33337" cy="50800"/>
            </a:xfrm>
            <a:custGeom>
              <a:avLst/>
              <a:gdLst>
                <a:gd name="T0" fmla="*/ 6 w 6"/>
                <a:gd name="T1" fmla="*/ 0 h 9"/>
                <a:gd name="T2" fmla="*/ 5 w 6"/>
                <a:gd name="T3" fmla="*/ 9 h 9"/>
                <a:gd name="T4" fmla="*/ 1 w 6"/>
                <a:gd name="T5" fmla="*/ 7 h 9"/>
                <a:gd name="T6" fmla="*/ 4 w 6"/>
                <a:gd name="T7" fmla="*/ 1 h 9"/>
                <a:gd name="T8" fmla="*/ 0 w 6"/>
                <a:gd name="T9" fmla="*/ 4 h 9"/>
                <a:gd name="T10" fmla="*/ 6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6" y="0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4"/>
                    <a:pt x="3" y="4"/>
                    <a:pt x="4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0"/>
                    <a:pt x="2" y="0"/>
                    <a:pt x="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78"/>
            <p:cNvSpPr>
              <a:spLocks/>
            </p:cNvSpPr>
            <p:nvPr/>
          </p:nvSpPr>
          <p:spPr bwMode="auto">
            <a:xfrm>
              <a:off x="3203576" y="2425700"/>
              <a:ext cx="22225" cy="33338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6 h 6"/>
                <a:gd name="T4" fmla="*/ 2 w 4"/>
                <a:gd name="T5" fmla="*/ 0 h 6"/>
                <a:gd name="T6" fmla="*/ 4 w 4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0" y="5"/>
                    <a:pt x="0" y="4"/>
                    <a:pt x="2" y="0"/>
                  </a:cubicBezTo>
                  <a:lnTo>
                    <a:pt x="4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79"/>
            <p:cNvSpPr>
              <a:spLocks/>
            </p:cNvSpPr>
            <p:nvPr/>
          </p:nvSpPr>
          <p:spPr bwMode="auto">
            <a:xfrm>
              <a:off x="3941763" y="2441575"/>
              <a:ext cx="144462" cy="166688"/>
            </a:xfrm>
            <a:custGeom>
              <a:avLst/>
              <a:gdLst>
                <a:gd name="T0" fmla="*/ 9 w 26"/>
                <a:gd name="T1" fmla="*/ 0 h 30"/>
                <a:gd name="T2" fmla="*/ 14 w 26"/>
                <a:gd name="T3" fmla="*/ 13 h 30"/>
                <a:gd name="T4" fmla="*/ 18 w 26"/>
                <a:gd name="T5" fmla="*/ 16 h 30"/>
                <a:gd name="T6" fmla="*/ 20 w 26"/>
                <a:gd name="T7" fmla="*/ 24 h 30"/>
                <a:gd name="T8" fmla="*/ 26 w 26"/>
                <a:gd name="T9" fmla="*/ 30 h 30"/>
                <a:gd name="T10" fmla="*/ 19 w 26"/>
                <a:gd name="T11" fmla="*/ 28 h 30"/>
                <a:gd name="T12" fmla="*/ 9 w 26"/>
                <a:gd name="T13" fmla="*/ 15 h 30"/>
                <a:gd name="T14" fmla="*/ 4 w 26"/>
                <a:gd name="T15" fmla="*/ 20 h 30"/>
                <a:gd name="T16" fmla="*/ 3 w 26"/>
                <a:gd name="T17" fmla="*/ 25 h 30"/>
                <a:gd name="T18" fmla="*/ 4 w 26"/>
                <a:gd name="T19" fmla="*/ 15 h 30"/>
                <a:gd name="T20" fmla="*/ 9 w 26"/>
                <a:gd name="T21" fmla="*/ 11 h 30"/>
                <a:gd name="T22" fmla="*/ 9 w 26"/>
                <a:gd name="T2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0">
                  <a:moveTo>
                    <a:pt x="9" y="0"/>
                  </a:moveTo>
                  <a:cubicBezTo>
                    <a:pt x="9" y="5"/>
                    <a:pt x="9" y="9"/>
                    <a:pt x="14" y="13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4" y="30"/>
                    <a:pt x="21" y="29"/>
                    <a:pt x="19" y="28"/>
                  </a:cubicBezTo>
                  <a:cubicBezTo>
                    <a:pt x="16" y="24"/>
                    <a:pt x="16" y="13"/>
                    <a:pt x="9" y="15"/>
                  </a:cubicBezTo>
                  <a:cubicBezTo>
                    <a:pt x="7" y="16"/>
                    <a:pt x="5" y="18"/>
                    <a:pt x="4" y="20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0" y="22"/>
                    <a:pt x="1" y="18"/>
                    <a:pt x="4" y="15"/>
                  </a:cubicBezTo>
                  <a:cubicBezTo>
                    <a:pt x="5" y="14"/>
                    <a:pt x="8" y="13"/>
                    <a:pt x="9" y="11"/>
                  </a:cubicBezTo>
                  <a:cubicBezTo>
                    <a:pt x="10" y="7"/>
                    <a:pt x="5" y="3"/>
                    <a:pt x="9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80"/>
            <p:cNvSpPr>
              <a:spLocks/>
            </p:cNvSpPr>
            <p:nvPr/>
          </p:nvSpPr>
          <p:spPr bwMode="auto">
            <a:xfrm>
              <a:off x="3708401" y="2441575"/>
              <a:ext cx="100012" cy="128588"/>
            </a:xfrm>
            <a:custGeom>
              <a:avLst/>
              <a:gdLst>
                <a:gd name="T0" fmla="*/ 11 w 18"/>
                <a:gd name="T1" fmla="*/ 0 h 23"/>
                <a:gd name="T2" fmla="*/ 17 w 18"/>
                <a:gd name="T3" fmla="*/ 13 h 23"/>
                <a:gd name="T4" fmla="*/ 17 w 18"/>
                <a:gd name="T5" fmla="*/ 23 h 23"/>
                <a:gd name="T6" fmla="*/ 13 w 18"/>
                <a:gd name="T7" fmla="*/ 12 h 23"/>
                <a:gd name="T8" fmla="*/ 9 w 18"/>
                <a:gd name="T9" fmla="*/ 10 h 23"/>
                <a:gd name="T10" fmla="*/ 4 w 18"/>
                <a:gd name="T11" fmla="*/ 23 h 23"/>
                <a:gd name="T12" fmla="*/ 2 w 18"/>
                <a:gd name="T13" fmla="*/ 9 h 23"/>
                <a:gd name="T14" fmla="*/ 7 w 18"/>
                <a:gd name="T15" fmla="*/ 0 h 23"/>
                <a:gd name="T16" fmla="*/ 11 w 18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3">
                  <a:moveTo>
                    <a:pt x="11" y="0"/>
                  </a:moveTo>
                  <a:cubicBezTo>
                    <a:pt x="10" y="7"/>
                    <a:pt x="15" y="7"/>
                    <a:pt x="17" y="13"/>
                  </a:cubicBezTo>
                  <a:cubicBezTo>
                    <a:pt x="18" y="16"/>
                    <a:pt x="17" y="19"/>
                    <a:pt x="17" y="23"/>
                  </a:cubicBezTo>
                  <a:cubicBezTo>
                    <a:pt x="15" y="20"/>
                    <a:pt x="16" y="15"/>
                    <a:pt x="13" y="12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3" y="10"/>
                    <a:pt x="4" y="19"/>
                    <a:pt x="4" y="23"/>
                  </a:cubicBezTo>
                  <a:cubicBezTo>
                    <a:pt x="1" y="20"/>
                    <a:pt x="0" y="12"/>
                    <a:pt x="2" y="9"/>
                  </a:cubicBezTo>
                  <a:cubicBezTo>
                    <a:pt x="4" y="6"/>
                    <a:pt x="7" y="10"/>
                    <a:pt x="7" y="0"/>
                  </a:cubicBezTo>
                  <a:lnTo>
                    <a:pt x="1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1"/>
            <p:cNvSpPr>
              <a:spLocks/>
            </p:cNvSpPr>
            <p:nvPr/>
          </p:nvSpPr>
          <p:spPr bwMode="auto">
            <a:xfrm>
              <a:off x="3321051" y="2470150"/>
              <a:ext cx="49212" cy="44450"/>
            </a:xfrm>
            <a:custGeom>
              <a:avLst/>
              <a:gdLst>
                <a:gd name="T0" fmla="*/ 6 w 9"/>
                <a:gd name="T1" fmla="*/ 0 h 8"/>
                <a:gd name="T2" fmla="*/ 9 w 9"/>
                <a:gd name="T3" fmla="*/ 6 h 8"/>
                <a:gd name="T4" fmla="*/ 6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6" y="0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4" y="8"/>
                    <a:pt x="0" y="4"/>
                    <a:pt x="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82"/>
            <p:cNvSpPr>
              <a:spLocks/>
            </p:cNvSpPr>
            <p:nvPr/>
          </p:nvSpPr>
          <p:spPr bwMode="auto">
            <a:xfrm>
              <a:off x="3425826" y="2530475"/>
              <a:ext cx="33337" cy="49213"/>
            </a:xfrm>
            <a:custGeom>
              <a:avLst/>
              <a:gdLst>
                <a:gd name="T0" fmla="*/ 3 w 6"/>
                <a:gd name="T1" fmla="*/ 0 h 9"/>
                <a:gd name="T2" fmla="*/ 3 w 6"/>
                <a:gd name="T3" fmla="*/ 6 h 9"/>
                <a:gd name="T4" fmla="*/ 5 w 6"/>
                <a:gd name="T5" fmla="*/ 5 h 9"/>
                <a:gd name="T6" fmla="*/ 6 w 6"/>
                <a:gd name="T7" fmla="*/ 5 h 9"/>
                <a:gd name="T8" fmla="*/ 0 w 6"/>
                <a:gd name="T9" fmla="*/ 9 h 9"/>
                <a:gd name="T10" fmla="*/ 1 w 6"/>
                <a:gd name="T11" fmla="*/ 6 h 9"/>
                <a:gd name="T12" fmla="*/ 0 w 6"/>
                <a:gd name="T13" fmla="*/ 0 h 9"/>
                <a:gd name="T14" fmla="*/ 3 w 6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9">
                  <a:moveTo>
                    <a:pt x="3" y="0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8"/>
                    <a:pt x="3" y="9"/>
                    <a:pt x="0" y="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83"/>
            <p:cNvSpPr>
              <a:spLocks/>
            </p:cNvSpPr>
            <p:nvPr/>
          </p:nvSpPr>
          <p:spPr bwMode="auto">
            <a:xfrm>
              <a:off x="3803651" y="2570162"/>
              <a:ext cx="15875" cy="20638"/>
            </a:xfrm>
            <a:custGeom>
              <a:avLst/>
              <a:gdLst>
                <a:gd name="T0" fmla="*/ 1 w 3"/>
                <a:gd name="T1" fmla="*/ 0 h 4"/>
                <a:gd name="T2" fmla="*/ 3 w 3"/>
                <a:gd name="T3" fmla="*/ 4 h 4"/>
                <a:gd name="T4" fmla="*/ 1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1" y="3"/>
                    <a:pt x="0" y="2"/>
                    <a:pt x="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84"/>
            <p:cNvSpPr>
              <a:spLocks/>
            </p:cNvSpPr>
            <p:nvPr/>
          </p:nvSpPr>
          <p:spPr bwMode="auto">
            <a:xfrm>
              <a:off x="3387726" y="2752725"/>
              <a:ext cx="1163637" cy="1092200"/>
            </a:xfrm>
            <a:custGeom>
              <a:avLst/>
              <a:gdLst>
                <a:gd name="T0" fmla="*/ 80 w 210"/>
                <a:gd name="T1" fmla="*/ 9 h 197"/>
                <a:gd name="T2" fmla="*/ 68 w 210"/>
                <a:gd name="T3" fmla="*/ 20 h 197"/>
                <a:gd name="T4" fmla="*/ 53 w 210"/>
                <a:gd name="T5" fmla="*/ 39 h 197"/>
                <a:gd name="T6" fmla="*/ 34 w 210"/>
                <a:gd name="T7" fmla="*/ 47 h 197"/>
                <a:gd name="T8" fmla="*/ 14 w 210"/>
                <a:gd name="T9" fmla="*/ 49 h 197"/>
                <a:gd name="T10" fmla="*/ 9 w 210"/>
                <a:gd name="T11" fmla="*/ 74 h 197"/>
                <a:gd name="T12" fmla="*/ 23 w 210"/>
                <a:gd name="T13" fmla="*/ 93 h 197"/>
                <a:gd name="T14" fmla="*/ 16 w 210"/>
                <a:gd name="T15" fmla="*/ 112 h 197"/>
                <a:gd name="T16" fmla="*/ 8 w 210"/>
                <a:gd name="T17" fmla="*/ 124 h 197"/>
                <a:gd name="T18" fmla="*/ 25 w 210"/>
                <a:gd name="T19" fmla="*/ 132 h 197"/>
                <a:gd name="T20" fmla="*/ 29 w 210"/>
                <a:gd name="T21" fmla="*/ 146 h 197"/>
                <a:gd name="T22" fmla="*/ 35 w 210"/>
                <a:gd name="T23" fmla="*/ 161 h 197"/>
                <a:gd name="T24" fmla="*/ 41 w 210"/>
                <a:gd name="T25" fmla="*/ 165 h 197"/>
                <a:gd name="T26" fmla="*/ 51 w 210"/>
                <a:gd name="T27" fmla="*/ 177 h 197"/>
                <a:gd name="T28" fmla="*/ 70 w 210"/>
                <a:gd name="T29" fmla="*/ 179 h 197"/>
                <a:gd name="T30" fmla="*/ 83 w 210"/>
                <a:gd name="T31" fmla="*/ 173 h 197"/>
                <a:gd name="T32" fmla="*/ 100 w 210"/>
                <a:gd name="T33" fmla="*/ 171 h 197"/>
                <a:gd name="T34" fmla="*/ 123 w 210"/>
                <a:gd name="T35" fmla="*/ 171 h 197"/>
                <a:gd name="T36" fmla="*/ 127 w 210"/>
                <a:gd name="T37" fmla="*/ 174 h 197"/>
                <a:gd name="T38" fmla="*/ 139 w 210"/>
                <a:gd name="T39" fmla="*/ 183 h 197"/>
                <a:gd name="T40" fmla="*/ 162 w 210"/>
                <a:gd name="T41" fmla="*/ 170 h 197"/>
                <a:gd name="T42" fmla="*/ 170 w 210"/>
                <a:gd name="T43" fmla="*/ 151 h 197"/>
                <a:gd name="T44" fmla="*/ 181 w 210"/>
                <a:gd name="T45" fmla="*/ 136 h 197"/>
                <a:gd name="T46" fmla="*/ 190 w 210"/>
                <a:gd name="T47" fmla="*/ 122 h 197"/>
                <a:gd name="T48" fmla="*/ 197 w 210"/>
                <a:gd name="T49" fmla="*/ 100 h 197"/>
                <a:gd name="T50" fmla="*/ 203 w 210"/>
                <a:gd name="T51" fmla="*/ 84 h 197"/>
                <a:gd name="T52" fmla="*/ 190 w 210"/>
                <a:gd name="T53" fmla="*/ 75 h 197"/>
                <a:gd name="T54" fmla="*/ 192 w 210"/>
                <a:gd name="T55" fmla="*/ 59 h 197"/>
                <a:gd name="T56" fmla="*/ 189 w 210"/>
                <a:gd name="T57" fmla="*/ 40 h 197"/>
                <a:gd name="T58" fmla="*/ 178 w 210"/>
                <a:gd name="T59" fmla="*/ 28 h 197"/>
                <a:gd name="T60" fmla="*/ 154 w 210"/>
                <a:gd name="T61" fmla="*/ 33 h 197"/>
                <a:gd name="T62" fmla="*/ 153 w 210"/>
                <a:gd name="T63" fmla="*/ 15 h 197"/>
                <a:gd name="T64" fmla="*/ 126 w 210"/>
                <a:gd name="T65" fmla="*/ 11 h 197"/>
                <a:gd name="T66" fmla="*/ 107 w 210"/>
                <a:gd name="T67" fmla="*/ 5 h 197"/>
                <a:gd name="T68" fmla="*/ 95 w 210"/>
                <a:gd name="T69" fmla="*/ 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0" h="197">
                  <a:moveTo>
                    <a:pt x="87" y="12"/>
                  </a:moveTo>
                  <a:cubicBezTo>
                    <a:pt x="80" y="9"/>
                    <a:pt x="80" y="9"/>
                    <a:pt x="80" y="9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9" y="7"/>
                    <a:pt x="68" y="15"/>
                    <a:pt x="68" y="20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50" y="14"/>
                    <a:pt x="53" y="31"/>
                    <a:pt x="53" y="39"/>
                  </a:cubicBezTo>
                  <a:cubicBezTo>
                    <a:pt x="46" y="35"/>
                    <a:pt x="42" y="33"/>
                    <a:pt x="34" y="33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3" y="47"/>
                    <a:pt x="17" y="47"/>
                    <a:pt x="14" y="49"/>
                  </a:cubicBezTo>
                  <a:cubicBezTo>
                    <a:pt x="7" y="53"/>
                    <a:pt x="14" y="66"/>
                    <a:pt x="17" y="71"/>
                  </a:cubicBezTo>
                  <a:cubicBezTo>
                    <a:pt x="15" y="72"/>
                    <a:pt x="10" y="72"/>
                    <a:pt x="9" y="74"/>
                  </a:cubicBezTo>
                  <a:cubicBezTo>
                    <a:pt x="5" y="78"/>
                    <a:pt x="16" y="89"/>
                    <a:pt x="20" y="91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0" y="101"/>
                    <a:pt x="8" y="108"/>
                    <a:pt x="16" y="112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7" y="132"/>
                    <a:pt x="19" y="130"/>
                    <a:pt x="25" y="132"/>
                  </a:cubicBezTo>
                  <a:cubicBezTo>
                    <a:pt x="22" y="138"/>
                    <a:pt x="22" y="138"/>
                    <a:pt x="22" y="138"/>
                  </a:cubicBezTo>
                  <a:cubicBezTo>
                    <a:pt x="19" y="144"/>
                    <a:pt x="23" y="145"/>
                    <a:pt x="29" y="146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7"/>
                    <a:pt x="28" y="162"/>
                    <a:pt x="35" y="161"/>
                  </a:cubicBezTo>
                  <a:cubicBezTo>
                    <a:pt x="42" y="159"/>
                    <a:pt x="42" y="159"/>
                    <a:pt x="42" y="159"/>
                  </a:cubicBezTo>
                  <a:cubicBezTo>
                    <a:pt x="41" y="165"/>
                    <a:pt x="41" y="165"/>
                    <a:pt x="41" y="165"/>
                  </a:cubicBezTo>
                  <a:cubicBezTo>
                    <a:pt x="46" y="165"/>
                    <a:pt x="46" y="165"/>
                    <a:pt x="46" y="165"/>
                  </a:cubicBezTo>
                  <a:cubicBezTo>
                    <a:pt x="46" y="168"/>
                    <a:pt x="47" y="176"/>
                    <a:pt x="51" y="177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2" y="180"/>
                    <a:pt x="65" y="179"/>
                    <a:pt x="70" y="179"/>
                  </a:cubicBezTo>
                  <a:cubicBezTo>
                    <a:pt x="76" y="177"/>
                    <a:pt x="76" y="177"/>
                    <a:pt x="76" y="177"/>
                  </a:cubicBezTo>
                  <a:cubicBezTo>
                    <a:pt x="83" y="173"/>
                    <a:pt x="83" y="173"/>
                    <a:pt x="83" y="173"/>
                  </a:cubicBezTo>
                  <a:cubicBezTo>
                    <a:pt x="87" y="183"/>
                    <a:pt x="87" y="183"/>
                    <a:pt x="87" y="183"/>
                  </a:cubicBezTo>
                  <a:cubicBezTo>
                    <a:pt x="94" y="197"/>
                    <a:pt x="100" y="179"/>
                    <a:pt x="100" y="171"/>
                  </a:cubicBezTo>
                  <a:cubicBezTo>
                    <a:pt x="102" y="174"/>
                    <a:pt x="108" y="184"/>
                    <a:pt x="111" y="185"/>
                  </a:cubicBezTo>
                  <a:cubicBezTo>
                    <a:pt x="116" y="187"/>
                    <a:pt x="121" y="175"/>
                    <a:pt x="123" y="171"/>
                  </a:cubicBezTo>
                  <a:cubicBezTo>
                    <a:pt x="123" y="165"/>
                    <a:pt x="123" y="165"/>
                    <a:pt x="123" y="165"/>
                  </a:cubicBezTo>
                  <a:cubicBezTo>
                    <a:pt x="125" y="168"/>
                    <a:pt x="125" y="171"/>
                    <a:pt x="127" y="174"/>
                  </a:cubicBezTo>
                  <a:cubicBezTo>
                    <a:pt x="133" y="180"/>
                    <a:pt x="133" y="180"/>
                    <a:pt x="133" y="180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47" y="185"/>
                    <a:pt x="150" y="168"/>
                    <a:pt x="150" y="163"/>
                  </a:cubicBezTo>
                  <a:cubicBezTo>
                    <a:pt x="153" y="166"/>
                    <a:pt x="157" y="169"/>
                    <a:pt x="162" y="170"/>
                  </a:cubicBezTo>
                  <a:cubicBezTo>
                    <a:pt x="164" y="171"/>
                    <a:pt x="165" y="170"/>
                    <a:pt x="167" y="169"/>
                  </a:cubicBezTo>
                  <a:cubicBezTo>
                    <a:pt x="173" y="164"/>
                    <a:pt x="172" y="157"/>
                    <a:pt x="170" y="151"/>
                  </a:cubicBezTo>
                  <a:cubicBezTo>
                    <a:pt x="174" y="151"/>
                    <a:pt x="186" y="151"/>
                    <a:pt x="185" y="144"/>
                  </a:cubicBezTo>
                  <a:cubicBezTo>
                    <a:pt x="181" y="136"/>
                    <a:pt x="181" y="136"/>
                    <a:pt x="181" y="136"/>
                  </a:cubicBezTo>
                  <a:cubicBezTo>
                    <a:pt x="186" y="136"/>
                    <a:pt x="199" y="136"/>
                    <a:pt x="197" y="129"/>
                  </a:cubicBezTo>
                  <a:cubicBezTo>
                    <a:pt x="195" y="126"/>
                    <a:pt x="193" y="124"/>
                    <a:pt x="190" y="122"/>
                  </a:cubicBezTo>
                  <a:cubicBezTo>
                    <a:pt x="195" y="118"/>
                    <a:pt x="210" y="118"/>
                    <a:pt x="204" y="109"/>
                  </a:cubicBezTo>
                  <a:cubicBezTo>
                    <a:pt x="202" y="106"/>
                    <a:pt x="197" y="103"/>
                    <a:pt x="197" y="100"/>
                  </a:cubicBezTo>
                  <a:cubicBezTo>
                    <a:pt x="191" y="93"/>
                    <a:pt x="191" y="93"/>
                    <a:pt x="191" y="93"/>
                  </a:cubicBezTo>
                  <a:cubicBezTo>
                    <a:pt x="195" y="92"/>
                    <a:pt x="203" y="88"/>
                    <a:pt x="203" y="84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199" y="77"/>
                    <a:pt x="195" y="75"/>
                    <a:pt x="190" y="75"/>
                  </a:cubicBezTo>
                  <a:cubicBezTo>
                    <a:pt x="193" y="69"/>
                    <a:pt x="197" y="66"/>
                    <a:pt x="189" y="62"/>
                  </a:cubicBezTo>
                  <a:cubicBezTo>
                    <a:pt x="192" y="59"/>
                    <a:pt x="192" y="59"/>
                    <a:pt x="192" y="59"/>
                  </a:cubicBezTo>
                  <a:cubicBezTo>
                    <a:pt x="193" y="56"/>
                    <a:pt x="195" y="43"/>
                    <a:pt x="193" y="41"/>
                  </a:cubicBezTo>
                  <a:cubicBezTo>
                    <a:pt x="189" y="40"/>
                    <a:pt x="189" y="40"/>
                    <a:pt x="189" y="40"/>
                  </a:cubicBezTo>
                  <a:cubicBezTo>
                    <a:pt x="178" y="40"/>
                    <a:pt x="178" y="40"/>
                    <a:pt x="178" y="40"/>
                  </a:cubicBezTo>
                  <a:cubicBezTo>
                    <a:pt x="179" y="36"/>
                    <a:pt x="179" y="33"/>
                    <a:pt x="178" y="28"/>
                  </a:cubicBezTo>
                  <a:cubicBezTo>
                    <a:pt x="168" y="29"/>
                    <a:pt x="168" y="29"/>
                    <a:pt x="168" y="29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5" y="28"/>
                    <a:pt x="158" y="23"/>
                    <a:pt x="156" y="18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0" y="13"/>
                    <a:pt x="136" y="21"/>
                    <a:pt x="132" y="22"/>
                  </a:cubicBezTo>
                  <a:cubicBezTo>
                    <a:pt x="132" y="17"/>
                    <a:pt x="130" y="14"/>
                    <a:pt x="126" y="11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8" y="8"/>
                    <a:pt x="116" y="0"/>
                    <a:pt x="107" y="5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0" y="9"/>
                    <a:pt x="97" y="5"/>
                    <a:pt x="95" y="5"/>
                  </a:cubicBezTo>
                  <a:cubicBezTo>
                    <a:pt x="91" y="3"/>
                    <a:pt x="88" y="9"/>
                    <a:pt x="87" y="1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85"/>
            <p:cNvSpPr>
              <a:spLocks/>
            </p:cNvSpPr>
            <p:nvPr/>
          </p:nvSpPr>
          <p:spPr bwMode="auto">
            <a:xfrm>
              <a:off x="3957638" y="2779712"/>
              <a:ext cx="73025" cy="144463"/>
            </a:xfrm>
            <a:custGeom>
              <a:avLst/>
              <a:gdLst>
                <a:gd name="T0" fmla="*/ 7 w 13"/>
                <a:gd name="T1" fmla="*/ 26 h 26"/>
                <a:gd name="T2" fmla="*/ 2 w 13"/>
                <a:gd name="T3" fmla="*/ 18 h 26"/>
                <a:gd name="T4" fmla="*/ 0 w 13"/>
                <a:gd name="T5" fmla="*/ 8 h 26"/>
                <a:gd name="T6" fmla="*/ 10 w 13"/>
                <a:gd name="T7" fmla="*/ 2 h 26"/>
                <a:gd name="T8" fmla="*/ 13 w 13"/>
                <a:gd name="T9" fmla="*/ 14 h 26"/>
                <a:gd name="T10" fmla="*/ 7 w 13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6">
                  <a:moveTo>
                    <a:pt x="7" y="26"/>
                  </a:moveTo>
                  <a:cubicBezTo>
                    <a:pt x="3" y="25"/>
                    <a:pt x="3" y="22"/>
                    <a:pt x="2" y="18"/>
                  </a:cubicBezTo>
                  <a:cubicBezTo>
                    <a:pt x="2" y="15"/>
                    <a:pt x="0" y="11"/>
                    <a:pt x="0" y="8"/>
                  </a:cubicBezTo>
                  <a:cubicBezTo>
                    <a:pt x="1" y="5"/>
                    <a:pt x="7" y="0"/>
                    <a:pt x="10" y="2"/>
                  </a:cubicBezTo>
                  <a:cubicBezTo>
                    <a:pt x="13" y="4"/>
                    <a:pt x="13" y="11"/>
                    <a:pt x="13" y="14"/>
                  </a:cubicBezTo>
                  <a:cubicBezTo>
                    <a:pt x="11" y="18"/>
                    <a:pt x="8" y="21"/>
                    <a:pt x="7" y="2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86"/>
            <p:cNvSpPr>
              <a:spLocks/>
            </p:cNvSpPr>
            <p:nvPr/>
          </p:nvSpPr>
          <p:spPr bwMode="auto">
            <a:xfrm>
              <a:off x="3852863" y="2801937"/>
              <a:ext cx="100012" cy="161925"/>
            </a:xfrm>
            <a:custGeom>
              <a:avLst/>
              <a:gdLst>
                <a:gd name="T0" fmla="*/ 9 w 18"/>
                <a:gd name="T1" fmla="*/ 29 h 29"/>
                <a:gd name="T2" fmla="*/ 6 w 18"/>
                <a:gd name="T3" fmla="*/ 4 h 29"/>
                <a:gd name="T4" fmla="*/ 10 w 18"/>
                <a:gd name="T5" fmla="*/ 0 h 29"/>
                <a:gd name="T6" fmla="*/ 18 w 18"/>
                <a:gd name="T7" fmla="*/ 17 h 29"/>
                <a:gd name="T8" fmla="*/ 9 w 1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9">
                  <a:moveTo>
                    <a:pt x="9" y="29"/>
                  </a:moveTo>
                  <a:cubicBezTo>
                    <a:pt x="2" y="20"/>
                    <a:pt x="0" y="13"/>
                    <a:pt x="6" y="4"/>
                  </a:cubicBezTo>
                  <a:cubicBezTo>
                    <a:pt x="7" y="2"/>
                    <a:pt x="8" y="0"/>
                    <a:pt x="10" y="0"/>
                  </a:cubicBezTo>
                  <a:cubicBezTo>
                    <a:pt x="14" y="0"/>
                    <a:pt x="18" y="13"/>
                    <a:pt x="18" y="17"/>
                  </a:cubicBezTo>
                  <a:lnTo>
                    <a:pt x="9" y="2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87"/>
            <p:cNvSpPr>
              <a:spLocks/>
            </p:cNvSpPr>
            <p:nvPr/>
          </p:nvSpPr>
          <p:spPr bwMode="auto">
            <a:xfrm>
              <a:off x="3775076" y="2801937"/>
              <a:ext cx="84137" cy="88900"/>
            </a:xfrm>
            <a:custGeom>
              <a:avLst/>
              <a:gdLst>
                <a:gd name="T0" fmla="*/ 13 w 15"/>
                <a:gd name="T1" fmla="*/ 11 h 16"/>
                <a:gd name="T2" fmla="*/ 9 w 15"/>
                <a:gd name="T3" fmla="*/ 10 h 16"/>
                <a:gd name="T4" fmla="*/ 3 w 15"/>
                <a:gd name="T5" fmla="*/ 16 h 16"/>
                <a:gd name="T6" fmla="*/ 1 w 15"/>
                <a:gd name="T7" fmla="*/ 13 h 16"/>
                <a:gd name="T8" fmla="*/ 4 w 15"/>
                <a:gd name="T9" fmla="*/ 2 h 16"/>
                <a:gd name="T10" fmla="*/ 14 w 15"/>
                <a:gd name="T11" fmla="*/ 5 h 16"/>
                <a:gd name="T12" fmla="*/ 13 w 15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6">
                  <a:moveTo>
                    <a:pt x="13" y="11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7" y="10"/>
                    <a:pt x="4" y="14"/>
                    <a:pt x="3" y="16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1"/>
                    <a:pt x="1" y="3"/>
                    <a:pt x="4" y="2"/>
                  </a:cubicBezTo>
                  <a:cubicBezTo>
                    <a:pt x="6" y="0"/>
                    <a:pt x="13" y="3"/>
                    <a:pt x="14" y="5"/>
                  </a:cubicBezTo>
                  <a:cubicBezTo>
                    <a:pt x="15" y="7"/>
                    <a:pt x="14" y="10"/>
                    <a:pt x="13" y="1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88"/>
            <p:cNvSpPr>
              <a:spLocks/>
            </p:cNvSpPr>
            <p:nvPr/>
          </p:nvSpPr>
          <p:spPr bwMode="auto">
            <a:xfrm>
              <a:off x="4008438" y="2830512"/>
              <a:ext cx="104775" cy="187325"/>
            </a:xfrm>
            <a:custGeom>
              <a:avLst/>
              <a:gdLst>
                <a:gd name="T0" fmla="*/ 13 w 19"/>
                <a:gd name="T1" fmla="*/ 34 h 34"/>
                <a:gd name="T2" fmla="*/ 3 w 19"/>
                <a:gd name="T3" fmla="*/ 32 h 34"/>
                <a:gd name="T4" fmla="*/ 0 w 19"/>
                <a:gd name="T5" fmla="*/ 22 h 34"/>
                <a:gd name="T6" fmla="*/ 12 w 19"/>
                <a:gd name="T7" fmla="*/ 2 h 34"/>
                <a:gd name="T8" fmla="*/ 18 w 19"/>
                <a:gd name="T9" fmla="*/ 11 h 34"/>
                <a:gd name="T10" fmla="*/ 18 w 19"/>
                <a:gd name="T11" fmla="*/ 28 h 34"/>
                <a:gd name="T12" fmla="*/ 13 w 19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4">
                  <a:moveTo>
                    <a:pt x="13" y="34"/>
                  </a:moveTo>
                  <a:cubicBezTo>
                    <a:pt x="7" y="31"/>
                    <a:pt x="10" y="32"/>
                    <a:pt x="3" y="3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6"/>
                    <a:pt x="6" y="5"/>
                    <a:pt x="12" y="2"/>
                  </a:cubicBezTo>
                  <a:cubicBezTo>
                    <a:pt x="15" y="0"/>
                    <a:pt x="17" y="9"/>
                    <a:pt x="18" y="11"/>
                  </a:cubicBezTo>
                  <a:cubicBezTo>
                    <a:pt x="18" y="15"/>
                    <a:pt x="19" y="25"/>
                    <a:pt x="18" y="28"/>
                  </a:cubicBezTo>
                  <a:lnTo>
                    <a:pt x="13" y="3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89"/>
            <p:cNvSpPr>
              <a:spLocks/>
            </p:cNvSpPr>
            <p:nvPr/>
          </p:nvSpPr>
          <p:spPr bwMode="auto">
            <a:xfrm>
              <a:off x="4130676" y="2852737"/>
              <a:ext cx="104775" cy="127000"/>
            </a:xfrm>
            <a:custGeom>
              <a:avLst/>
              <a:gdLst>
                <a:gd name="T0" fmla="*/ 18 w 19"/>
                <a:gd name="T1" fmla="*/ 0 h 23"/>
                <a:gd name="T2" fmla="*/ 19 w 19"/>
                <a:gd name="T3" fmla="*/ 5 h 23"/>
                <a:gd name="T4" fmla="*/ 14 w 19"/>
                <a:gd name="T5" fmla="*/ 18 h 23"/>
                <a:gd name="T6" fmla="*/ 5 w 19"/>
                <a:gd name="T7" fmla="*/ 21 h 23"/>
                <a:gd name="T8" fmla="*/ 0 w 19"/>
                <a:gd name="T9" fmla="*/ 23 h 23"/>
                <a:gd name="T10" fmla="*/ 0 w 19"/>
                <a:gd name="T11" fmla="*/ 17 h 23"/>
                <a:gd name="T12" fmla="*/ 0 w 19"/>
                <a:gd name="T13" fmla="*/ 9 h 23"/>
                <a:gd name="T14" fmla="*/ 18 w 19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3">
                  <a:moveTo>
                    <a:pt x="18" y="0"/>
                  </a:moveTo>
                  <a:cubicBezTo>
                    <a:pt x="19" y="5"/>
                    <a:pt x="19" y="5"/>
                    <a:pt x="19" y="5"/>
                  </a:cubicBezTo>
                  <a:cubicBezTo>
                    <a:pt x="18" y="8"/>
                    <a:pt x="16" y="16"/>
                    <a:pt x="14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4"/>
                    <a:pt x="13" y="0"/>
                    <a:pt x="18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90"/>
            <p:cNvSpPr>
              <a:spLocks/>
            </p:cNvSpPr>
            <p:nvPr/>
          </p:nvSpPr>
          <p:spPr bwMode="auto">
            <a:xfrm>
              <a:off x="3681413" y="2824162"/>
              <a:ext cx="100012" cy="182563"/>
            </a:xfrm>
            <a:custGeom>
              <a:avLst/>
              <a:gdLst>
                <a:gd name="T0" fmla="*/ 18 w 18"/>
                <a:gd name="T1" fmla="*/ 33 h 33"/>
                <a:gd name="T2" fmla="*/ 5 w 18"/>
                <a:gd name="T3" fmla="*/ 27 h 33"/>
                <a:gd name="T4" fmla="*/ 13 w 18"/>
                <a:gd name="T5" fmla="*/ 10 h 33"/>
                <a:gd name="T6" fmla="*/ 18 w 18"/>
                <a:gd name="T7" fmla="*/ 17 h 33"/>
                <a:gd name="T8" fmla="*/ 18 w 18"/>
                <a:gd name="T9" fmla="*/ 24 h 33"/>
                <a:gd name="T10" fmla="*/ 18 w 18"/>
                <a:gd name="T11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3">
                  <a:moveTo>
                    <a:pt x="18" y="33"/>
                  </a:moveTo>
                  <a:cubicBezTo>
                    <a:pt x="16" y="32"/>
                    <a:pt x="6" y="29"/>
                    <a:pt x="5" y="27"/>
                  </a:cubicBezTo>
                  <a:cubicBezTo>
                    <a:pt x="1" y="22"/>
                    <a:pt x="0" y="0"/>
                    <a:pt x="13" y="10"/>
                  </a:cubicBezTo>
                  <a:cubicBezTo>
                    <a:pt x="16" y="12"/>
                    <a:pt x="18" y="14"/>
                    <a:pt x="18" y="17"/>
                  </a:cubicBezTo>
                  <a:cubicBezTo>
                    <a:pt x="18" y="24"/>
                    <a:pt x="18" y="24"/>
                    <a:pt x="18" y="24"/>
                  </a:cubicBezTo>
                  <a:lnTo>
                    <a:pt x="18" y="3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91"/>
            <p:cNvSpPr>
              <a:spLocks/>
            </p:cNvSpPr>
            <p:nvPr/>
          </p:nvSpPr>
          <p:spPr bwMode="auto">
            <a:xfrm>
              <a:off x="3781426" y="2879725"/>
              <a:ext cx="131762" cy="160338"/>
            </a:xfrm>
            <a:custGeom>
              <a:avLst/>
              <a:gdLst>
                <a:gd name="T0" fmla="*/ 9 w 24"/>
                <a:gd name="T1" fmla="*/ 1 h 29"/>
                <a:gd name="T2" fmla="*/ 19 w 24"/>
                <a:gd name="T3" fmla="*/ 25 h 29"/>
                <a:gd name="T4" fmla="*/ 12 w 24"/>
                <a:gd name="T5" fmla="*/ 24 h 29"/>
                <a:gd name="T6" fmla="*/ 7 w 24"/>
                <a:gd name="T7" fmla="*/ 28 h 29"/>
                <a:gd name="T8" fmla="*/ 9 w 24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9" y="1"/>
                  </a:moveTo>
                  <a:cubicBezTo>
                    <a:pt x="13" y="3"/>
                    <a:pt x="24" y="22"/>
                    <a:pt x="19" y="25"/>
                  </a:cubicBezTo>
                  <a:cubicBezTo>
                    <a:pt x="17" y="26"/>
                    <a:pt x="15" y="23"/>
                    <a:pt x="12" y="24"/>
                  </a:cubicBezTo>
                  <a:cubicBezTo>
                    <a:pt x="10" y="25"/>
                    <a:pt x="9" y="29"/>
                    <a:pt x="7" y="28"/>
                  </a:cubicBezTo>
                  <a:cubicBezTo>
                    <a:pt x="0" y="26"/>
                    <a:pt x="2" y="0"/>
                    <a:pt x="9" y="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92"/>
            <p:cNvSpPr>
              <a:spLocks/>
            </p:cNvSpPr>
            <p:nvPr/>
          </p:nvSpPr>
          <p:spPr bwMode="auto">
            <a:xfrm>
              <a:off x="3902076" y="2919412"/>
              <a:ext cx="111125" cy="149225"/>
            </a:xfrm>
            <a:custGeom>
              <a:avLst/>
              <a:gdLst>
                <a:gd name="T0" fmla="*/ 11 w 20"/>
                <a:gd name="T1" fmla="*/ 0 h 27"/>
                <a:gd name="T2" fmla="*/ 19 w 20"/>
                <a:gd name="T3" fmla="*/ 17 h 27"/>
                <a:gd name="T4" fmla="*/ 16 w 20"/>
                <a:gd name="T5" fmla="*/ 22 h 27"/>
                <a:gd name="T6" fmla="*/ 12 w 20"/>
                <a:gd name="T7" fmla="*/ 27 h 27"/>
                <a:gd name="T8" fmla="*/ 7 w 20"/>
                <a:gd name="T9" fmla="*/ 26 h 27"/>
                <a:gd name="T10" fmla="*/ 4 w 20"/>
                <a:gd name="T11" fmla="*/ 27 h 27"/>
                <a:gd name="T12" fmla="*/ 1 w 20"/>
                <a:gd name="T13" fmla="*/ 21 h 27"/>
                <a:gd name="T14" fmla="*/ 11 w 20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7">
                  <a:moveTo>
                    <a:pt x="11" y="0"/>
                  </a:moveTo>
                  <a:cubicBezTo>
                    <a:pt x="13" y="3"/>
                    <a:pt x="20" y="13"/>
                    <a:pt x="19" y="1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5"/>
                    <a:pt x="5" y="3"/>
                    <a:pt x="1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93"/>
            <p:cNvSpPr>
              <a:spLocks/>
            </p:cNvSpPr>
            <p:nvPr/>
          </p:nvSpPr>
          <p:spPr bwMode="auto">
            <a:xfrm>
              <a:off x="4213226" y="2924175"/>
              <a:ext cx="144462" cy="127000"/>
            </a:xfrm>
            <a:custGeom>
              <a:avLst/>
              <a:gdLst>
                <a:gd name="T0" fmla="*/ 26 w 26"/>
                <a:gd name="T1" fmla="*/ 0 h 23"/>
                <a:gd name="T2" fmla="*/ 20 w 26"/>
                <a:gd name="T3" fmla="*/ 18 h 23"/>
                <a:gd name="T4" fmla="*/ 12 w 26"/>
                <a:gd name="T5" fmla="*/ 20 h 23"/>
                <a:gd name="T6" fmla="*/ 3 w 26"/>
                <a:gd name="T7" fmla="*/ 23 h 23"/>
                <a:gd name="T8" fmla="*/ 3 w 26"/>
                <a:gd name="T9" fmla="*/ 17 h 23"/>
                <a:gd name="T10" fmla="*/ 0 w 26"/>
                <a:gd name="T11" fmla="*/ 9 h 23"/>
                <a:gd name="T12" fmla="*/ 4 w 26"/>
                <a:gd name="T13" fmla="*/ 6 h 23"/>
                <a:gd name="T14" fmla="*/ 26 w 26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3">
                  <a:moveTo>
                    <a:pt x="26" y="0"/>
                  </a:moveTo>
                  <a:cubicBezTo>
                    <a:pt x="26" y="5"/>
                    <a:pt x="26" y="15"/>
                    <a:pt x="20" y="18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5"/>
                    <a:pt x="0" y="11"/>
                    <a:pt x="0" y="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11" y="0"/>
                    <a:pt x="17" y="0"/>
                    <a:pt x="2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94"/>
            <p:cNvSpPr>
              <a:spLocks/>
            </p:cNvSpPr>
            <p:nvPr/>
          </p:nvSpPr>
          <p:spPr bwMode="auto">
            <a:xfrm>
              <a:off x="3581401" y="2935287"/>
              <a:ext cx="104775" cy="144463"/>
            </a:xfrm>
            <a:custGeom>
              <a:avLst/>
              <a:gdLst>
                <a:gd name="T0" fmla="*/ 19 w 19"/>
                <a:gd name="T1" fmla="*/ 26 h 26"/>
                <a:gd name="T2" fmla="*/ 6 w 19"/>
                <a:gd name="T3" fmla="*/ 22 h 26"/>
                <a:gd name="T4" fmla="*/ 2 w 19"/>
                <a:gd name="T5" fmla="*/ 5 h 26"/>
                <a:gd name="T6" fmla="*/ 17 w 19"/>
                <a:gd name="T7" fmla="*/ 11 h 26"/>
                <a:gd name="T8" fmla="*/ 18 w 19"/>
                <a:gd name="T9" fmla="*/ 21 h 26"/>
                <a:gd name="T10" fmla="*/ 19 w 19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6">
                  <a:moveTo>
                    <a:pt x="19" y="26"/>
                  </a:moveTo>
                  <a:cubicBezTo>
                    <a:pt x="14" y="26"/>
                    <a:pt x="11" y="23"/>
                    <a:pt x="6" y="22"/>
                  </a:cubicBezTo>
                  <a:cubicBezTo>
                    <a:pt x="5" y="18"/>
                    <a:pt x="0" y="9"/>
                    <a:pt x="2" y="5"/>
                  </a:cubicBezTo>
                  <a:cubicBezTo>
                    <a:pt x="4" y="0"/>
                    <a:pt x="16" y="8"/>
                    <a:pt x="17" y="11"/>
                  </a:cubicBezTo>
                  <a:cubicBezTo>
                    <a:pt x="19" y="13"/>
                    <a:pt x="18" y="18"/>
                    <a:pt x="18" y="21"/>
                  </a:cubicBezTo>
                  <a:lnTo>
                    <a:pt x="19" y="26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95"/>
            <p:cNvSpPr>
              <a:spLocks/>
            </p:cNvSpPr>
            <p:nvPr/>
          </p:nvSpPr>
          <p:spPr bwMode="auto">
            <a:xfrm>
              <a:off x="4086226" y="2968625"/>
              <a:ext cx="127000" cy="160338"/>
            </a:xfrm>
            <a:custGeom>
              <a:avLst/>
              <a:gdLst>
                <a:gd name="T0" fmla="*/ 2 w 23"/>
                <a:gd name="T1" fmla="*/ 29 h 29"/>
                <a:gd name="T2" fmla="*/ 0 w 23"/>
                <a:gd name="T3" fmla="*/ 21 h 29"/>
                <a:gd name="T4" fmla="*/ 12 w 23"/>
                <a:gd name="T5" fmla="*/ 3 h 29"/>
                <a:gd name="T6" fmla="*/ 18 w 23"/>
                <a:gd name="T7" fmla="*/ 1 h 29"/>
                <a:gd name="T8" fmla="*/ 20 w 23"/>
                <a:gd name="T9" fmla="*/ 4 h 29"/>
                <a:gd name="T10" fmla="*/ 17 w 23"/>
                <a:gd name="T11" fmla="*/ 25 h 29"/>
                <a:gd name="T12" fmla="*/ 2 w 23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9">
                  <a:moveTo>
                    <a:pt x="2" y="29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11"/>
                    <a:pt x="2" y="8"/>
                    <a:pt x="12" y="3"/>
                  </a:cubicBezTo>
                  <a:cubicBezTo>
                    <a:pt x="13" y="2"/>
                    <a:pt x="17" y="0"/>
                    <a:pt x="18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10"/>
                    <a:pt x="23" y="20"/>
                    <a:pt x="17" y="25"/>
                  </a:cubicBezTo>
                  <a:lnTo>
                    <a:pt x="2" y="2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96"/>
            <p:cNvSpPr>
              <a:spLocks/>
            </p:cNvSpPr>
            <p:nvPr/>
          </p:nvSpPr>
          <p:spPr bwMode="auto">
            <a:xfrm>
              <a:off x="4340226" y="2979737"/>
              <a:ext cx="100012" cy="111125"/>
            </a:xfrm>
            <a:custGeom>
              <a:avLst/>
              <a:gdLst>
                <a:gd name="T0" fmla="*/ 1 w 18"/>
                <a:gd name="T1" fmla="*/ 20 h 20"/>
                <a:gd name="T2" fmla="*/ 0 w 18"/>
                <a:gd name="T3" fmla="*/ 9 h 20"/>
                <a:gd name="T4" fmla="*/ 4 w 18"/>
                <a:gd name="T5" fmla="*/ 3 h 20"/>
                <a:gd name="T6" fmla="*/ 18 w 18"/>
                <a:gd name="T7" fmla="*/ 2 h 20"/>
                <a:gd name="T8" fmla="*/ 18 w 18"/>
                <a:gd name="T9" fmla="*/ 8 h 20"/>
                <a:gd name="T10" fmla="*/ 14 w 18"/>
                <a:gd name="T11" fmla="*/ 19 h 20"/>
                <a:gd name="T12" fmla="*/ 7 w 18"/>
                <a:gd name="T13" fmla="*/ 19 h 20"/>
                <a:gd name="T14" fmla="*/ 1 w 18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0">
                  <a:moveTo>
                    <a:pt x="1" y="20"/>
                  </a:moveTo>
                  <a:cubicBezTo>
                    <a:pt x="3" y="15"/>
                    <a:pt x="4" y="13"/>
                    <a:pt x="0" y="9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1"/>
                    <a:pt x="17" y="0"/>
                    <a:pt x="18" y="2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1"/>
                    <a:pt x="18" y="18"/>
                    <a:pt x="14" y="19"/>
                  </a:cubicBezTo>
                  <a:cubicBezTo>
                    <a:pt x="7" y="19"/>
                    <a:pt x="7" y="19"/>
                    <a:pt x="7" y="19"/>
                  </a:cubicBezTo>
                  <a:lnTo>
                    <a:pt x="1" y="2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97"/>
            <p:cNvSpPr>
              <a:spLocks/>
            </p:cNvSpPr>
            <p:nvPr/>
          </p:nvSpPr>
          <p:spPr bwMode="auto">
            <a:xfrm>
              <a:off x="3681413" y="2986087"/>
              <a:ext cx="138112" cy="171450"/>
            </a:xfrm>
            <a:custGeom>
              <a:avLst/>
              <a:gdLst>
                <a:gd name="T0" fmla="*/ 25 w 25"/>
                <a:gd name="T1" fmla="*/ 23 h 31"/>
                <a:gd name="T2" fmla="*/ 14 w 25"/>
                <a:gd name="T3" fmla="*/ 30 h 31"/>
                <a:gd name="T4" fmla="*/ 4 w 25"/>
                <a:gd name="T5" fmla="*/ 3 h 31"/>
                <a:gd name="T6" fmla="*/ 24 w 25"/>
                <a:gd name="T7" fmla="*/ 13 h 31"/>
                <a:gd name="T8" fmla="*/ 25 w 25"/>
                <a:gd name="T9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1">
                  <a:moveTo>
                    <a:pt x="25" y="23"/>
                  </a:moveTo>
                  <a:cubicBezTo>
                    <a:pt x="12" y="22"/>
                    <a:pt x="24" y="31"/>
                    <a:pt x="14" y="30"/>
                  </a:cubicBezTo>
                  <a:cubicBezTo>
                    <a:pt x="6" y="29"/>
                    <a:pt x="0" y="7"/>
                    <a:pt x="4" y="3"/>
                  </a:cubicBezTo>
                  <a:cubicBezTo>
                    <a:pt x="8" y="0"/>
                    <a:pt x="21" y="10"/>
                    <a:pt x="24" y="13"/>
                  </a:cubicBezTo>
                  <a:cubicBezTo>
                    <a:pt x="25" y="16"/>
                    <a:pt x="25" y="19"/>
                    <a:pt x="25" y="2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98"/>
            <p:cNvSpPr>
              <a:spLocks/>
            </p:cNvSpPr>
            <p:nvPr/>
          </p:nvSpPr>
          <p:spPr bwMode="auto">
            <a:xfrm>
              <a:off x="3986213" y="3017837"/>
              <a:ext cx="82550" cy="122238"/>
            </a:xfrm>
            <a:custGeom>
              <a:avLst/>
              <a:gdLst>
                <a:gd name="T0" fmla="*/ 12 w 15"/>
                <a:gd name="T1" fmla="*/ 1 h 22"/>
                <a:gd name="T2" fmla="*/ 14 w 15"/>
                <a:gd name="T3" fmla="*/ 4 h 22"/>
                <a:gd name="T4" fmla="*/ 14 w 15"/>
                <a:gd name="T5" fmla="*/ 16 h 22"/>
                <a:gd name="T6" fmla="*/ 9 w 15"/>
                <a:gd name="T7" fmla="*/ 20 h 22"/>
                <a:gd name="T8" fmla="*/ 5 w 15"/>
                <a:gd name="T9" fmla="*/ 21 h 22"/>
                <a:gd name="T10" fmla="*/ 2 w 15"/>
                <a:gd name="T11" fmla="*/ 18 h 22"/>
                <a:gd name="T12" fmla="*/ 0 w 15"/>
                <a:gd name="T13" fmla="*/ 12 h 22"/>
                <a:gd name="T14" fmla="*/ 12 w 15"/>
                <a:gd name="T15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22">
                  <a:moveTo>
                    <a:pt x="12" y="1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6"/>
                    <a:pt x="15" y="15"/>
                    <a:pt x="14" y="16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6" y="22"/>
                    <a:pt x="5" y="21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8"/>
                    <a:pt x="6" y="0"/>
                    <a:pt x="12" y="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99"/>
            <p:cNvSpPr>
              <a:spLocks/>
            </p:cNvSpPr>
            <p:nvPr/>
          </p:nvSpPr>
          <p:spPr bwMode="auto">
            <a:xfrm>
              <a:off x="3830638" y="3028950"/>
              <a:ext cx="77787" cy="128588"/>
            </a:xfrm>
            <a:custGeom>
              <a:avLst/>
              <a:gdLst>
                <a:gd name="T0" fmla="*/ 13 w 14"/>
                <a:gd name="T1" fmla="*/ 23 h 23"/>
                <a:gd name="T2" fmla="*/ 2 w 14"/>
                <a:gd name="T3" fmla="*/ 16 h 23"/>
                <a:gd name="T4" fmla="*/ 5 w 14"/>
                <a:gd name="T5" fmla="*/ 0 h 23"/>
                <a:gd name="T6" fmla="*/ 11 w 14"/>
                <a:gd name="T7" fmla="*/ 3 h 23"/>
                <a:gd name="T8" fmla="*/ 14 w 14"/>
                <a:gd name="T9" fmla="*/ 11 h 23"/>
                <a:gd name="T10" fmla="*/ 13 w 1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3">
                  <a:moveTo>
                    <a:pt x="13" y="23"/>
                  </a:moveTo>
                  <a:cubicBezTo>
                    <a:pt x="11" y="22"/>
                    <a:pt x="3" y="17"/>
                    <a:pt x="2" y="16"/>
                  </a:cubicBezTo>
                  <a:cubicBezTo>
                    <a:pt x="0" y="13"/>
                    <a:pt x="1" y="1"/>
                    <a:pt x="5" y="0"/>
                  </a:cubicBezTo>
                  <a:cubicBezTo>
                    <a:pt x="7" y="0"/>
                    <a:pt x="9" y="2"/>
                    <a:pt x="11" y="3"/>
                  </a:cubicBezTo>
                  <a:cubicBezTo>
                    <a:pt x="13" y="6"/>
                    <a:pt x="14" y="8"/>
                    <a:pt x="14" y="11"/>
                  </a:cubicBezTo>
                  <a:lnTo>
                    <a:pt x="13" y="2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00"/>
            <p:cNvSpPr>
              <a:spLocks/>
            </p:cNvSpPr>
            <p:nvPr/>
          </p:nvSpPr>
          <p:spPr bwMode="auto">
            <a:xfrm>
              <a:off x="3470276" y="3013075"/>
              <a:ext cx="122237" cy="133350"/>
            </a:xfrm>
            <a:custGeom>
              <a:avLst/>
              <a:gdLst>
                <a:gd name="T0" fmla="*/ 22 w 22"/>
                <a:gd name="T1" fmla="*/ 7 h 24"/>
                <a:gd name="T2" fmla="*/ 16 w 22"/>
                <a:gd name="T3" fmla="*/ 24 h 24"/>
                <a:gd name="T4" fmla="*/ 8 w 22"/>
                <a:gd name="T5" fmla="*/ 24 h 24"/>
                <a:gd name="T6" fmla="*/ 0 w 22"/>
                <a:gd name="T7" fmla="*/ 10 h 24"/>
                <a:gd name="T8" fmla="*/ 0 w 22"/>
                <a:gd name="T9" fmla="*/ 6 h 24"/>
                <a:gd name="T10" fmla="*/ 22 w 22"/>
                <a:gd name="T11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24">
                  <a:moveTo>
                    <a:pt x="22" y="7"/>
                  </a:moveTo>
                  <a:cubicBezTo>
                    <a:pt x="8" y="7"/>
                    <a:pt x="13" y="16"/>
                    <a:pt x="16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3" y="22"/>
                    <a:pt x="1" y="15"/>
                    <a:pt x="0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0"/>
                    <a:pt x="19" y="3"/>
                    <a:pt x="22" y="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01"/>
            <p:cNvSpPr>
              <a:spLocks/>
            </p:cNvSpPr>
            <p:nvPr/>
          </p:nvSpPr>
          <p:spPr bwMode="auto">
            <a:xfrm>
              <a:off x="4202113" y="3040062"/>
              <a:ext cx="138112" cy="139700"/>
            </a:xfrm>
            <a:custGeom>
              <a:avLst/>
              <a:gdLst>
                <a:gd name="T0" fmla="*/ 25 w 25"/>
                <a:gd name="T1" fmla="*/ 0 h 25"/>
                <a:gd name="T2" fmla="*/ 11 w 25"/>
                <a:gd name="T3" fmla="*/ 24 h 25"/>
                <a:gd name="T4" fmla="*/ 7 w 25"/>
                <a:gd name="T5" fmla="*/ 25 h 25"/>
                <a:gd name="T6" fmla="*/ 1 w 25"/>
                <a:gd name="T7" fmla="*/ 25 h 25"/>
                <a:gd name="T8" fmla="*/ 2 w 25"/>
                <a:gd name="T9" fmla="*/ 17 h 25"/>
                <a:gd name="T10" fmla="*/ 0 w 25"/>
                <a:gd name="T11" fmla="*/ 12 h 25"/>
                <a:gd name="T12" fmla="*/ 18 w 25"/>
                <a:gd name="T13" fmla="*/ 0 h 25"/>
                <a:gd name="T14" fmla="*/ 25 w 25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25" y="0"/>
                  </a:moveTo>
                  <a:cubicBezTo>
                    <a:pt x="25" y="7"/>
                    <a:pt x="17" y="21"/>
                    <a:pt x="11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5"/>
                    <a:pt x="12" y="1"/>
                    <a:pt x="18" y="0"/>
                  </a:cubicBezTo>
                  <a:lnTo>
                    <a:pt x="25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02"/>
            <p:cNvSpPr>
              <a:spLocks/>
            </p:cNvSpPr>
            <p:nvPr/>
          </p:nvSpPr>
          <p:spPr bwMode="auto">
            <a:xfrm>
              <a:off x="3563938" y="3068637"/>
              <a:ext cx="150812" cy="133350"/>
            </a:xfrm>
            <a:custGeom>
              <a:avLst/>
              <a:gdLst>
                <a:gd name="T0" fmla="*/ 27 w 27"/>
                <a:gd name="T1" fmla="*/ 15 h 24"/>
                <a:gd name="T2" fmla="*/ 20 w 27"/>
                <a:gd name="T3" fmla="*/ 23 h 24"/>
                <a:gd name="T4" fmla="*/ 15 w 27"/>
                <a:gd name="T5" fmla="*/ 24 h 24"/>
                <a:gd name="T6" fmla="*/ 12 w 27"/>
                <a:gd name="T7" fmla="*/ 22 h 24"/>
                <a:gd name="T8" fmla="*/ 1 w 27"/>
                <a:gd name="T9" fmla="*/ 8 h 24"/>
                <a:gd name="T10" fmla="*/ 0 w 27"/>
                <a:gd name="T11" fmla="*/ 0 h 24"/>
                <a:gd name="T12" fmla="*/ 6 w 27"/>
                <a:gd name="T13" fmla="*/ 0 h 24"/>
                <a:gd name="T14" fmla="*/ 27 w 27"/>
                <a:gd name="T15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24">
                  <a:moveTo>
                    <a:pt x="27" y="15"/>
                  </a:moveTo>
                  <a:cubicBezTo>
                    <a:pt x="20" y="17"/>
                    <a:pt x="19" y="15"/>
                    <a:pt x="20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6" y="19"/>
                    <a:pt x="2" y="14"/>
                    <a:pt x="1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4" y="1"/>
                    <a:pt x="25" y="7"/>
                    <a:pt x="27" y="1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03"/>
            <p:cNvSpPr>
              <a:spLocks/>
            </p:cNvSpPr>
            <p:nvPr/>
          </p:nvSpPr>
          <p:spPr bwMode="auto">
            <a:xfrm>
              <a:off x="3924301" y="3079750"/>
              <a:ext cx="84137" cy="138113"/>
            </a:xfrm>
            <a:custGeom>
              <a:avLst/>
              <a:gdLst>
                <a:gd name="T0" fmla="*/ 3 w 15"/>
                <a:gd name="T1" fmla="*/ 0 h 25"/>
                <a:gd name="T2" fmla="*/ 13 w 15"/>
                <a:gd name="T3" fmla="*/ 20 h 25"/>
                <a:gd name="T4" fmla="*/ 8 w 15"/>
                <a:gd name="T5" fmla="*/ 23 h 25"/>
                <a:gd name="T6" fmla="*/ 5 w 15"/>
                <a:gd name="T7" fmla="*/ 24 h 25"/>
                <a:gd name="T8" fmla="*/ 0 w 15"/>
                <a:gd name="T9" fmla="*/ 15 h 25"/>
                <a:gd name="T10" fmla="*/ 0 w 15"/>
                <a:gd name="T11" fmla="*/ 9 h 25"/>
                <a:gd name="T12" fmla="*/ 3 w 15"/>
                <a:gd name="T1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5">
                  <a:moveTo>
                    <a:pt x="3" y="0"/>
                  </a:moveTo>
                  <a:cubicBezTo>
                    <a:pt x="9" y="2"/>
                    <a:pt x="15" y="15"/>
                    <a:pt x="13" y="20"/>
                  </a:cubicBezTo>
                  <a:cubicBezTo>
                    <a:pt x="12" y="22"/>
                    <a:pt x="10" y="22"/>
                    <a:pt x="8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1" y="25"/>
                    <a:pt x="0" y="18"/>
                    <a:pt x="0" y="15"/>
                  </a:cubicBezTo>
                  <a:cubicBezTo>
                    <a:pt x="0" y="9"/>
                    <a:pt x="0" y="9"/>
                    <a:pt x="0" y="9"/>
                  </a:cubicBezTo>
                  <a:lnTo>
                    <a:pt x="3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04"/>
            <p:cNvSpPr>
              <a:spLocks/>
            </p:cNvSpPr>
            <p:nvPr/>
          </p:nvSpPr>
          <p:spPr bwMode="auto">
            <a:xfrm>
              <a:off x="4284663" y="3101975"/>
              <a:ext cx="173037" cy="111125"/>
            </a:xfrm>
            <a:custGeom>
              <a:avLst/>
              <a:gdLst>
                <a:gd name="T0" fmla="*/ 0 w 31"/>
                <a:gd name="T1" fmla="*/ 15 h 20"/>
                <a:gd name="T2" fmla="*/ 10 w 31"/>
                <a:gd name="T3" fmla="*/ 1 h 20"/>
                <a:gd name="T4" fmla="*/ 15 w 31"/>
                <a:gd name="T5" fmla="*/ 0 h 20"/>
                <a:gd name="T6" fmla="*/ 24 w 31"/>
                <a:gd name="T7" fmla="*/ 12 h 20"/>
                <a:gd name="T8" fmla="*/ 12 w 31"/>
                <a:gd name="T9" fmla="*/ 20 h 20"/>
                <a:gd name="T10" fmla="*/ 0 w 31"/>
                <a:gd name="T11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20">
                  <a:moveTo>
                    <a:pt x="0" y="15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6" y="0"/>
                    <a:pt x="31" y="1"/>
                    <a:pt x="24" y="12"/>
                  </a:cubicBezTo>
                  <a:cubicBezTo>
                    <a:pt x="21" y="16"/>
                    <a:pt x="17" y="19"/>
                    <a:pt x="12" y="20"/>
                  </a:cubicBezTo>
                  <a:cubicBezTo>
                    <a:pt x="9" y="20"/>
                    <a:pt x="5" y="15"/>
                    <a:pt x="0" y="15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05"/>
            <p:cNvSpPr>
              <a:spLocks/>
            </p:cNvSpPr>
            <p:nvPr/>
          </p:nvSpPr>
          <p:spPr bwMode="auto">
            <a:xfrm>
              <a:off x="4090988" y="3124200"/>
              <a:ext cx="111125" cy="100013"/>
            </a:xfrm>
            <a:custGeom>
              <a:avLst/>
              <a:gdLst>
                <a:gd name="T0" fmla="*/ 0 w 20"/>
                <a:gd name="T1" fmla="*/ 18 h 18"/>
                <a:gd name="T2" fmla="*/ 2 w 20"/>
                <a:gd name="T3" fmla="*/ 11 h 18"/>
                <a:gd name="T4" fmla="*/ 3 w 20"/>
                <a:gd name="T5" fmla="*/ 4 h 18"/>
                <a:gd name="T6" fmla="*/ 14 w 20"/>
                <a:gd name="T7" fmla="*/ 0 h 18"/>
                <a:gd name="T8" fmla="*/ 18 w 20"/>
                <a:gd name="T9" fmla="*/ 2 h 18"/>
                <a:gd name="T10" fmla="*/ 13 w 20"/>
                <a:gd name="T11" fmla="*/ 17 h 18"/>
                <a:gd name="T12" fmla="*/ 7 w 20"/>
                <a:gd name="T13" fmla="*/ 17 h 18"/>
                <a:gd name="T14" fmla="*/ 0 w 20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8">
                  <a:moveTo>
                    <a:pt x="0" y="18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1"/>
                    <a:pt x="11" y="0"/>
                    <a:pt x="14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5"/>
                    <a:pt x="16" y="15"/>
                    <a:pt x="13" y="17"/>
                  </a:cubicBezTo>
                  <a:cubicBezTo>
                    <a:pt x="11" y="18"/>
                    <a:pt x="9" y="17"/>
                    <a:pt x="7" y="17"/>
                  </a:cubicBezTo>
                  <a:lnTo>
                    <a:pt x="0" y="18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06"/>
            <p:cNvSpPr>
              <a:spLocks/>
            </p:cNvSpPr>
            <p:nvPr/>
          </p:nvSpPr>
          <p:spPr bwMode="auto">
            <a:xfrm>
              <a:off x="4013201" y="3124200"/>
              <a:ext cx="66675" cy="133350"/>
            </a:xfrm>
            <a:custGeom>
              <a:avLst/>
              <a:gdLst>
                <a:gd name="T0" fmla="*/ 12 w 12"/>
                <a:gd name="T1" fmla="*/ 0 h 24"/>
                <a:gd name="T2" fmla="*/ 12 w 12"/>
                <a:gd name="T3" fmla="*/ 9 h 24"/>
                <a:gd name="T4" fmla="*/ 11 w 12"/>
                <a:gd name="T5" fmla="*/ 14 h 24"/>
                <a:gd name="T6" fmla="*/ 2 w 12"/>
                <a:gd name="T7" fmla="*/ 19 h 24"/>
                <a:gd name="T8" fmla="*/ 0 w 12"/>
                <a:gd name="T9" fmla="*/ 15 h 24"/>
                <a:gd name="T10" fmla="*/ 0 w 12"/>
                <a:gd name="T11" fmla="*/ 11 h 24"/>
                <a:gd name="T12" fmla="*/ 12 w 12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8"/>
                    <a:pt x="6" y="24"/>
                    <a:pt x="2" y="19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5"/>
                    <a:pt x="5" y="0"/>
                    <a:pt x="1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07"/>
            <p:cNvSpPr>
              <a:spLocks/>
            </p:cNvSpPr>
            <p:nvPr/>
          </p:nvSpPr>
          <p:spPr bwMode="auto">
            <a:xfrm>
              <a:off x="3803651" y="3124200"/>
              <a:ext cx="98425" cy="111125"/>
            </a:xfrm>
            <a:custGeom>
              <a:avLst/>
              <a:gdLst>
                <a:gd name="T0" fmla="*/ 0 w 18"/>
                <a:gd name="T1" fmla="*/ 0 h 20"/>
                <a:gd name="T2" fmla="*/ 13 w 18"/>
                <a:gd name="T3" fmla="*/ 6 h 20"/>
                <a:gd name="T4" fmla="*/ 18 w 18"/>
                <a:gd name="T5" fmla="*/ 12 h 20"/>
                <a:gd name="T6" fmla="*/ 11 w 18"/>
                <a:gd name="T7" fmla="*/ 20 h 20"/>
                <a:gd name="T8" fmla="*/ 8 w 18"/>
                <a:gd name="T9" fmla="*/ 20 h 20"/>
                <a:gd name="T10" fmla="*/ 0 w 18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0">
                  <a:moveTo>
                    <a:pt x="0" y="0"/>
                  </a:moveTo>
                  <a:cubicBezTo>
                    <a:pt x="5" y="1"/>
                    <a:pt x="9" y="3"/>
                    <a:pt x="13" y="6"/>
                  </a:cubicBezTo>
                  <a:cubicBezTo>
                    <a:pt x="14" y="7"/>
                    <a:pt x="18" y="10"/>
                    <a:pt x="18" y="12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" y="17"/>
                    <a:pt x="0" y="7"/>
                    <a:pt x="0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308"/>
            <p:cNvSpPr>
              <a:spLocks/>
            </p:cNvSpPr>
            <p:nvPr/>
          </p:nvSpPr>
          <p:spPr bwMode="auto">
            <a:xfrm>
              <a:off x="3675063" y="3157537"/>
              <a:ext cx="150812" cy="100013"/>
            </a:xfrm>
            <a:custGeom>
              <a:avLst/>
              <a:gdLst>
                <a:gd name="T0" fmla="*/ 27 w 27"/>
                <a:gd name="T1" fmla="*/ 15 h 18"/>
                <a:gd name="T2" fmla="*/ 16 w 27"/>
                <a:gd name="T3" fmla="*/ 17 h 18"/>
                <a:gd name="T4" fmla="*/ 6 w 27"/>
                <a:gd name="T5" fmla="*/ 9 h 18"/>
                <a:gd name="T6" fmla="*/ 12 w 27"/>
                <a:gd name="T7" fmla="*/ 1 h 18"/>
                <a:gd name="T8" fmla="*/ 19 w 27"/>
                <a:gd name="T9" fmla="*/ 2 h 18"/>
                <a:gd name="T10" fmla="*/ 23 w 27"/>
                <a:gd name="T11" fmla="*/ 10 h 18"/>
                <a:gd name="T12" fmla="*/ 27 w 27"/>
                <a:gd name="T13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8">
                  <a:moveTo>
                    <a:pt x="27" y="15"/>
                  </a:moveTo>
                  <a:cubicBezTo>
                    <a:pt x="23" y="15"/>
                    <a:pt x="19" y="18"/>
                    <a:pt x="16" y="17"/>
                  </a:cubicBezTo>
                  <a:cubicBezTo>
                    <a:pt x="11" y="16"/>
                    <a:pt x="9" y="13"/>
                    <a:pt x="6" y="9"/>
                  </a:cubicBezTo>
                  <a:cubicBezTo>
                    <a:pt x="0" y="2"/>
                    <a:pt x="4" y="0"/>
                    <a:pt x="12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1" y="3"/>
                    <a:pt x="22" y="8"/>
                    <a:pt x="23" y="10"/>
                  </a:cubicBezTo>
                  <a:lnTo>
                    <a:pt x="27" y="15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09"/>
            <p:cNvSpPr>
              <a:spLocks/>
            </p:cNvSpPr>
            <p:nvPr/>
          </p:nvSpPr>
          <p:spPr bwMode="auto">
            <a:xfrm>
              <a:off x="3454401" y="3157537"/>
              <a:ext cx="160337" cy="104775"/>
            </a:xfrm>
            <a:custGeom>
              <a:avLst/>
              <a:gdLst>
                <a:gd name="T0" fmla="*/ 29 w 29"/>
                <a:gd name="T1" fmla="*/ 9 h 19"/>
                <a:gd name="T2" fmla="*/ 16 w 29"/>
                <a:gd name="T3" fmla="*/ 13 h 19"/>
                <a:gd name="T4" fmla="*/ 17 w 29"/>
                <a:gd name="T5" fmla="*/ 19 h 19"/>
                <a:gd name="T6" fmla="*/ 0 w 29"/>
                <a:gd name="T7" fmla="*/ 1 h 19"/>
                <a:gd name="T8" fmla="*/ 8 w 29"/>
                <a:gd name="T9" fmla="*/ 0 h 19"/>
                <a:gd name="T10" fmla="*/ 21 w 29"/>
                <a:gd name="T11" fmla="*/ 1 h 19"/>
                <a:gd name="T12" fmla="*/ 26 w 29"/>
                <a:gd name="T13" fmla="*/ 5 h 19"/>
                <a:gd name="T14" fmla="*/ 29 w 29"/>
                <a:gd name="T15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9">
                  <a:moveTo>
                    <a:pt x="29" y="9"/>
                  </a:moveTo>
                  <a:cubicBezTo>
                    <a:pt x="26" y="10"/>
                    <a:pt x="18" y="10"/>
                    <a:pt x="16" y="13"/>
                  </a:cubicBezTo>
                  <a:cubicBezTo>
                    <a:pt x="16" y="15"/>
                    <a:pt x="17" y="17"/>
                    <a:pt x="17" y="19"/>
                  </a:cubicBezTo>
                  <a:cubicBezTo>
                    <a:pt x="10" y="18"/>
                    <a:pt x="0" y="9"/>
                    <a:pt x="0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6" y="5"/>
                    <a:pt x="26" y="5"/>
                    <a:pt x="26" y="5"/>
                  </a:cubicBezTo>
                  <a:lnTo>
                    <a:pt x="29" y="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10"/>
            <p:cNvSpPr>
              <a:spLocks/>
            </p:cNvSpPr>
            <p:nvPr/>
          </p:nvSpPr>
          <p:spPr bwMode="auto">
            <a:xfrm>
              <a:off x="4346576" y="3179762"/>
              <a:ext cx="149225" cy="104775"/>
            </a:xfrm>
            <a:custGeom>
              <a:avLst/>
              <a:gdLst>
                <a:gd name="T0" fmla="*/ 27 w 27"/>
                <a:gd name="T1" fmla="*/ 8 h 19"/>
                <a:gd name="T2" fmla="*/ 0 w 27"/>
                <a:gd name="T3" fmla="*/ 9 h 19"/>
                <a:gd name="T4" fmla="*/ 8 w 27"/>
                <a:gd name="T5" fmla="*/ 5 h 19"/>
                <a:gd name="T6" fmla="*/ 14 w 27"/>
                <a:gd name="T7" fmla="*/ 1 h 19"/>
                <a:gd name="T8" fmla="*/ 25 w 27"/>
                <a:gd name="T9" fmla="*/ 4 h 19"/>
                <a:gd name="T10" fmla="*/ 27 w 27"/>
                <a:gd name="T11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9">
                  <a:moveTo>
                    <a:pt x="27" y="8"/>
                  </a:moveTo>
                  <a:cubicBezTo>
                    <a:pt x="16" y="19"/>
                    <a:pt x="13" y="11"/>
                    <a:pt x="0" y="9"/>
                  </a:cubicBezTo>
                  <a:cubicBezTo>
                    <a:pt x="2" y="7"/>
                    <a:pt x="6" y="7"/>
                    <a:pt x="8" y="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7" y="0"/>
                    <a:pt x="23" y="2"/>
                    <a:pt x="25" y="4"/>
                  </a:cubicBezTo>
                  <a:lnTo>
                    <a:pt x="27" y="8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311"/>
            <p:cNvSpPr>
              <a:spLocks/>
            </p:cNvSpPr>
            <p:nvPr/>
          </p:nvSpPr>
          <p:spPr bwMode="auto">
            <a:xfrm>
              <a:off x="4157663" y="3184525"/>
              <a:ext cx="182562" cy="111125"/>
            </a:xfrm>
            <a:custGeom>
              <a:avLst/>
              <a:gdLst>
                <a:gd name="T0" fmla="*/ 4 w 33"/>
                <a:gd name="T1" fmla="*/ 16 h 20"/>
                <a:gd name="T2" fmla="*/ 6 w 33"/>
                <a:gd name="T3" fmla="*/ 5 h 20"/>
                <a:gd name="T4" fmla="*/ 9 w 33"/>
                <a:gd name="T5" fmla="*/ 2 h 20"/>
                <a:gd name="T6" fmla="*/ 30 w 33"/>
                <a:gd name="T7" fmla="*/ 7 h 20"/>
                <a:gd name="T8" fmla="*/ 14 w 33"/>
                <a:gd name="T9" fmla="*/ 20 h 20"/>
                <a:gd name="T10" fmla="*/ 4 w 33"/>
                <a:gd name="T11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20">
                  <a:moveTo>
                    <a:pt x="4" y="16"/>
                  </a:moveTo>
                  <a:cubicBezTo>
                    <a:pt x="8" y="9"/>
                    <a:pt x="0" y="11"/>
                    <a:pt x="6" y="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4" y="0"/>
                    <a:pt x="28" y="1"/>
                    <a:pt x="30" y="7"/>
                  </a:cubicBezTo>
                  <a:cubicBezTo>
                    <a:pt x="33" y="13"/>
                    <a:pt x="19" y="20"/>
                    <a:pt x="14" y="20"/>
                  </a:cubicBezTo>
                  <a:cubicBezTo>
                    <a:pt x="11" y="20"/>
                    <a:pt x="6" y="17"/>
                    <a:pt x="4" y="1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312"/>
            <p:cNvSpPr>
              <a:spLocks/>
            </p:cNvSpPr>
            <p:nvPr/>
          </p:nvSpPr>
          <p:spPr bwMode="auto">
            <a:xfrm>
              <a:off x="3863976" y="3213100"/>
              <a:ext cx="188912" cy="177800"/>
            </a:xfrm>
            <a:custGeom>
              <a:avLst/>
              <a:gdLst>
                <a:gd name="T0" fmla="*/ 11 w 34"/>
                <a:gd name="T1" fmla="*/ 22 h 32"/>
                <a:gd name="T2" fmla="*/ 6 w 34"/>
                <a:gd name="T3" fmla="*/ 23 h 32"/>
                <a:gd name="T4" fmla="*/ 1 w 34"/>
                <a:gd name="T5" fmla="*/ 17 h 32"/>
                <a:gd name="T6" fmla="*/ 4 w 34"/>
                <a:gd name="T7" fmla="*/ 12 h 32"/>
                <a:gd name="T8" fmla="*/ 2 w 34"/>
                <a:gd name="T9" fmla="*/ 9 h 32"/>
                <a:gd name="T10" fmla="*/ 10 w 34"/>
                <a:gd name="T11" fmla="*/ 1 h 32"/>
                <a:gd name="T12" fmla="*/ 15 w 34"/>
                <a:gd name="T13" fmla="*/ 4 h 32"/>
                <a:gd name="T14" fmla="*/ 14 w 34"/>
                <a:gd name="T15" fmla="*/ 5 h 32"/>
                <a:gd name="T16" fmla="*/ 22 w 34"/>
                <a:gd name="T17" fmla="*/ 1 h 32"/>
                <a:gd name="T18" fmla="*/ 27 w 34"/>
                <a:gd name="T19" fmla="*/ 12 h 32"/>
                <a:gd name="T20" fmla="*/ 32 w 34"/>
                <a:gd name="T21" fmla="*/ 19 h 32"/>
                <a:gd name="T22" fmla="*/ 23 w 34"/>
                <a:gd name="T23" fmla="*/ 23 h 32"/>
                <a:gd name="T24" fmla="*/ 22 w 34"/>
                <a:gd name="T25" fmla="*/ 30 h 32"/>
                <a:gd name="T26" fmla="*/ 19 w 34"/>
                <a:gd name="T27" fmla="*/ 32 h 32"/>
                <a:gd name="T28" fmla="*/ 11 w 34"/>
                <a:gd name="T2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" h="32">
                  <a:moveTo>
                    <a:pt x="11" y="22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3" y="23"/>
                    <a:pt x="0" y="21"/>
                    <a:pt x="1" y="17"/>
                  </a:cubicBezTo>
                  <a:cubicBezTo>
                    <a:pt x="2" y="15"/>
                    <a:pt x="5" y="14"/>
                    <a:pt x="4" y="12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4"/>
                    <a:pt x="4" y="0"/>
                    <a:pt x="10" y="1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7" y="4"/>
                    <a:pt x="18" y="0"/>
                    <a:pt x="22" y="1"/>
                  </a:cubicBezTo>
                  <a:cubicBezTo>
                    <a:pt x="30" y="3"/>
                    <a:pt x="26" y="10"/>
                    <a:pt x="27" y="12"/>
                  </a:cubicBezTo>
                  <a:cubicBezTo>
                    <a:pt x="29" y="14"/>
                    <a:pt x="34" y="15"/>
                    <a:pt x="32" y="19"/>
                  </a:cubicBezTo>
                  <a:cubicBezTo>
                    <a:pt x="30" y="24"/>
                    <a:pt x="25" y="21"/>
                    <a:pt x="23" y="23"/>
                  </a:cubicBezTo>
                  <a:cubicBezTo>
                    <a:pt x="22" y="24"/>
                    <a:pt x="24" y="28"/>
                    <a:pt x="22" y="30"/>
                  </a:cubicBezTo>
                  <a:cubicBezTo>
                    <a:pt x="21" y="32"/>
                    <a:pt x="20" y="32"/>
                    <a:pt x="19" y="32"/>
                  </a:cubicBezTo>
                  <a:cubicBezTo>
                    <a:pt x="12" y="32"/>
                    <a:pt x="12" y="26"/>
                    <a:pt x="11" y="2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313"/>
            <p:cNvSpPr>
              <a:spLocks/>
            </p:cNvSpPr>
            <p:nvPr/>
          </p:nvSpPr>
          <p:spPr bwMode="auto">
            <a:xfrm>
              <a:off x="3559176" y="3213100"/>
              <a:ext cx="182562" cy="122238"/>
            </a:xfrm>
            <a:custGeom>
              <a:avLst/>
              <a:gdLst>
                <a:gd name="T0" fmla="*/ 33 w 33"/>
                <a:gd name="T1" fmla="*/ 10 h 22"/>
                <a:gd name="T2" fmla="*/ 30 w 33"/>
                <a:gd name="T3" fmla="*/ 17 h 22"/>
                <a:gd name="T4" fmla="*/ 33 w 33"/>
                <a:gd name="T5" fmla="*/ 20 h 22"/>
                <a:gd name="T6" fmla="*/ 27 w 33"/>
                <a:gd name="T7" fmla="*/ 22 h 22"/>
                <a:gd name="T8" fmla="*/ 1 w 33"/>
                <a:gd name="T9" fmla="*/ 4 h 22"/>
                <a:gd name="T10" fmla="*/ 23 w 33"/>
                <a:gd name="T11" fmla="*/ 1 h 22"/>
                <a:gd name="T12" fmla="*/ 27 w 33"/>
                <a:gd name="T13" fmla="*/ 5 h 22"/>
                <a:gd name="T14" fmla="*/ 33 w 33"/>
                <a:gd name="T15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22">
                  <a:moveTo>
                    <a:pt x="33" y="10"/>
                  </a:moveTo>
                  <a:cubicBezTo>
                    <a:pt x="32" y="12"/>
                    <a:pt x="27" y="14"/>
                    <a:pt x="30" y="17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0" y="22"/>
                    <a:pt x="0" y="11"/>
                    <a:pt x="1" y="4"/>
                  </a:cubicBezTo>
                  <a:cubicBezTo>
                    <a:pt x="1" y="1"/>
                    <a:pt x="20" y="0"/>
                    <a:pt x="23" y="1"/>
                  </a:cubicBezTo>
                  <a:cubicBezTo>
                    <a:pt x="27" y="5"/>
                    <a:pt x="27" y="5"/>
                    <a:pt x="27" y="5"/>
                  </a:cubicBezTo>
                  <a:lnTo>
                    <a:pt x="33" y="1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14"/>
            <p:cNvSpPr>
              <a:spLocks/>
            </p:cNvSpPr>
            <p:nvPr/>
          </p:nvSpPr>
          <p:spPr bwMode="auto">
            <a:xfrm>
              <a:off x="4030663" y="3228975"/>
              <a:ext cx="144462" cy="88900"/>
            </a:xfrm>
            <a:custGeom>
              <a:avLst/>
              <a:gdLst>
                <a:gd name="T0" fmla="*/ 0 w 26"/>
                <a:gd name="T1" fmla="*/ 7 h 16"/>
                <a:gd name="T2" fmla="*/ 21 w 26"/>
                <a:gd name="T3" fmla="*/ 2 h 16"/>
                <a:gd name="T4" fmla="*/ 24 w 26"/>
                <a:gd name="T5" fmla="*/ 5 h 16"/>
                <a:gd name="T6" fmla="*/ 7 w 26"/>
                <a:gd name="T7" fmla="*/ 14 h 16"/>
                <a:gd name="T8" fmla="*/ 0 w 26"/>
                <a:gd name="T9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6">
                  <a:moveTo>
                    <a:pt x="0" y="7"/>
                  </a:moveTo>
                  <a:cubicBezTo>
                    <a:pt x="7" y="1"/>
                    <a:pt x="13" y="0"/>
                    <a:pt x="21" y="2"/>
                  </a:cubicBezTo>
                  <a:cubicBezTo>
                    <a:pt x="22" y="2"/>
                    <a:pt x="24" y="3"/>
                    <a:pt x="24" y="5"/>
                  </a:cubicBezTo>
                  <a:cubicBezTo>
                    <a:pt x="26" y="11"/>
                    <a:pt x="13" y="16"/>
                    <a:pt x="7" y="14"/>
                  </a:cubicBezTo>
                  <a:lnTo>
                    <a:pt x="0" y="7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315"/>
            <p:cNvSpPr>
              <a:spLocks/>
            </p:cNvSpPr>
            <p:nvPr/>
          </p:nvSpPr>
          <p:spPr bwMode="auto">
            <a:xfrm>
              <a:off x="4246563" y="3240087"/>
              <a:ext cx="204787" cy="106363"/>
            </a:xfrm>
            <a:custGeom>
              <a:avLst/>
              <a:gdLst>
                <a:gd name="T0" fmla="*/ 0 w 37"/>
                <a:gd name="T1" fmla="*/ 13 h 19"/>
                <a:gd name="T2" fmla="*/ 8 w 37"/>
                <a:gd name="T3" fmla="*/ 9 h 19"/>
                <a:gd name="T4" fmla="*/ 17 w 37"/>
                <a:gd name="T5" fmla="*/ 1 h 19"/>
                <a:gd name="T6" fmla="*/ 35 w 37"/>
                <a:gd name="T7" fmla="*/ 10 h 19"/>
                <a:gd name="T8" fmla="*/ 27 w 37"/>
                <a:gd name="T9" fmla="*/ 17 h 19"/>
                <a:gd name="T10" fmla="*/ 0 w 37"/>
                <a:gd name="T1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9">
                  <a:moveTo>
                    <a:pt x="0" y="13"/>
                  </a:moveTo>
                  <a:cubicBezTo>
                    <a:pt x="2" y="11"/>
                    <a:pt x="6" y="10"/>
                    <a:pt x="8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1" y="0"/>
                    <a:pt x="34" y="7"/>
                    <a:pt x="35" y="10"/>
                  </a:cubicBezTo>
                  <a:cubicBezTo>
                    <a:pt x="37" y="14"/>
                    <a:pt x="30" y="16"/>
                    <a:pt x="27" y="17"/>
                  </a:cubicBezTo>
                  <a:cubicBezTo>
                    <a:pt x="18" y="19"/>
                    <a:pt x="8" y="18"/>
                    <a:pt x="0" y="1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316"/>
            <p:cNvSpPr>
              <a:spLocks/>
            </p:cNvSpPr>
            <p:nvPr/>
          </p:nvSpPr>
          <p:spPr bwMode="auto">
            <a:xfrm>
              <a:off x="3697288" y="3246437"/>
              <a:ext cx="171450" cy="93663"/>
            </a:xfrm>
            <a:custGeom>
              <a:avLst/>
              <a:gdLst>
                <a:gd name="T0" fmla="*/ 28 w 31"/>
                <a:gd name="T1" fmla="*/ 2 h 17"/>
                <a:gd name="T2" fmla="*/ 25 w 31"/>
                <a:gd name="T3" fmla="*/ 15 h 17"/>
                <a:gd name="T4" fmla="*/ 12 w 31"/>
                <a:gd name="T5" fmla="*/ 13 h 17"/>
                <a:gd name="T6" fmla="*/ 28 w 31"/>
                <a:gd name="T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7">
                  <a:moveTo>
                    <a:pt x="28" y="2"/>
                  </a:moveTo>
                  <a:cubicBezTo>
                    <a:pt x="31" y="5"/>
                    <a:pt x="29" y="14"/>
                    <a:pt x="25" y="15"/>
                  </a:cubicBezTo>
                  <a:cubicBezTo>
                    <a:pt x="22" y="17"/>
                    <a:pt x="15" y="15"/>
                    <a:pt x="12" y="13"/>
                  </a:cubicBezTo>
                  <a:cubicBezTo>
                    <a:pt x="0" y="5"/>
                    <a:pt x="22" y="0"/>
                    <a:pt x="28" y="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17"/>
            <p:cNvSpPr>
              <a:spLocks/>
            </p:cNvSpPr>
            <p:nvPr/>
          </p:nvSpPr>
          <p:spPr bwMode="auto">
            <a:xfrm>
              <a:off x="3436938" y="3279775"/>
              <a:ext cx="188912" cy="104775"/>
            </a:xfrm>
            <a:custGeom>
              <a:avLst/>
              <a:gdLst>
                <a:gd name="T0" fmla="*/ 34 w 34"/>
                <a:gd name="T1" fmla="*/ 10 h 19"/>
                <a:gd name="T2" fmla="*/ 26 w 34"/>
                <a:gd name="T3" fmla="*/ 14 h 19"/>
                <a:gd name="T4" fmla="*/ 22 w 34"/>
                <a:gd name="T5" fmla="*/ 18 h 19"/>
                <a:gd name="T6" fmla="*/ 2 w 34"/>
                <a:gd name="T7" fmla="*/ 6 h 19"/>
                <a:gd name="T8" fmla="*/ 25 w 34"/>
                <a:gd name="T9" fmla="*/ 1 h 19"/>
                <a:gd name="T10" fmla="*/ 34 w 34"/>
                <a:gd name="T11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9">
                  <a:moveTo>
                    <a:pt x="34" y="10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17" y="19"/>
                    <a:pt x="0" y="11"/>
                    <a:pt x="2" y="6"/>
                  </a:cubicBezTo>
                  <a:cubicBezTo>
                    <a:pt x="4" y="1"/>
                    <a:pt x="20" y="0"/>
                    <a:pt x="25" y="1"/>
                  </a:cubicBezTo>
                  <a:cubicBezTo>
                    <a:pt x="28" y="2"/>
                    <a:pt x="33" y="7"/>
                    <a:pt x="34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18"/>
            <p:cNvSpPr>
              <a:spLocks/>
            </p:cNvSpPr>
            <p:nvPr/>
          </p:nvSpPr>
          <p:spPr bwMode="auto">
            <a:xfrm>
              <a:off x="4108451" y="3284537"/>
              <a:ext cx="142875" cy="100013"/>
            </a:xfrm>
            <a:custGeom>
              <a:avLst/>
              <a:gdLst>
                <a:gd name="T0" fmla="*/ 26 w 26"/>
                <a:gd name="T1" fmla="*/ 10 h 18"/>
                <a:gd name="T2" fmla="*/ 8 w 26"/>
                <a:gd name="T3" fmla="*/ 16 h 18"/>
                <a:gd name="T4" fmla="*/ 0 w 26"/>
                <a:gd name="T5" fmla="*/ 8 h 18"/>
                <a:gd name="T6" fmla="*/ 6 w 26"/>
                <a:gd name="T7" fmla="*/ 5 h 18"/>
                <a:gd name="T8" fmla="*/ 11 w 26"/>
                <a:gd name="T9" fmla="*/ 1 h 18"/>
                <a:gd name="T10" fmla="*/ 26 w 26"/>
                <a:gd name="T11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8">
                  <a:moveTo>
                    <a:pt x="26" y="10"/>
                  </a:moveTo>
                  <a:cubicBezTo>
                    <a:pt x="23" y="15"/>
                    <a:pt x="13" y="18"/>
                    <a:pt x="8" y="16"/>
                  </a:cubicBezTo>
                  <a:cubicBezTo>
                    <a:pt x="5" y="15"/>
                    <a:pt x="3" y="10"/>
                    <a:pt x="0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5" y="0"/>
                    <a:pt x="24" y="8"/>
                    <a:pt x="26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19"/>
            <p:cNvSpPr>
              <a:spLocks/>
            </p:cNvSpPr>
            <p:nvPr/>
          </p:nvSpPr>
          <p:spPr bwMode="auto">
            <a:xfrm>
              <a:off x="4002088" y="3324225"/>
              <a:ext cx="144462" cy="109538"/>
            </a:xfrm>
            <a:custGeom>
              <a:avLst/>
              <a:gdLst>
                <a:gd name="T0" fmla="*/ 12 w 26"/>
                <a:gd name="T1" fmla="*/ 0 h 20"/>
                <a:gd name="T2" fmla="*/ 24 w 26"/>
                <a:gd name="T3" fmla="*/ 16 h 20"/>
                <a:gd name="T4" fmla="*/ 2 w 26"/>
                <a:gd name="T5" fmla="*/ 7 h 20"/>
                <a:gd name="T6" fmla="*/ 7 w 26"/>
                <a:gd name="T7" fmla="*/ 3 h 20"/>
                <a:gd name="T8" fmla="*/ 12 w 26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0">
                  <a:moveTo>
                    <a:pt x="12" y="0"/>
                  </a:moveTo>
                  <a:cubicBezTo>
                    <a:pt x="17" y="2"/>
                    <a:pt x="26" y="11"/>
                    <a:pt x="24" y="16"/>
                  </a:cubicBezTo>
                  <a:cubicBezTo>
                    <a:pt x="22" y="20"/>
                    <a:pt x="0" y="13"/>
                    <a:pt x="2" y="7"/>
                  </a:cubicBezTo>
                  <a:cubicBezTo>
                    <a:pt x="3" y="5"/>
                    <a:pt x="5" y="4"/>
                    <a:pt x="7" y="3"/>
                  </a:cubicBezTo>
                  <a:cubicBezTo>
                    <a:pt x="9" y="1"/>
                    <a:pt x="9" y="1"/>
                    <a:pt x="1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20"/>
            <p:cNvSpPr>
              <a:spLocks/>
            </p:cNvSpPr>
            <p:nvPr/>
          </p:nvSpPr>
          <p:spPr bwMode="auto">
            <a:xfrm>
              <a:off x="4335463" y="3324225"/>
              <a:ext cx="231775" cy="104775"/>
            </a:xfrm>
            <a:custGeom>
              <a:avLst/>
              <a:gdLst>
                <a:gd name="T0" fmla="*/ 0 w 42"/>
                <a:gd name="T1" fmla="*/ 6 h 19"/>
                <a:gd name="T2" fmla="*/ 12 w 42"/>
                <a:gd name="T3" fmla="*/ 4 h 19"/>
                <a:gd name="T4" fmla="*/ 19 w 42"/>
                <a:gd name="T5" fmla="*/ 1 h 19"/>
                <a:gd name="T6" fmla="*/ 27 w 42"/>
                <a:gd name="T7" fmla="*/ 4 h 19"/>
                <a:gd name="T8" fmla="*/ 0 w 42"/>
                <a:gd name="T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9">
                  <a:moveTo>
                    <a:pt x="0" y="6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3" y="0"/>
                    <a:pt x="25" y="2"/>
                    <a:pt x="27" y="4"/>
                  </a:cubicBezTo>
                  <a:cubicBezTo>
                    <a:pt x="42" y="17"/>
                    <a:pt x="9" y="19"/>
                    <a:pt x="0" y="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21"/>
            <p:cNvSpPr>
              <a:spLocks/>
            </p:cNvSpPr>
            <p:nvPr/>
          </p:nvSpPr>
          <p:spPr bwMode="auto">
            <a:xfrm>
              <a:off x="3675063" y="3328987"/>
              <a:ext cx="150812" cy="84138"/>
            </a:xfrm>
            <a:custGeom>
              <a:avLst/>
              <a:gdLst>
                <a:gd name="T0" fmla="*/ 27 w 27"/>
                <a:gd name="T1" fmla="*/ 3 h 15"/>
                <a:gd name="T2" fmla="*/ 22 w 27"/>
                <a:gd name="T3" fmla="*/ 14 h 15"/>
                <a:gd name="T4" fmla="*/ 10 w 27"/>
                <a:gd name="T5" fmla="*/ 14 h 15"/>
                <a:gd name="T6" fmla="*/ 13 w 27"/>
                <a:gd name="T7" fmla="*/ 1 h 15"/>
                <a:gd name="T8" fmla="*/ 22 w 27"/>
                <a:gd name="T9" fmla="*/ 3 h 15"/>
                <a:gd name="T10" fmla="*/ 27 w 27"/>
                <a:gd name="T1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15">
                  <a:moveTo>
                    <a:pt x="27" y="3"/>
                  </a:moveTo>
                  <a:cubicBezTo>
                    <a:pt x="26" y="7"/>
                    <a:pt x="23" y="10"/>
                    <a:pt x="22" y="14"/>
                  </a:cubicBezTo>
                  <a:cubicBezTo>
                    <a:pt x="18" y="14"/>
                    <a:pt x="14" y="15"/>
                    <a:pt x="10" y="14"/>
                  </a:cubicBezTo>
                  <a:cubicBezTo>
                    <a:pt x="0" y="12"/>
                    <a:pt x="7" y="3"/>
                    <a:pt x="13" y="1"/>
                  </a:cubicBezTo>
                  <a:cubicBezTo>
                    <a:pt x="16" y="0"/>
                    <a:pt x="19" y="2"/>
                    <a:pt x="22" y="3"/>
                  </a:cubicBezTo>
                  <a:lnTo>
                    <a:pt x="27" y="3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22"/>
            <p:cNvSpPr>
              <a:spLocks/>
            </p:cNvSpPr>
            <p:nvPr/>
          </p:nvSpPr>
          <p:spPr bwMode="auto">
            <a:xfrm>
              <a:off x="3559176" y="3340100"/>
              <a:ext cx="160337" cy="100013"/>
            </a:xfrm>
            <a:custGeom>
              <a:avLst/>
              <a:gdLst>
                <a:gd name="T0" fmla="*/ 24 w 29"/>
                <a:gd name="T1" fmla="*/ 2 h 18"/>
                <a:gd name="T2" fmla="*/ 22 w 29"/>
                <a:gd name="T3" fmla="*/ 7 h 18"/>
                <a:gd name="T4" fmla="*/ 29 w 29"/>
                <a:gd name="T5" fmla="*/ 16 h 18"/>
                <a:gd name="T6" fmla="*/ 20 w 29"/>
                <a:gd name="T7" fmla="*/ 18 h 18"/>
                <a:gd name="T8" fmla="*/ 0 w 29"/>
                <a:gd name="T9" fmla="*/ 12 h 18"/>
                <a:gd name="T10" fmla="*/ 16 w 29"/>
                <a:gd name="T11" fmla="*/ 0 h 18"/>
                <a:gd name="T12" fmla="*/ 24 w 29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8">
                  <a:moveTo>
                    <a:pt x="24" y="2"/>
                  </a:moveTo>
                  <a:cubicBezTo>
                    <a:pt x="22" y="7"/>
                    <a:pt x="22" y="7"/>
                    <a:pt x="22" y="7"/>
                  </a:cubicBezTo>
                  <a:cubicBezTo>
                    <a:pt x="22" y="12"/>
                    <a:pt x="28" y="13"/>
                    <a:pt x="29" y="16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3" y="18"/>
                    <a:pt x="5" y="16"/>
                    <a:pt x="0" y="12"/>
                  </a:cubicBezTo>
                  <a:cubicBezTo>
                    <a:pt x="2" y="7"/>
                    <a:pt x="11" y="0"/>
                    <a:pt x="16" y="0"/>
                  </a:cubicBezTo>
                  <a:lnTo>
                    <a:pt x="24" y="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323"/>
            <p:cNvSpPr>
              <a:spLocks/>
            </p:cNvSpPr>
            <p:nvPr/>
          </p:nvSpPr>
          <p:spPr bwMode="auto">
            <a:xfrm>
              <a:off x="4202113" y="3346450"/>
              <a:ext cx="160337" cy="87313"/>
            </a:xfrm>
            <a:custGeom>
              <a:avLst/>
              <a:gdLst>
                <a:gd name="T0" fmla="*/ 0 w 29"/>
                <a:gd name="T1" fmla="*/ 8 h 16"/>
                <a:gd name="T2" fmla="*/ 6 w 29"/>
                <a:gd name="T3" fmla="*/ 5 h 16"/>
                <a:gd name="T4" fmla="*/ 13 w 29"/>
                <a:gd name="T5" fmla="*/ 1 h 16"/>
                <a:gd name="T6" fmla="*/ 27 w 29"/>
                <a:gd name="T7" fmla="*/ 12 h 16"/>
                <a:gd name="T8" fmla="*/ 22 w 29"/>
                <a:gd name="T9" fmla="*/ 15 h 16"/>
                <a:gd name="T10" fmla="*/ 9 w 29"/>
                <a:gd name="T11" fmla="*/ 14 h 16"/>
                <a:gd name="T12" fmla="*/ 0 w 29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6">
                  <a:moveTo>
                    <a:pt x="0" y="8"/>
                  </a:moveTo>
                  <a:cubicBezTo>
                    <a:pt x="1" y="6"/>
                    <a:pt x="3" y="6"/>
                    <a:pt x="6" y="5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6" y="0"/>
                    <a:pt x="29" y="9"/>
                    <a:pt x="27" y="12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7" y="16"/>
                    <a:pt x="14" y="16"/>
                    <a:pt x="9" y="14"/>
                  </a:cubicBezTo>
                  <a:lnTo>
                    <a:pt x="0" y="8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324"/>
            <p:cNvSpPr>
              <a:spLocks/>
            </p:cNvSpPr>
            <p:nvPr/>
          </p:nvSpPr>
          <p:spPr bwMode="auto">
            <a:xfrm>
              <a:off x="3797301" y="3351212"/>
              <a:ext cx="122237" cy="111125"/>
            </a:xfrm>
            <a:custGeom>
              <a:avLst/>
              <a:gdLst>
                <a:gd name="T0" fmla="*/ 22 w 22"/>
                <a:gd name="T1" fmla="*/ 2 h 20"/>
                <a:gd name="T2" fmla="*/ 22 w 22"/>
                <a:gd name="T3" fmla="*/ 6 h 20"/>
                <a:gd name="T4" fmla="*/ 18 w 22"/>
                <a:gd name="T5" fmla="*/ 13 h 20"/>
                <a:gd name="T6" fmla="*/ 3 w 22"/>
                <a:gd name="T7" fmla="*/ 17 h 20"/>
                <a:gd name="T8" fmla="*/ 11 w 22"/>
                <a:gd name="T9" fmla="*/ 0 h 20"/>
                <a:gd name="T10" fmla="*/ 15 w 22"/>
                <a:gd name="T11" fmla="*/ 2 h 20"/>
                <a:gd name="T12" fmla="*/ 22 w 22"/>
                <a:gd name="T1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0">
                  <a:moveTo>
                    <a:pt x="22" y="2"/>
                  </a:moveTo>
                  <a:cubicBezTo>
                    <a:pt x="22" y="6"/>
                    <a:pt x="22" y="6"/>
                    <a:pt x="22" y="6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5" y="15"/>
                    <a:pt x="6" y="20"/>
                    <a:pt x="3" y="17"/>
                  </a:cubicBezTo>
                  <a:cubicBezTo>
                    <a:pt x="0" y="14"/>
                    <a:pt x="6" y="0"/>
                    <a:pt x="11" y="0"/>
                  </a:cubicBezTo>
                  <a:cubicBezTo>
                    <a:pt x="15" y="2"/>
                    <a:pt x="15" y="2"/>
                    <a:pt x="15" y="2"/>
                  </a:cubicBezTo>
                  <a:lnTo>
                    <a:pt x="22" y="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325"/>
            <p:cNvSpPr>
              <a:spLocks/>
            </p:cNvSpPr>
            <p:nvPr/>
          </p:nvSpPr>
          <p:spPr bwMode="auto">
            <a:xfrm>
              <a:off x="3454401" y="3379787"/>
              <a:ext cx="115887" cy="98425"/>
            </a:xfrm>
            <a:custGeom>
              <a:avLst/>
              <a:gdLst>
                <a:gd name="T0" fmla="*/ 16 w 21"/>
                <a:gd name="T1" fmla="*/ 2 h 18"/>
                <a:gd name="T2" fmla="*/ 21 w 21"/>
                <a:gd name="T3" fmla="*/ 9 h 18"/>
                <a:gd name="T4" fmla="*/ 1 w 21"/>
                <a:gd name="T5" fmla="*/ 10 h 18"/>
                <a:gd name="T6" fmla="*/ 4 w 21"/>
                <a:gd name="T7" fmla="*/ 5 h 18"/>
                <a:gd name="T8" fmla="*/ 8 w 21"/>
                <a:gd name="T9" fmla="*/ 0 h 18"/>
                <a:gd name="T10" fmla="*/ 16 w 21"/>
                <a:gd name="T1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8">
                  <a:moveTo>
                    <a:pt x="16" y="2"/>
                  </a:moveTo>
                  <a:cubicBezTo>
                    <a:pt x="16" y="6"/>
                    <a:pt x="17" y="7"/>
                    <a:pt x="21" y="9"/>
                  </a:cubicBezTo>
                  <a:cubicBezTo>
                    <a:pt x="18" y="18"/>
                    <a:pt x="0" y="17"/>
                    <a:pt x="1" y="1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3"/>
                    <a:pt x="6" y="1"/>
                    <a:pt x="8" y="0"/>
                  </a:cubicBezTo>
                  <a:lnTo>
                    <a:pt x="16" y="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326"/>
            <p:cNvSpPr>
              <a:spLocks/>
            </p:cNvSpPr>
            <p:nvPr/>
          </p:nvSpPr>
          <p:spPr bwMode="auto">
            <a:xfrm>
              <a:off x="4124326" y="3390900"/>
              <a:ext cx="155575" cy="115888"/>
            </a:xfrm>
            <a:custGeom>
              <a:avLst/>
              <a:gdLst>
                <a:gd name="T0" fmla="*/ 0 w 28"/>
                <a:gd name="T1" fmla="*/ 9 h 21"/>
                <a:gd name="T2" fmla="*/ 5 w 28"/>
                <a:gd name="T3" fmla="*/ 5 h 21"/>
                <a:gd name="T4" fmla="*/ 7 w 28"/>
                <a:gd name="T5" fmla="*/ 1 h 21"/>
                <a:gd name="T6" fmla="*/ 12 w 28"/>
                <a:gd name="T7" fmla="*/ 2 h 21"/>
                <a:gd name="T8" fmla="*/ 20 w 28"/>
                <a:gd name="T9" fmla="*/ 7 h 21"/>
                <a:gd name="T10" fmla="*/ 19 w 28"/>
                <a:gd name="T11" fmla="*/ 20 h 21"/>
                <a:gd name="T12" fmla="*/ 14 w 28"/>
                <a:gd name="T13" fmla="*/ 18 h 21"/>
                <a:gd name="T14" fmla="*/ 7 w 28"/>
                <a:gd name="T15" fmla="*/ 15 h 21"/>
                <a:gd name="T16" fmla="*/ 0 w 28"/>
                <a:gd name="T17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1">
                  <a:moveTo>
                    <a:pt x="0" y="9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5" y="1"/>
                    <a:pt x="7" y="1"/>
                  </a:cubicBezTo>
                  <a:cubicBezTo>
                    <a:pt x="8" y="0"/>
                    <a:pt x="10" y="1"/>
                    <a:pt x="12" y="2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3" y="10"/>
                    <a:pt x="28" y="21"/>
                    <a:pt x="19" y="2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7" y="15"/>
                    <a:pt x="7" y="15"/>
                    <a:pt x="7" y="15"/>
                  </a:cubicBezTo>
                  <a:lnTo>
                    <a:pt x="0" y="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327"/>
            <p:cNvSpPr>
              <a:spLocks/>
            </p:cNvSpPr>
            <p:nvPr/>
          </p:nvSpPr>
          <p:spPr bwMode="auto">
            <a:xfrm>
              <a:off x="3908426" y="3395662"/>
              <a:ext cx="100012" cy="127000"/>
            </a:xfrm>
            <a:custGeom>
              <a:avLst/>
              <a:gdLst>
                <a:gd name="T0" fmla="*/ 16 w 18"/>
                <a:gd name="T1" fmla="*/ 0 h 23"/>
                <a:gd name="T2" fmla="*/ 18 w 18"/>
                <a:gd name="T3" fmla="*/ 9 h 23"/>
                <a:gd name="T4" fmla="*/ 18 w 18"/>
                <a:gd name="T5" fmla="*/ 13 h 23"/>
                <a:gd name="T6" fmla="*/ 16 w 18"/>
                <a:gd name="T7" fmla="*/ 22 h 23"/>
                <a:gd name="T8" fmla="*/ 12 w 18"/>
                <a:gd name="T9" fmla="*/ 23 h 23"/>
                <a:gd name="T10" fmla="*/ 5 w 18"/>
                <a:gd name="T11" fmla="*/ 0 h 23"/>
                <a:gd name="T12" fmla="*/ 16 w 18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23">
                  <a:moveTo>
                    <a:pt x="16" y="0"/>
                  </a:moveTo>
                  <a:cubicBezTo>
                    <a:pt x="18" y="3"/>
                    <a:pt x="18" y="5"/>
                    <a:pt x="18" y="9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6"/>
                    <a:pt x="18" y="19"/>
                    <a:pt x="16" y="22"/>
                  </a:cubicBezTo>
                  <a:cubicBezTo>
                    <a:pt x="15" y="23"/>
                    <a:pt x="13" y="23"/>
                    <a:pt x="12" y="23"/>
                  </a:cubicBezTo>
                  <a:cubicBezTo>
                    <a:pt x="6" y="21"/>
                    <a:pt x="0" y="5"/>
                    <a:pt x="5" y="0"/>
                  </a:cubicBezTo>
                  <a:cubicBezTo>
                    <a:pt x="9" y="3"/>
                    <a:pt x="12" y="2"/>
                    <a:pt x="1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28"/>
            <p:cNvSpPr>
              <a:spLocks/>
            </p:cNvSpPr>
            <p:nvPr/>
          </p:nvSpPr>
          <p:spPr bwMode="auto">
            <a:xfrm>
              <a:off x="4329113" y="3413125"/>
              <a:ext cx="173037" cy="76200"/>
            </a:xfrm>
            <a:custGeom>
              <a:avLst/>
              <a:gdLst>
                <a:gd name="T0" fmla="*/ 0 w 31"/>
                <a:gd name="T1" fmla="*/ 6 h 14"/>
                <a:gd name="T2" fmla="*/ 10 w 31"/>
                <a:gd name="T3" fmla="*/ 0 h 14"/>
                <a:gd name="T4" fmla="*/ 18 w 31"/>
                <a:gd name="T5" fmla="*/ 14 h 14"/>
                <a:gd name="T6" fmla="*/ 10 w 31"/>
                <a:gd name="T7" fmla="*/ 13 h 14"/>
                <a:gd name="T8" fmla="*/ 0 w 31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4">
                  <a:moveTo>
                    <a:pt x="0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5" y="0"/>
                    <a:pt x="31" y="14"/>
                    <a:pt x="18" y="14"/>
                  </a:cubicBezTo>
                  <a:cubicBezTo>
                    <a:pt x="14" y="14"/>
                    <a:pt x="13" y="14"/>
                    <a:pt x="10" y="13"/>
                  </a:cubicBezTo>
                  <a:lnTo>
                    <a:pt x="0" y="6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329"/>
            <p:cNvSpPr>
              <a:spLocks/>
            </p:cNvSpPr>
            <p:nvPr/>
          </p:nvSpPr>
          <p:spPr bwMode="auto">
            <a:xfrm>
              <a:off x="4024313" y="3413125"/>
              <a:ext cx="106362" cy="127000"/>
            </a:xfrm>
            <a:custGeom>
              <a:avLst/>
              <a:gdLst>
                <a:gd name="T0" fmla="*/ 0 w 19"/>
                <a:gd name="T1" fmla="*/ 0 h 23"/>
                <a:gd name="T2" fmla="*/ 13 w 19"/>
                <a:gd name="T3" fmla="*/ 4 h 23"/>
                <a:gd name="T4" fmla="*/ 16 w 19"/>
                <a:gd name="T5" fmla="*/ 21 h 23"/>
                <a:gd name="T6" fmla="*/ 2 w 19"/>
                <a:gd name="T7" fmla="*/ 13 h 23"/>
                <a:gd name="T8" fmla="*/ 1 w 19"/>
                <a:gd name="T9" fmla="*/ 7 h 23"/>
                <a:gd name="T10" fmla="*/ 0 w 19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3">
                  <a:moveTo>
                    <a:pt x="0" y="0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5" y="6"/>
                    <a:pt x="19" y="20"/>
                    <a:pt x="16" y="21"/>
                  </a:cubicBezTo>
                  <a:cubicBezTo>
                    <a:pt x="13" y="23"/>
                    <a:pt x="4" y="16"/>
                    <a:pt x="2" y="13"/>
                  </a:cubicBezTo>
                  <a:cubicBezTo>
                    <a:pt x="1" y="11"/>
                    <a:pt x="1" y="10"/>
                    <a:pt x="1" y="7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30"/>
            <p:cNvSpPr>
              <a:spLocks/>
            </p:cNvSpPr>
            <p:nvPr/>
          </p:nvSpPr>
          <p:spPr bwMode="auto">
            <a:xfrm>
              <a:off x="3686176" y="3424237"/>
              <a:ext cx="139700" cy="98425"/>
            </a:xfrm>
            <a:custGeom>
              <a:avLst/>
              <a:gdLst>
                <a:gd name="T0" fmla="*/ 19 w 25"/>
                <a:gd name="T1" fmla="*/ 0 h 18"/>
                <a:gd name="T2" fmla="*/ 25 w 25"/>
                <a:gd name="T3" fmla="*/ 7 h 18"/>
                <a:gd name="T4" fmla="*/ 9 w 25"/>
                <a:gd name="T5" fmla="*/ 18 h 18"/>
                <a:gd name="T6" fmla="*/ 1 w 25"/>
                <a:gd name="T7" fmla="*/ 18 h 18"/>
                <a:gd name="T8" fmla="*/ 0 w 25"/>
                <a:gd name="T9" fmla="*/ 15 h 18"/>
                <a:gd name="T10" fmla="*/ 10 w 25"/>
                <a:gd name="T11" fmla="*/ 1 h 18"/>
                <a:gd name="T12" fmla="*/ 14 w 25"/>
                <a:gd name="T13" fmla="*/ 0 h 18"/>
                <a:gd name="T14" fmla="*/ 19 w 25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8">
                  <a:moveTo>
                    <a:pt x="19" y="0"/>
                  </a:moveTo>
                  <a:cubicBezTo>
                    <a:pt x="19" y="5"/>
                    <a:pt x="19" y="7"/>
                    <a:pt x="25" y="7"/>
                  </a:cubicBezTo>
                  <a:cubicBezTo>
                    <a:pt x="23" y="11"/>
                    <a:pt x="13" y="17"/>
                    <a:pt x="9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1"/>
                    <a:pt x="7" y="2"/>
                    <a:pt x="10" y="1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9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31"/>
            <p:cNvSpPr>
              <a:spLocks/>
            </p:cNvSpPr>
            <p:nvPr/>
          </p:nvSpPr>
          <p:spPr bwMode="auto">
            <a:xfrm>
              <a:off x="3830638" y="3440112"/>
              <a:ext cx="82550" cy="171450"/>
            </a:xfrm>
            <a:custGeom>
              <a:avLst/>
              <a:gdLst>
                <a:gd name="T0" fmla="*/ 15 w 15"/>
                <a:gd name="T1" fmla="*/ 0 h 31"/>
                <a:gd name="T2" fmla="*/ 14 w 15"/>
                <a:gd name="T3" fmla="*/ 9 h 31"/>
                <a:gd name="T4" fmla="*/ 2 w 15"/>
                <a:gd name="T5" fmla="*/ 15 h 31"/>
                <a:gd name="T6" fmla="*/ 8 w 15"/>
                <a:gd name="T7" fmla="*/ 2 h 31"/>
                <a:gd name="T8" fmla="*/ 15 w 15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1">
                  <a:moveTo>
                    <a:pt x="15" y="0"/>
                  </a:moveTo>
                  <a:cubicBezTo>
                    <a:pt x="14" y="9"/>
                    <a:pt x="14" y="9"/>
                    <a:pt x="14" y="9"/>
                  </a:cubicBezTo>
                  <a:cubicBezTo>
                    <a:pt x="12" y="17"/>
                    <a:pt x="4" y="31"/>
                    <a:pt x="2" y="15"/>
                  </a:cubicBezTo>
                  <a:cubicBezTo>
                    <a:pt x="2" y="8"/>
                    <a:pt x="0" y="5"/>
                    <a:pt x="8" y="2"/>
                  </a:cubicBezTo>
                  <a:lnTo>
                    <a:pt x="15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32"/>
            <p:cNvSpPr>
              <a:spLocks/>
            </p:cNvSpPr>
            <p:nvPr/>
          </p:nvSpPr>
          <p:spPr bwMode="auto">
            <a:xfrm>
              <a:off x="3521076" y="3444875"/>
              <a:ext cx="171450" cy="106363"/>
            </a:xfrm>
            <a:custGeom>
              <a:avLst/>
              <a:gdLst>
                <a:gd name="T0" fmla="*/ 31 w 31"/>
                <a:gd name="T1" fmla="*/ 0 h 19"/>
                <a:gd name="T2" fmla="*/ 27 w 31"/>
                <a:gd name="T3" fmla="*/ 8 h 19"/>
                <a:gd name="T4" fmla="*/ 10 w 31"/>
                <a:gd name="T5" fmla="*/ 19 h 19"/>
                <a:gd name="T6" fmla="*/ 1 w 31"/>
                <a:gd name="T7" fmla="*/ 17 h 19"/>
                <a:gd name="T8" fmla="*/ 5 w 31"/>
                <a:gd name="T9" fmla="*/ 7 h 19"/>
                <a:gd name="T10" fmla="*/ 13 w 31"/>
                <a:gd name="T11" fmla="*/ 0 h 19"/>
                <a:gd name="T12" fmla="*/ 22 w 31"/>
                <a:gd name="T13" fmla="*/ 1 h 19"/>
                <a:gd name="T14" fmla="*/ 31 w 31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9">
                  <a:moveTo>
                    <a:pt x="31" y="0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3" y="17"/>
                    <a:pt x="20" y="19"/>
                    <a:pt x="10" y="19"/>
                  </a:cubicBezTo>
                  <a:cubicBezTo>
                    <a:pt x="8" y="19"/>
                    <a:pt x="2" y="19"/>
                    <a:pt x="1" y="17"/>
                  </a:cubicBezTo>
                  <a:cubicBezTo>
                    <a:pt x="0" y="15"/>
                    <a:pt x="4" y="8"/>
                    <a:pt x="5" y="7"/>
                  </a:cubicBezTo>
                  <a:cubicBezTo>
                    <a:pt x="7" y="4"/>
                    <a:pt x="10" y="0"/>
                    <a:pt x="13" y="0"/>
                  </a:cubicBezTo>
                  <a:cubicBezTo>
                    <a:pt x="22" y="1"/>
                    <a:pt x="22" y="1"/>
                    <a:pt x="22" y="1"/>
                  </a:cubicBezTo>
                  <a:lnTo>
                    <a:pt x="31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33"/>
            <p:cNvSpPr>
              <a:spLocks/>
            </p:cNvSpPr>
            <p:nvPr/>
          </p:nvSpPr>
          <p:spPr bwMode="auto">
            <a:xfrm>
              <a:off x="4235451" y="3444875"/>
              <a:ext cx="166687" cy="128588"/>
            </a:xfrm>
            <a:custGeom>
              <a:avLst/>
              <a:gdLst>
                <a:gd name="T0" fmla="*/ 0 w 30"/>
                <a:gd name="T1" fmla="*/ 13 h 23"/>
                <a:gd name="T2" fmla="*/ 6 w 30"/>
                <a:gd name="T3" fmla="*/ 0 h 23"/>
                <a:gd name="T4" fmla="*/ 15 w 30"/>
                <a:gd name="T5" fmla="*/ 2 h 23"/>
                <a:gd name="T6" fmla="*/ 28 w 30"/>
                <a:gd name="T7" fmla="*/ 21 h 23"/>
                <a:gd name="T8" fmla="*/ 23 w 30"/>
                <a:gd name="T9" fmla="*/ 23 h 23"/>
                <a:gd name="T10" fmla="*/ 0 w 30"/>
                <a:gd name="T11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3">
                  <a:moveTo>
                    <a:pt x="0" y="13"/>
                  </a:moveTo>
                  <a:cubicBezTo>
                    <a:pt x="10" y="11"/>
                    <a:pt x="7" y="8"/>
                    <a:pt x="6" y="0"/>
                  </a:cubicBezTo>
                  <a:cubicBezTo>
                    <a:pt x="9" y="0"/>
                    <a:pt x="12" y="0"/>
                    <a:pt x="15" y="2"/>
                  </a:cubicBezTo>
                  <a:cubicBezTo>
                    <a:pt x="19" y="4"/>
                    <a:pt x="30" y="17"/>
                    <a:pt x="28" y="21"/>
                  </a:cubicBezTo>
                  <a:cubicBezTo>
                    <a:pt x="27" y="23"/>
                    <a:pt x="25" y="23"/>
                    <a:pt x="23" y="23"/>
                  </a:cubicBezTo>
                  <a:cubicBezTo>
                    <a:pt x="16" y="23"/>
                    <a:pt x="4" y="19"/>
                    <a:pt x="0" y="13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34"/>
            <p:cNvSpPr>
              <a:spLocks/>
            </p:cNvSpPr>
            <p:nvPr/>
          </p:nvSpPr>
          <p:spPr bwMode="auto">
            <a:xfrm>
              <a:off x="4130676" y="3478212"/>
              <a:ext cx="120650" cy="122238"/>
            </a:xfrm>
            <a:custGeom>
              <a:avLst/>
              <a:gdLst>
                <a:gd name="T0" fmla="*/ 9 w 22"/>
                <a:gd name="T1" fmla="*/ 19 h 22"/>
                <a:gd name="T2" fmla="*/ 6 w 22"/>
                <a:gd name="T3" fmla="*/ 19 h 22"/>
                <a:gd name="T4" fmla="*/ 0 w 22"/>
                <a:gd name="T5" fmla="*/ 13 h 22"/>
                <a:gd name="T6" fmla="*/ 1 w 22"/>
                <a:gd name="T7" fmla="*/ 7 h 22"/>
                <a:gd name="T8" fmla="*/ 1 w 22"/>
                <a:gd name="T9" fmla="*/ 0 h 22"/>
                <a:gd name="T10" fmla="*/ 7 w 22"/>
                <a:gd name="T11" fmla="*/ 3 h 22"/>
                <a:gd name="T12" fmla="*/ 13 w 22"/>
                <a:gd name="T13" fmla="*/ 6 h 22"/>
                <a:gd name="T14" fmla="*/ 13 w 22"/>
                <a:gd name="T15" fmla="*/ 21 h 22"/>
                <a:gd name="T16" fmla="*/ 9 w 22"/>
                <a:gd name="T17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9" y="19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4" y="18"/>
                    <a:pt x="0" y="15"/>
                    <a:pt x="0" y="13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6" y="9"/>
                    <a:pt x="22" y="22"/>
                    <a:pt x="13" y="21"/>
                  </a:cubicBezTo>
                  <a:lnTo>
                    <a:pt x="9" y="1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35"/>
            <p:cNvSpPr>
              <a:spLocks/>
            </p:cNvSpPr>
            <p:nvPr/>
          </p:nvSpPr>
          <p:spPr bwMode="auto">
            <a:xfrm>
              <a:off x="3763963" y="3489325"/>
              <a:ext cx="111125" cy="155575"/>
            </a:xfrm>
            <a:custGeom>
              <a:avLst/>
              <a:gdLst>
                <a:gd name="T0" fmla="*/ 11 w 20"/>
                <a:gd name="T1" fmla="*/ 0 h 28"/>
                <a:gd name="T2" fmla="*/ 20 w 20"/>
                <a:gd name="T3" fmla="*/ 16 h 28"/>
                <a:gd name="T4" fmla="*/ 1 w 20"/>
                <a:gd name="T5" fmla="*/ 28 h 28"/>
                <a:gd name="T6" fmla="*/ 0 w 20"/>
                <a:gd name="T7" fmla="*/ 19 h 28"/>
                <a:gd name="T8" fmla="*/ 11 w 20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8">
                  <a:moveTo>
                    <a:pt x="11" y="0"/>
                  </a:moveTo>
                  <a:cubicBezTo>
                    <a:pt x="10" y="7"/>
                    <a:pt x="10" y="16"/>
                    <a:pt x="20" y="16"/>
                  </a:cubicBezTo>
                  <a:cubicBezTo>
                    <a:pt x="19" y="24"/>
                    <a:pt x="8" y="28"/>
                    <a:pt x="1" y="2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4"/>
                    <a:pt x="6" y="3"/>
                    <a:pt x="1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36"/>
            <p:cNvSpPr>
              <a:spLocks/>
            </p:cNvSpPr>
            <p:nvPr/>
          </p:nvSpPr>
          <p:spPr bwMode="auto">
            <a:xfrm>
              <a:off x="3990976" y="3495675"/>
              <a:ext cx="106362" cy="193675"/>
            </a:xfrm>
            <a:custGeom>
              <a:avLst/>
              <a:gdLst>
                <a:gd name="T0" fmla="*/ 7 w 19"/>
                <a:gd name="T1" fmla="*/ 0 h 35"/>
                <a:gd name="T2" fmla="*/ 18 w 19"/>
                <a:gd name="T3" fmla="*/ 10 h 35"/>
                <a:gd name="T4" fmla="*/ 19 w 19"/>
                <a:gd name="T5" fmla="*/ 18 h 35"/>
                <a:gd name="T6" fmla="*/ 0 w 19"/>
                <a:gd name="T7" fmla="*/ 10 h 35"/>
                <a:gd name="T8" fmla="*/ 5 w 19"/>
                <a:gd name="T9" fmla="*/ 0 h 35"/>
                <a:gd name="T10" fmla="*/ 7 w 19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5">
                  <a:moveTo>
                    <a:pt x="7" y="0"/>
                  </a:moveTo>
                  <a:cubicBezTo>
                    <a:pt x="11" y="6"/>
                    <a:pt x="17" y="8"/>
                    <a:pt x="18" y="1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35"/>
                    <a:pt x="0" y="16"/>
                    <a:pt x="0" y="10"/>
                  </a:cubicBezTo>
                  <a:cubicBezTo>
                    <a:pt x="0" y="6"/>
                    <a:pt x="4" y="3"/>
                    <a:pt x="5" y="0"/>
                  </a:cubicBezTo>
                  <a:lnTo>
                    <a:pt x="7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37"/>
            <p:cNvSpPr>
              <a:spLocks/>
            </p:cNvSpPr>
            <p:nvPr/>
          </p:nvSpPr>
          <p:spPr bwMode="auto">
            <a:xfrm>
              <a:off x="3890963" y="3495675"/>
              <a:ext cx="84137" cy="193675"/>
            </a:xfrm>
            <a:custGeom>
              <a:avLst/>
              <a:gdLst>
                <a:gd name="T0" fmla="*/ 6 w 15"/>
                <a:gd name="T1" fmla="*/ 0 h 35"/>
                <a:gd name="T2" fmla="*/ 11 w 15"/>
                <a:gd name="T3" fmla="*/ 5 h 35"/>
                <a:gd name="T4" fmla="*/ 14 w 15"/>
                <a:gd name="T5" fmla="*/ 10 h 35"/>
                <a:gd name="T6" fmla="*/ 2 w 15"/>
                <a:gd name="T7" fmla="*/ 24 h 35"/>
                <a:gd name="T8" fmla="*/ 0 w 15"/>
                <a:gd name="T9" fmla="*/ 17 h 35"/>
                <a:gd name="T10" fmla="*/ 6 w 15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5">
                  <a:moveTo>
                    <a:pt x="6" y="0"/>
                  </a:moveTo>
                  <a:cubicBezTo>
                    <a:pt x="8" y="1"/>
                    <a:pt x="10" y="3"/>
                    <a:pt x="11" y="5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6"/>
                    <a:pt x="9" y="35"/>
                    <a:pt x="2" y="2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9"/>
                    <a:pt x="5" y="7"/>
                    <a:pt x="6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38"/>
            <p:cNvSpPr>
              <a:spLocks/>
            </p:cNvSpPr>
            <p:nvPr/>
          </p:nvSpPr>
          <p:spPr bwMode="auto">
            <a:xfrm>
              <a:off x="3641726" y="3529012"/>
              <a:ext cx="122237" cy="122238"/>
            </a:xfrm>
            <a:custGeom>
              <a:avLst/>
              <a:gdLst>
                <a:gd name="T0" fmla="*/ 22 w 22"/>
                <a:gd name="T1" fmla="*/ 0 h 22"/>
                <a:gd name="T2" fmla="*/ 20 w 22"/>
                <a:gd name="T3" fmla="*/ 7 h 22"/>
                <a:gd name="T4" fmla="*/ 18 w 22"/>
                <a:gd name="T5" fmla="*/ 14 h 22"/>
                <a:gd name="T6" fmla="*/ 14 w 22"/>
                <a:gd name="T7" fmla="*/ 17 h 22"/>
                <a:gd name="T8" fmla="*/ 0 w 22"/>
                <a:gd name="T9" fmla="*/ 22 h 22"/>
                <a:gd name="T10" fmla="*/ 10 w 22"/>
                <a:gd name="T11" fmla="*/ 2 h 22"/>
                <a:gd name="T12" fmla="*/ 22 w 22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2" y="0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8" y="21"/>
                    <a:pt x="6" y="22"/>
                    <a:pt x="0" y="22"/>
                  </a:cubicBezTo>
                  <a:cubicBezTo>
                    <a:pt x="1" y="16"/>
                    <a:pt x="4" y="5"/>
                    <a:pt x="10" y="2"/>
                  </a:cubicBezTo>
                  <a:lnTo>
                    <a:pt x="22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39"/>
            <p:cNvSpPr>
              <a:spLocks/>
            </p:cNvSpPr>
            <p:nvPr/>
          </p:nvSpPr>
          <p:spPr bwMode="auto">
            <a:xfrm>
              <a:off x="3548063" y="3540125"/>
              <a:ext cx="115887" cy="100013"/>
            </a:xfrm>
            <a:custGeom>
              <a:avLst/>
              <a:gdLst>
                <a:gd name="T0" fmla="*/ 21 w 21"/>
                <a:gd name="T1" fmla="*/ 0 h 18"/>
                <a:gd name="T2" fmla="*/ 14 w 21"/>
                <a:gd name="T3" fmla="*/ 14 h 18"/>
                <a:gd name="T4" fmla="*/ 9 w 21"/>
                <a:gd name="T5" fmla="*/ 16 h 18"/>
                <a:gd name="T6" fmla="*/ 3 w 21"/>
                <a:gd name="T7" fmla="*/ 4 h 18"/>
                <a:gd name="T8" fmla="*/ 21 w 21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8">
                  <a:moveTo>
                    <a:pt x="21" y="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0" y="18"/>
                    <a:pt x="2" y="9"/>
                    <a:pt x="3" y="4"/>
                  </a:cubicBezTo>
                  <a:cubicBezTo>
                    <a:pt x="13" y="4"/>
                    <a:pt x="13" y="4"/>
                    <a:pt x="21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40"/>
            <p:cNvSpPr>
              <a:spLocks/>
            </p:cNvSpPr>
            <p:nvPr/>
          </p:nvSpPr>
          <p:spPr bwMode="auto">
            <a:xfrm>
              <a:off x="4217988" y="3551237"/>
              <a:ext cx="111125" cy="160338"/>
            </a:xfrm>
            <a:custGeom>
              <a:avLst/>
              <a:gdLst>
                <a:gd name="T0" fmla="*/ 0 w 20"/>
                <a:gd name="T1" fmla="*/ 12 h 29"/>
                <a:gd name="T2" fmla="*/ 5 w 20"/>
                <a:gd name="T3" fmla="*/ 0 h 29"/>
                <a:gd name="T4" fmla="*/ 16 w 20"/>
                <a:gd name="T5" fmla="*/ 6 h 29"/>
                <a:gd name="T6" fmla="*/ 8 w 20"/>
                <a:gd name="T7" fmla="*/ 22 h 29"/>
                <a:gd name="T8" fmla="*/ 0 w 20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9">
                  <a:moveTo>
                    <a:pt x="0" y="12"/>
                  </a:moveTo>
                  <a:cubicBezTo>
                    <a:pt x="5" y="7"/>
                    <a:pt x="6" y="7"/>
                    <a:pt x="5" y="0"/>
                  </a:cubicBezTo>
                  <a:cubicBezTo>
                    <a:pt x="7" y="1"/>
                    <a:pt x="14" y="4"/>
                    <a:pt x="16" y="6"/>
                  </a:cubicBezTo>
                  <a:cubicBezTo>
                    <a:pt x="20" y="11"/>
                    <a:pt x="20" y="29"/>
                    <a:pt x="8" y="22"/>
                  </a:cubicBezTo>
                  <a:cubicBezTo>
                    <a:pt x="4" y="19"/>
                    <a:pt x="2" y="16"/>
                    <a:pt x="0" y="12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41"/>
            <p:cNvSpPr>
              <a:spLocks/>
            </p:cNvSpPr>
            <p:nvPr/>
          </p:nvSpPr>
          <p:spPr bwMode="auto">
            <a:xfrm>
              <a:off x="4090988" y="3573462"/>
              <a:ext cx="111125" cy="177800"/>
            </a:xfrm>
            <a:custGeom>
              <a:avLst/>
              <a:gdLst>
                <a:gd name="T0" fmla="*/ 13 w 20"/>
                <a:gd name="T1" fmla="*/ 32 h 32"/>
                <a:gd name="T2" fmla="*/ 1 w 20"/>
                <a:gd name="T3" fmla="*/ 19 h 32"/>
                <a:gd name="T4" fmla="*/ 0 w 20"/>
                <a:gd name="T5" fmla="*/ 16 h 32"/>
                <a:gd name="T6" fmla="*/ 2 w 20"/>
                <a:gd name="T7" fmla="*/ 11 h 32"/>
                <a:gd name="T8" fmla="*/ 4 w 20"/>
                <a:gd name="T9" fmla="*/ 0 h 32"/>
                <a:gd name="T10" fmla="*/ 6 w 20"/>
                <a:gd name="T11" fmla="*/ 1 h 32"/>
                <a:gd name="T12" fmla="*/ 12 w 20"/>
                <a:gd name="T13" fmla="*/ 5 h 32"/>
                <a:gd name="T14" fmla="*/ 17 w 20"/>
                <a:gd name="T15" fmla="*/ 7 h 32"/>
                <a:gd name="T16" fmla="*/ 18 w 20"/>
                <a:gd name="T17" fmla="*/ 8 h 32"/>
                <a:gd name="T18" fmla="*/ 19 w 20"/>
                <a:gd name="T19" fmla="*/ 10 h 32"/>
                <a:gd name="T20" fmla="*/ 18 w 20"/>
                <a:gd name="T21" fmla="*/ 23 h 32"/>
                <a:gd name="T22" fmla="*/ 17 w 20"/>
                <a:gd name="T23" fmla="*/ 28 h 32"/>
                <a:gd name="T24" fmla="*/ 13 w 20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2">
                  <a:moveTo>
                    <a:pt x="13" y="32"/>
                  </a:moveTo>
                  <a:cubicBezTo>
                    <a:pt x="7" y="30"/>
                    <a:pt x="2" y="26"/>
                    <a:pt x="1" y="1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4" y="8"/>
                    <a:pt x="6" y="4"/>
                    <a:pt x="4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17"/>
                    <a:pt x="19" y="18"/>
                    <a:pt x="18" y="23"/>
                  </a:cubicBezTo>
                  <a:cubicBezTo>
                    <a:pt x="17" y="28"/>
                    <a:pt x="17" y="28"/>
                    <a:pt x="17" y="28"/>
                  </a:cubicBezTo>
                  <a:lnTo>
                    <a:pt x="13" y="32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42"/>
            <p:cNvSpPr>
              <a:spLocks/>
            </p:cNvSpPr>
            <p:nvPr/>
          </p:nvSpPr>
          <p:spPr bwMode="auto">
            <a:xfrm>
              <a:off x="3946526" y="3589337"/>
              <a:ext cx="128587" cy="173038"/>
            </a:xfrm>
            <a:custGeom>
              <a:avLst/>
              <a:gdLst>
                <a:gd name="T0" fmla="*/ 8 w 23"/>
                <a:gd name="T1" fmla="*/ 0 h 31"/>
                <a:gd name="T2" fmla="*/ 16 w 23"/>
                <a:gd name="T3" fmla="*/ 24 h 31"/>
                <a:gd name="T4" fmla="*/ 12 w 23"/>
                <a:gd name="T5" fmla="*/ 29 h 31"/>
                <a:gd name="T6" fmla="*/ 5 w 23"/>
                <a:gd name="T7" fmla="*/ 22 h 31"/>
                <a:gd name="T8" fmla="*/ 5 w 23"/>
                <a:gd name="T9" fmla="*/ 7 h 31"/>
                <a:gd name="T10" fmla="*/ 8 w 23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1">
                  <a:moveTo>
                    <a:pt x="8" y="0"/>
                  </a:moveTo>
                  <a:cubicBezTo>
                    <a:pt x="17" y="9"/>
                    <a:pt x="23" y="11"/>
                    <a:pt x="16" y="24"/>
                  </a:cubicBezTo>
                  <a:cubicBezTo>
                    <a:pt x="15" y="26"/>
                    <a:pt x="14" y="28"/>
                    <a:pt x="12" y="29"/>
                  </a:cubicBezTo>
                  <a:cubicBezTo>
                    <a:pt x="9" y="31"/>
                    <a:pt x="6" y="25"/>
                    <a:pt x="5" y="22"/>
                  </a:cubicBezTo>
                  <a:cubicBezTo>
                    <a:pt x="0" y="14"/>
                    <a:pt x="0" y="14"/>
                    <a:pt x="5" y="7"/>
                  </a:cubicBezTo>
                  <a:lnTo>
                    <a:pt x="8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43"/>
            <p:cNvSpPr>
              <a:spLocks/>
            </p:cNvSpPr>
            <p:nvPr/>
          </p:nvSpPr>
          <p:spPr bwMode="auto">
            <a:xfrm>
              <a:off x="3863976" y="3622675"/>
              <a:ext cx="66675" cy="155575"/>
            </a:xfrm>
            <a:custGeom>
              <a:avLst/>
              <a:gdLst>
                <a:gd name="T0" fmla="*/ 2 w 12"/>
                <a:gd name="T1" fmla="*/ 0 h 28"/>
                <a:gd name="T2" fmla="*/ 9 w 12"/>
                <a:gd name="T3" fmla="*/ 8 h 28"/>
                <a:gd name="T4" fmla="*/ 12 w 12"/>
                <a:gd name="T5" fmla="*/ 8 h 28"/>
                <a:gd name="T6" fmla="*/ 7 w 12"/>
                <a:gd name="T7" fmla="*/ 28 h 28"/>
                <a:gd name="T8" fmla="*/ 0 w 12"/>
                <a:gd name="T9" fmla="*/ 14 h 28"/>
                <a:gd name="T10" fmla="*/ 0 w 12"/>
                <a:gd name="T11" fmla="*/ 8 h 28"/>
                <a:gd name="T12" fmla="*/ 2 w 12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8">
                  <a:moveTo>
                    <a:pt x="2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15"/>
                    <a:pt x="11" y="21"/>
                    <a:pt x="7" y="28"/>
                  </a:cubicBezTo>
                  <a:cubicBezTo>
                    <a:pt x="2" y="25"/>
                    <a:pt x="0" y="19"/>
                    <a:pt x="0" y="14"/>
                  </a:cubicBezTo>
                  <a:cubicBezTo>
                    <a:pt x="0" y="12"/>
                    <a:pt x="0" y="10"/>
                    <a:pt x="0" y="8"/>
                  </a:cubicBezTo>
                  <a:cubicBezTo>
                    <a:pt x="0" y="5"/>
                    <a:pt x="1" y="2"/>
                    <a:pt x="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44"/>
            <p:cNvSpPr>
              <a:spLocks/>
            </p:cNvSpPr>
            <p:nvPr/>
          </p:nvSpPr>
          <p:spPr bwMode="auto">
            <a:xfrm>
              <a:off x="3659188" y="3629025"/>
              <a:ext cx="82550" cy="100013"/>
            </a:xfrm>
            <a:custGeom>
              <a:avLst/>
              <a:gdLst>
                <a:gd name="T0" fmla="*/ 15 w 15"/>
                <a:gd name="T1" fmla="*/ 0 h 18"/>
                <a:gd name="T2" fmla="*/ 13 w 15"/>
                <a:gd name="T3" fmla="*/ 7 h 18"/>
                <a:gd name="T4" fmla="*/ 12 w 15"/>
                <a:gd name="T5" fmla="*/ 13 h 18"/>
                <a:gd name="T6" fmla="*/ 8 w 15"/>
                <a:gd name="T7" fmla="*/ 16 h 18"/>
                <a:gd name="T8" fmla="*/ 0 w 15"/>
                <a:gd name="T9" fmla="*/ 7 h 18"/>
                <a:gd name="T10" fmla="*/ 15 w 15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8">
                  <a:moveTo>
                    <a:pt x="15" y="0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" y="18"/>
                    <a:pt x="0" y="12"/>
                    <a:pt x="0" y="7"/>
                  </a:cubicBezTo>
                  <a:cubicBezTo>
                    <a:pt x="6" y="6"/>
                    <a:pt x="10" y="3"/>
                    <a:pt x="15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45"/>
            <p:cNvSpPr>
              <a:spLocks/>
            </p:cNvSpPr>
            <p:nvPr/>
          </p:nvSpPr>
          <p:spPr bwMode="auto">
            <a:xfrm>
              <a:off x="3741738" y="3633787"/>
              <a:ext cx="111125" cy="100013"/>
            </a:xfrm>
            <a:custGeom>
              <a:avLst/>
              <a:gdLst>
                <a:gd name="T0" fmla="*/ 20 w 20"/>
                <a:gd name="T1" fmla="*/ 0 h 18"/>
                <a:gd name="T2" fmla="*/ 17 w 20"/>
                <a:gd name="T3" fmla="*/ 10 h 18"/>
                <a:gd name="T4" fmla="*/ 5 w 20"/>
                <a:gd name="T5" fmla="*/ 18 h 18"/>
                <a:gd name="T6" fmla="*/ 1 w 20"/>
                <a:gd name="T7" fmla="*/ 18 h 18"/>
                <a:gd name="T8" fmla="*/ 2 w 20"/>
                <a:gd name="T9" fmla="*/ 11 h 18"/>
                <a:gd name="T10" fmla="*/ 2 w 20"/>
                <a:gd name="T11" fmla="*/ 4 h 18"/>
                <a:gd name="T12" fmla="*/ 14 w 20"/>
                <a:gd name="T13" fmla="*/ 3 h 18"/>
                <a:gd name="T14" fmla="*/ 20 w 20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8">
                  <a:moveTo>
                    <a:pt x="20" y="0"/>
                  </a:moveTo>
                  <a:cubicBezTo>
                    <a:pt x="17" y="10"/>
                    <a:pt x="17" y="10"/>
                    <a:pt x="17" y="10"/>
                  </a:cubicBezTo>
                  <a:cubicBezTo>
                    <a:pt x="15" y="14"/>
                    <a:pt x="10" y="18"/>
                    <a:pt x="5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4"/>
                    <a:pt x="0" y="14"/>
                    <a:pt x="2" y="11"/>
                  </a:cubicBezTo>
                  <a:cubicBezTo>
                    <a:pt x="0" y="10"/>
                    <a:pt x="1" y="6"/>
                    <a:pt x="2" y="4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20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46"/>
            <p:cNvSpPr>
              <a:spLocks/>
            </p:cNvSpPr>
            <p:nvPr/>
          </p:nvSpPr>
          <p:spPr bwMode="auto">
            <a:xfrm>
              <a:off x="3192463" y="3878262"/>
              <a:ext cx="522287" cy="431800"/>
            </a:xfrm>
            <a:custGeom>
              <a:avLst/>
              <a:gdLst>
                <a:gd name="T0" fmla="*/ 94 w 94"/>
                <a:gd name="T1" fmla="*/ 10 h 78"/>
                <a:gd name="T2" fmla="*/ 91 w 94"/>
                <a:gd name="T3" fmla="*/ 12 h 78"/>
                <a:gd name="T4" fmla="*/ 87 w 94"/>
                <a:gd name="T5" fmla="*/ 11 h 78"/>
                <a:gd name="T6" fmla="*/ 76 w 94"/>
                <a:gd name="T7" fmla="*/ 9 h 78"/>
                <a:gd name="T8" fmla="*/ 64 w 94"/>
                <a:gd name="T9" fmla="*/ 16 h 78"/>
                <a:gd name="T10" fmla="*/ 54 w 94"/>
                <a:gd name="T11" fmla="*/ 21 h 78"/>
                <a:gd name="T12" fmla="*/ 62 w 94"/>
                <a:gd name="T13" fmla="*/ 35 h 78"/>
                <a:gd name="T14" fmla="*/ 55 w 94"/>
                <a:gd name="T15" fmla="*/ 25 h 78"/>
                <a:gd name="T16" fmla="*/ 60 w 94"/>
                <a:gd name="T17" fmla="*/ 21 h 78"/>
                <a:gd name="T18" fmla="*/ 58 w 94"/>
                <a:gd name="T19" fmla="*/ 26 h 78"/>
                <a:gd name="T20" fmla="*/ 59 w 94"/>
                <a:gd name="T21" fmla="*/ 29 h 78"/>
                <a:gd name="T22" fmla="*/ 74 w 94"/>
                <a:gd name="T23" fmla="*/ 34 h 78"/>
                <a:gd name="T24" fmla="*/ 67 w 94"/>
                <a:gd name="T25" fmla="*/ 41 h 78"/>
                <a:gd name="T26" fmla="*/ 81 w 94"/>
                <a:gd name="T27" fmla="*/ 38 h 78"/>
                <a:gd name="T28" fmla="*/ 76 w 94"/>
                <a:gd name="T29" fmla="*/ 42 h 78"/>
                <a:gd name="T30" fmla="*/ 73 w 94"/>
                <a:gd name="T31" fmla="*/ 49 h 78"/>
                <a:gd name="T32" fmla="*/ 87 w 94"/>
                <a:gd name="T33" fmla="*/ 51 h 78"/>
                <a:gd name="T34" fmla="*/ 85 w 94"/>
                <a:gd name="T35" fmla="*/ 62 h 78"/>
                <a:gd name="T36" fmla="*/ 74 w 94"/>
                <a:gd name="T37" fmla="*/ 62 h 78"/>
                <a:gd name="T38" fmla="*/ 68 w 94"/>
                <a:gd name="T39" fmla="*/ 62 h 78"/>
                <a:gd name="T40" fmla="*/ 64 w 94"/>
                <a:gd name="T41" fmla="*/ 72 h 78"/>
                <a:gd name="T42" fmla="*/ 69 w 94"/>
                <a:gd name="T43" fmla="*/ 73 h 78"/>
                <a:gd name="T44" fmla="*/ 57 w 94"/>
                <a:gd name="T45" fmla="*/ 74 h 78"/>
                <a:gd name="T46" fmla="*/ 53 w 94"/>
                <a:gd name="T47" fmla="*/ 66 h 78"/>
                <a:gd name="T48" fmla="*/ 43 w 94"/>
                <a:gd name="T49" fmla="*/ 65 h 78"/>
                <a:gd name="T50" fmla="*/ 27 w 94"/>
                <a:gd name="T51" fmla="*/ 53 h 78"/>
                <a:gd name="T52" fmla="*/ 21 w 94"/>
                <a:gd name="T53" fmla="*/ 52 h 78"/>
                <a:gd name="T54" fmla="*/ 16 w 94"/>
                <a:gd name="T55" fmla="*/ 65 h 78"/>
                <a:gd name="T56" fmla="*/ 21 w 94"/>
                <a:gd name="T57" fmla="*/ 63 h 78"/>
                <a:gd name="T58" fmla="*/ 7 w 94"/>
                <a:gd name="T59" fmla="*/ 56 h 78"/>
                <a:gd name="T60" fmla="*/ 26 w 94"/>
                <a:gd name="T61" fmla="*/ 49 h 78"/>
                <a:gd name="T62" fmla="*/ 35 w 94"/>
                <a:gd name="T63" fmla="*/ 50 h 78"/>
                <a:gd name="T64" fmla="*/ 45 w 94"/>
                <a:gd name="T65" fmla="*/ 46 h 78"/>
                <a:gd name="T66" fmla="*/ 52 w 94"/>
                <a:gd name="T67" fmla="*/ 47 h 78"/>
                <a:gd name="T68" fmla="*/ 62 w 94"/>
                <a:gd name="T69" fmla="*/ 48 h 78"/>
                <a:gd name="T70" fmla="*/ 57 w 94"/>
                <a:gd name="T71" fmla="*/ 48 h 78"/>
                <a:gd name="T72" fmla="*/ 55 w 94"/>
                <a:gd name="T73" fmla="*/ 49 h 78"/>
                <a:gd name="T74" fmla="*/ 60 w 94"/>
                <a:gd name="T75" fmla="*/ 52 h 78"/>
                <a:gd name="T76" fmla="*/ 62 w 94"/>
                <a:gd name="T77" fmla="*/ 51 h 78"/>
                <a:gd name="T78" fmla="*/ 60 w 94"/>
                <a:gd name="T79" fmla="*/ 44 h 78"/>
                <a:gd name="T80" fmla="*/ 51 w 94"/>
                <a:gd name="T81" fmla="*/ 44 h 78"/>
                <a:gd name="T82" fmla="*/ 34 w 94"/>
                <a:gd name="T83" fmla="*/ 39 h 78"/>
                <a:gd name="T84" fmla="*/ 32 w 94"/>
                <a:gd name="T85" fmla="*/ 36 h 78"/>
                <a:gd name="T86" fmla="*/ 45 w 94"/>
                <a:gd name="T87" fmla="*/ 33 h 78"/>
                <a:gd name="T88" fmla="*/ 35 w 94"/>
                <a:gd name="T89" fmla="*/ 28 h 78"/>
                <a:gd name="T90" fmla="*/ 40 w 94"/>
                <a:gd name="T91" fmla="*/ 28 h 78"/>
                <a:gd name="T92" fmla="*/ 47 w 94"/>
                <a:gd name="T93" fmla="*/ 28 h 78"/>
                <a:gd name="T94" fmla="*/ 36 w 94"/>
                <a:gd name="T95" fmla="*/ 17 h 78"/>
                <a:gd name="T96" fmla="*/ 45 w 94"/>
                <a:gd name="T97" fmla="*/ 21 h 78"/>
                <a:gd name="T98" fmla="*/ 48 w 94"/>
                <a:gd name="T99" fmla="*/ 20 h 78"/>
                <a:gd name="T100" fmla="*/ 44 w 94"/>
                <a:gd name="T101" fmla="*/ 14 h 78"/>
                <a:gd name="T102" fmla="*/ 43 w 94"/>
                <a:gd name="T103" fmla="*/ 9 h 78"/>
                <a:gd name="T104" fmla="*/ 48 w 94"/>
                <a:gd name="T105" fmla="*/ 13 h 78"/>
                <a:gd name="T106" fmla="*/ 60 w 94"/>
                <a:gd name="T107" fmla="*/ 4 h 78"/>
                <a:gd name="T108" fmla="*/ 64 w 94"/>
                <a:gd name="T109" fmla="*/ 1 h 78"/>
                <a:gd name="T110" fmla="*/ 73 w 94"/>
                <a:gd name="T111" fmla="*/ 3 h 78"/>
                <a:gd name="T112" fmla="*/ 80 w 94"/>
                <a:gd name="T113" fmla="*/ 1 h 78"/>
                <a:gd name="T114" fmla="*/ 88 w 94"/>
                <a:gd name="T115" fmla="*/ 7 h 78"/>
                <a:gd name="T116" fmla="*/ 94 w 94"/>
                <a:gd name="T117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4" h="78">
                  <a:moveTo>
                    <a:pt x="94" y="10"/>
                  </a:moveTo>
                  <a:cubicBezTo>
                    <a:pt x="91" y="12"/>
                    <a:pt x="91" y="12"/>
                    <a:pt x="91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1" y="8"/>
                    <a:pt x="68" y="13"/>
                    <a:pt x="64" y="16"/>
                  </a:cubicBezTo>
                  <a:cubicBezTo>
                    <a:pt x="61" y="19"/>
                    <a:pt x="58" y="17"/>
                    <a:pt x="54" y="21"/>
                  </a:cubicBezTo>
                  <a:cubicBezTo>
                    <a:pt x="49" y="28"/>
                    <a:pt x="54" y="35"/>
                    <a:pt x="62" y="35"/>
                  </a:cubicBezTo>
                  <a:cubicBezTo>
                    <a:pt x="59" y="32"/>
                    <a:pt x="53" y="32"/>
                    <a:pt x="55" y="25"/>
                  </a:cubicBezTo>
                  <a:cubicBezTo>
                    <a:pt x="56" y="22"/>
                    <a:pt x="58" y="22"/>
                    <a:pt x="60" y="21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62" y="35"/>
                    <a:pt x="69" y="32"/>
                    <a:pt x="74" y="34"/>
                  </a:cubicBezTo>
                  <a:cubicBezTo>
                    <a:pt x="72" y="36"/>
                    <a:pt x="67" y="37"/>
                    <a:pt x="67" y="41"/>
                  </a:cubicBezTo>
                  <a:cubicBezTo>
                    <a:pt x="74" y="38"/>
                    <a:pt x="73" y="38"/>
                    <a:pt x="81" y="38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5"/>
                    <a:pt x="76" y="47"/>
                    <a:pt x="73" y="49"/>
                  </a:cubicBezTo>
                  <a:cubicBezTo>
                    <a:pt x="78" y="52"/>
                    <a:pt x="83" y="48"/>
                    <a:pt x="87" y="51"/>
                  </a:cubicBezTo>
                  <a:cubicBezTo>
                    <a:pt x="92" y="55"/>
                    <a:pt x="89" y="60"/>
                    <a:pt x="85" y="62"/>
                  </a:cubicBezTo>
                  <a:cubicBezTo>
                    <a:pt x="80" y="64"/>
                    <a:pt x="79" y="62"/>
                    <a:pt x="74" y="62"/>
                  </a:cubicBezTo>
                  <a:cubicBezTo>
                    <a:pt x="68" y="62"/>
                    <a:pt x="68" y="62"/>
                    <a:pt x="68" y="62"/>
                  </a:cubicBezTo>
                  <a:cubicBezTo>
                    <a:pt x="59" y="62"/>
                    <a:pt x="57" y="70"/>
                    <a:pt x="64" y="72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7" y="78"/>
                    <a:pt x="60" y="77"/>
                    <a:pt x="57" y="74"/>
                  </a:cubicBezTo>
                  <a:cubicBezTo>
                    <a:pt x="53" y="71"/>
                    <a:pt x="55" y="68"/>
                    <a:pt x="53" y="66"/>
                  </a:cubicBezTo>
                  <a:cubicBezTo>
                    <a:pt x="52" y="66"/>
                    <a:pt x="46" y="67"/>
                    <a:pt x="43" y="65"/>
                  </a:cubicBezTo>
                  <a:cubicBezTo>
                    <a:pt x="36" y="62"/>
                    <a:pt x="37" y="56"/>
                    <a:pt x="27" y="53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8" y="53"/>
                    <a:pt x="9" y="66"/>
                    <a:pt x="16" y="65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0" y="73"/>
                    <a:pt x="0" y="69"/>
                    <a:pt x="7" y="56"/>
                  </a:cubicBezTo>
                  <a:cubicBezTo>
                    <a:pt x="10" y="50"/>
                    <a:pt x="19" y="47"/>
                    <a:pt x="26" y="49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9" y="50"/>
                    <a:pt x="40" y="46"/>
                    <a:pt x="45" y="46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5" y="47"/>
                    <a:pt x="58" y="42"/>
                    <a:pt x="62" y="48"/>
                  </a:cubicBezTo>
                  <a:cubicBezTo>
                    <a:pt x="60" y="50"/>
                    <a:pt x="59" y="50"/>
                    <a:pt x="57" y="48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6" y="49"/>
                    <a:pt x="63" y="45"/>
                    <a:pt x="60" y="44"/>
                  </a:cubicBezTo>
                  <a:cubicBezTo>
                    <a:pt x="56" y="41"/>
                    <a:pt x="55" y="44"/>
                    <a:pt x="51" y="4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8" y="36"/>
                    <a:pt x="40" y="35"/>
                    <a:pt x="45" y="33"/>
                  </a:cubicBezTo>
                  <a:cubicBezTo>
                    <a:pt x="41" y="28"/>
                    <a:pt x="39" y="32"/>
                    <a:pt x="35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5" y="22"/>
                    <a:pt x="37" y="27"/>
                    <a:pt x="36" y="17"/>
                  </a:cubicBezTo>
                  <a:cubicBezTo>
                    <a:pt x="39" y="19"/>
                    <a:pt x="41" y="21"/>
                    <a:pt x="45" y="21"/>
                  </a:cubicBezTo>
                  <a:cubicBezTo>
                    <a:pt x="45" y="21"/>
                    <a:pt x="48" y="22"/>
                    <a:pt x="48" y="20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9" y="22"/>
                    <a:pt x="57" y="9"/>
                    <a:pt x="60" y="4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9" y="0"/>
                    <a:pt x="70" y="3"/>
                    <a:pt x="73" y="3"/>
                  </a:cubicBezTo>
                  <a:cubicBezTo>
                    <a:pt x="75" y="3"/>
                    <a:pt x="76" y="0"/>
                    <a:pt x="80" y="1"/>
                  </a:cubicBezTo>
                  <a:cubicBezTo>
                    <a:pt x="83" y="2"/>
                    <a:pt x="85" y="5"/>
                    <a:pt x="88" y="7"/>
                  </a:cubicBezTo>
                  <a:lnTo>
                    <a:pt x="94" y="1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47"/>
            <p:cNvSpPr>
              <a:spLocks/>
            </p:cNvSpPr>
            <p:nvPr/>
          </p:nvSpPr>
          <p:spPr bwMode="auto">
            <a:xfrm>
              <a:off x="4313238" y="3900487"/>
              <a:ext cx="215900" cy="66675"/>
            </a:xfrm>
            <a:custGeom>
              <a:avLst/>
              <a:gdLst>
                <a:gd name="T0" fmla="*/ 39 w 39"/>
                <a:gd name="T1" fmla="*/ 10 h 12"/>
                <a:gd name="T2" fmla="*/ 39 w 39"/>
                <a:gd name="T3" fmla="*/ 12 h 12"/>
                <a:gd name="T4" fmla="*/ 19 w 39"/>
                <a:gd name="T5" fmla="*/ 2 h 12"/>
                <a:gd name="T6" fmla="*/ 0 w 39"/>
                <a:gd name="T7" fmla="*/ 4 h 12"/>
                <a:gd name="T8" fmla="*/ 10 w 39"/>
                <a:gd name="T9" fmla="*/ 2 h 12"/>
                <a:gd name="T10" fmla="*/ 13 w 39"/>
                <a:gd name="T11" fmla="*/ 0 h 12"/>
                <a:gd name="T12" fmla="*/ 22 w 39"/>
                <a:gd name="T13" fmla="*/ 0 h 12"/>
                <a:gd name="T14" fmla="*/ 39 w 39"/>
                <a:gd name="T15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2">
                  <a:moveTo>
                    <a:pt x="39" y="10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25" y="12"/>
                    <a:pt x="27" y="3"/>
                    <a:pt x="19" y="2"/>
                  </a:cubicBezTo>
                  <a:cubicBezTo>
                    <a:pt x="13" y="1"/>
                    <a:pt x="6" y="12"/>
                    <a:pt x="0" y="4"/>
                  </a:cubicBezTo>
                  <a:cubicBezTo>
                    <a:pt x="3" y="5"/>
                    <a:pt x="7" y="4"/>
                    <a:pt x="10" y="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0" y="2"/>
                    <a:pt x="32" y="10"/>
                    <a:pt x="39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48"/>
            <p:cNvSpPr>
              <a:spLocks/>
            </p:cNvSpPr>
            <p:nvPr/>
          </p:nvSpPr>
          <p:spPr bwMode="auto">
            <a:xfrm>
              <a:off x="3559176" y="3933825"/>
              <a:ext cx="171450" cy="55563"/>
            </a:xfrm>
            <a:custGeom>
              <a:avLst/>
              <a:gdLst>
                <a:gd name="T0" fmla="*/ 31 w 31"/>
                <a:gd name="T1" fmla="*/ 4 h 10"/>
                <a:gd name="T2" fmla="*/ 19 w 31"/>
                <a:gd name="T3" fmla="*/ 5 h 10"/>
                <a:gd name="T4" fmla="*/ 10 w 31"/>
                <a:gd name="T5" fmla="*/ 3 h 10"/>
                <a:gd name="T6" fmla="*/ 0 w 31"/>
                <a:gd name="T7" fmla="*/ 10 h 10"/>
                <a:gd name="T8" fmla="*/ 19 w 31"/>
                <a:gd name="T9" fmla="*/ 3 h 10"/>
                <a:gd name="T10" fmla="*/ 25 w 31"/>
                <a:gd name="T11" fmla="*/ 4 h 10"/>
                <a:gd name="T12" fmla="*/ 31 w 31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0">
                  <a:moveTo>
                    <a:pt x="31" y="4"/>
                  </a:moveTo>
                  <a:cubicBezTo>
                    <a:pt x="28" y="6"/>
                    <a:pt x="22" y="6"/>
                    <a:pt x="19" y="5"/>
                  </a:cubicBezTo>
                  <a:cubicBezTo>
                    <a:pt x="16" y="4"/>
                    <a:pt x="14" y="2"/>
                    <a:pt x="10" y="3"/>
                  </a:cubicBezTo>
                  <a:cubicBezTo>
                    <a:pt x="5" y="3"/>
                    <a:pt x="4" y="8"/>
                    <a:pt x="0" y="10"/>
                  </a:cubicBezTo>
                  <a:cubicBezTo>
                    <a:pt x="5" y="1"/>
                    <a:pt x="10" y="0"/>
                    <a:pt x="19" y="3"/>
                  </a:cubicBezTo>
                  <a:cubicBezTo>
                    <a:pt x="25" y="4"/>
                    <a:pt x="25" y="4"/>
                    <a:pt x="25" y="4"/>
                  </a:cubicBezTo>
                  <a:lnTo>
                    <a:pt x="31" y="4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49"/>
            <p:cNvSpPr>
              <a:spLocks/>
            </p:cNvSpPr>
            <p:nvPr/>
          </p:nvSpPr>
          <p:spPr bwMode="auto">
            <a:xfrm>
              <a:off x="4324351" y="3927475"/>
              <a:ext cx="166687" cy="88900"/>
            </a:xfrm>
            <a:custGeom>
              <a:avLst/>
              <a:gdLst>
                <a:gd name="T0" fmla="*/ 30 w 30"/>
                <a:gd name="T1" fmla="*/ 10 h 16"/>
                <a:gd name="T2" fmla="*/ 12 w 30"/>
                <a:gd name="T3" fmla="*/ 11 h 16"/>
                <a:gd name="T4" fmla="*/ 0 w 30"/>
                <a:gd name="T5" fmla="*/ 15 h 16"/>
                <a:gd name="T6" fmla="*/ 5 w 30"/>
                <a:gd name="T7" fmla="*/ 11 h 16"/>
                <a:gd name="T8" fmla="*/ 10 w 30"/>
                <a:gd name="T9" fmla="*/ 6 h 16"/>
                <a:gd name="T10" fmla="*/ 30 w 30"/>
                <a:gd name="T11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6">
                  <a:moveTo>
                    <a:pt x="30" y="10"/>
                  </a:moveTo>
                  <a:cubicBezTo>
                    <a:pt x="24" y="16"/>
                    <a:pt x="20" y="10"/>
                    <a:pt x="12" y="11"/>
                  </a:cubicBezTo>
                  <a:cubicBezTo>
                    <a:pt x="8" y="12"/>
                    <a:pt x="5" y="15"/>
                    <a:pt x="0" y="15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6" y="0"/>
                    <a:pt x="24" y="7"/>
                    <a:pt x="30" y="1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50"/>
            <p:cNvSpPr>
              <a:spLocks/>
            </p:cNvSpPr>
            <p:nvPr/>
          </p:nvSpPr>
          <p:spPr bwMode="auto">
            <a:xfrm>
              <a:off x="4535488" y="3944937"/>
              <a:ext cx="60325" cy="38100"/>
            </a:xfrm>
            <a:custGeom>
              <a:avLst/>
              <a:gdLst>
                <a:gd name="T0" fmla="*/ 11 w 11"/>
                <a:gd name="T1" fmla="*/ 7 h 7"/>
                <a:gd name="T2" fmla="*/ 6 w 11"/>
                <a:gd name="T3" fmla="*/ 7 h 7"/>
                <a:gd name="T4" fmla="*/ 0 w 11"/>
                <a:gd name="T5" fmla="*/ 6 h 7"/>
                <a:gd name="T6" fmla="*/ 2 w 11"/>
                <a:gd name="T7" fmla="*/ 3 h 7"/>
                <a:gd name="T8" fmla="*/ 11 w 11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11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0"/>
                    <a:pt x="10" y="4"/>
                    <a:pt x="11" y="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51"/>
            <p:cNvSpPr>
              <a:spLocks/>
            </p:cNvSpPr>
            <p:nvPr/>
          </p:nvSpPr>
          <p:spPr bwMode="auto">
            <a:xfrm>
              <a:off x="3913188" y="3971925"/>
              <a:ext cx="184150" cy="211138"/>
            </a:xfrm>
            <a:custGeom>
              <a:avLst/>
              <a:gdLst>
                <a:gd name="T0" fmla="*/ 32 w 33"/>
                <a:gd name="T1" fmla="*/ 20 h 38"/>
                <a:gd name="T2" fmla="*/ 29 w 33"/>
                <a:gd name="T3" fmla="*/ 10 h 38"/>
                <a:gd name="T4" fmla="*/ 18 w 33"/>
                <a:gd name="T5" fmla="*/ 11 h 38"/>
                <a:gd name="T6" fmla="*/ 19 w 33"/>
                <a:gd name="T7" fmla="*/ 37 h 38"/>
                <a:gd name="T8" fmla="*/ 22 w 33"/>
                <a:gd name="T9" fmla="*/ 25 h 38"/>
                <a:gd name="T10" fmla="*/ 7 w 33"/>
                <a:gd name="T11" fmla="*/ 17 h 38"/>
                <a:gd name="T12" fmla="*/ 7 w 33"/>
                <a:gd name="T13" fmla="*/ 38 h 38"/>
                <a:gd name="T14" fmla="*/ 8 w 33"/>
                <a:gd name="T15" fmla="*/ 31 h 38"/>
                <a:gd name="T16" fmla="*/ 2 w 33"/>
                <a:gd name="T17" fmla="*/ 13 h 38"/>
                <a:gd name="T18" fmla="*/ 11 w 33"/>
                <a:gd name="T19" fmla="*/ 7 h 38"/>
                <a:gd name="T20" fmla="*/ 22 w 33"/>
                <a:gd name="T21" fmla="*/ 1 h 38"/>
                <a:gd name="T22" fmla="*/ 27 w 33"/>
                <a:gd name="T23" fmla="*/ 2 h 38"/>
                <a:gd name="T24" fmla="*/ 31 w 33"/>
                <a:gd name="T25" fmla="*/ 4 h 38"/>
                <a:gd name="T26" fmla="*/ 32 w 33"/>
                <a:gd name="T27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38">
                  <a:moveTo>
                    <a:pt x="32" y="20"/>
                  </a:moveTo>
                  <a:cubicBezTo>
                    <a:pt x="30" y="18"/>
                    <a:pt x="31" y="13"/>
                    <a:pt x="29" y="10"/>
                  </a:cubicBezTo>
                  <a:cubicBezTo>
                    <a:pt x="27" y="3"/>
                    <a:pt x="19" y="6"/>
                    <a:pt x="18" y="11"/>
                  </a:cubicBezTo>
                  <a:cubicBezTo>
                    <a:pt x="16" y="18"/>
                    <a:pt x="33" y="27"/>
                    <a:pt x="19" y="37"/>
                  </a:cubicBezTo>
                  <a:cubicBezTo>
                    <a:pt x="20" y="33"/>
                    <a:pt x="23" y="30"/>
                    <a:pt x="22" y="25"/>
                  </a:cubicBezTo>
                  <a:cubicBezTo>
                    <a:pt x="21" y="20"/>
                    <a:pt x="12" y="8"/>
                    <a:pt x="7" y="17"/>
                  </a:cubicBezTo>
                  <a:cubicBezTo>
                    <a:pt x="3" y="23"/>
                    <a:pt x="14" y="33"/>
                    <a:pt x="7" y="38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24"/>
                    <a:pt x="0" y="22"/>
                    <a:pt x="2" y="13"/>
                  </a:cubicBezTo>
                  <a:cubicBezTo>
                    <a:pt x="4" y="5"/>
                    <a:pt x="10" y="13"/>
                    <a:pt x="11" y="7"/>
                  </a:cubicBezTo>
                  <a:cubicBezTo>
                    <a:pt x="16" y="7"/>
                    <a:pt x="17" y="2"/>
                    <a:pt x="22" y="1"/>
                  </a:cubicBezTo>
                  <a:cubicBezTo>
                    <a:pt x="24" y="0"/>
                    <a:pt x="26" y="1"/>
                    <a:pt x="27" y="2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3" y="7"/>
                    <a:pt x="32" y="16"/>
                    <a:pt x="32" y="2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52"/>
            <p:cNvSpPr>
              <a:spLocks/>
            </p:cNvSpPr>
            <p:nvPr/>
          </p:nvSpPr>
          <p:spPr bwMode="auto">
            <a:xfrm>
              <a:off x="3521076" y="3978275"/>
              <a:ext cx="160337" cy="66675"/>
            </a:xfrm>
            <a:custGeom>
              <a:avLst/>
              <a:gdLst>
                <a:gd name="T0" fmla="*/ 29 w 29"/>
                <a:gd name="T1" fmla="*/ 7 h 12"/>
                <a:gd name="T2" fmla="*/ 20 w 29"/>
                <a:gd name="T3" fmla="*/ 8 h 12"/>
                <a:gd name="T4" fmla="*/ 9 w 29"/>
                <a:gd name="T5" fmla="*/ 10 h 12"/>
                <a:gd name="T6" fmla="*/ 3 w 29"/>
                <a:gd name="T7" fmla="*/ 10 h 12"/>
                <a:gd name="T8" fmla="*/ 11 w 29"/>
                <a:gd name="T9" fmla="*/ 3 h 12"/>
                <a:gd name="T10" fmla="*/ 17 w 29"/>
                <a:gd name="T11" fmla="*/ 0 h 12"/>
                <a:gd name="T12" fmla="*/ 29 w 29"/>
                <a:gd name="T13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2">
                  <a:moveTo>
                    <a:pt x="29" y="7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4" y="12"/>
                    <a:pt x="3" y="10"/>
                  </a:cubicBezTo>
                  <a:cubicBezTo>
                    <a:pt x="0" y="6"/>
                    <a:pt x="9" y="4"/>
                    <a:pt x="11" y="3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1" y="0"/>
                    <a:pt x="27" y="4"/>
                    <a:pt x="29" y="7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53"/>
            <p:cNvSpPr>
              <a:spLocks/>
            </p:cNvSpPr>
            <p:nvPr/>
          </p:nvSpPr>
          <p:spPr bwMode="auto">
            <a:xfrm>
              <a:off x="4462463" y="3994150"/>
              <a:ext cx="66675" cy="55563"/>
            </a:xfrm>
            <a:custGeom>
              <a:avLst/>
              <a:gdLst>
                <a:gd name="T0" fmla="*/ 12 w 12"/>
                <a:gd name="T1" fmla="*/ 0 h 10"/>
                <a:gd name="T2" fmla="*/ 8 w 12"/>
                <a:gd name="T3" fmla="*/ 5 h 10"/>
                <a:gd name="T4" fmla="*/ 0 w 12"/>
                <a:gd name="T5" fmla="*/ 10 h 10"/>
                <a:gd name="T6" fmla="*/ 12 w 12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0">
                  <a:moveTo>
                    <a:pt x="12" y="0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5" y="10"/>
                    <a:pt x="7" y="10"/>
                    <a:pt x="0" y="10"/>
                  </a:cubicBezTo>
                  <a:cubicBezTo>
                    <a:pt x="1" y="1"/>
                    <a:pt x="3" y="0"/>
                    <a:pt x="12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54"/>
            <p:cNvSpPr>
              <a:spLocks/>
            </p:cNvSpPr>
            <p:nvPr/>
          </p:nvSpPr>
          <p:spPr bwMode="auto">
            <a:xfrm>
              <a:off x="4186238" y="3983037"/>
              <a:ext cx="919162" cy="671513"/>
            </a:xfrm>
            <a:custGeom>
              <a:avLst/>
              <a:gdLst>
                <a:gd name="T0" fmla="*/ 154 w 166"/>
                <a:gd name="T1" fmla="*/ 11 h 121"/>
                <a:gd name="T2" fmla="*/ 148 w 166"/>
                <a:gd name="T3" fmla="*/ 11 h 121"/>
                <a:gd name="T4" fmla="*/ 158 w 166"/>
                <a:gd name="T5" fmla="*/ 22 h 121"/>
                <a:gd name="T6" fmla="*/ 165 w 166"/>
                <a:gd name="T7" fmla="*/ 14 h 121"/>
                <a:gd name="T8" fmla="*/ 164 w 166"/>
                <a:gd name="T9" fmla="*/ 19 h 121"/>
                <a:gd name="T10" fmla="*/ 155 w 166"/>
                <a:gd name="T11" fmla="*/ 29 h 121"/>
                <a:gd name="T12" fmla="*/ 129 w 166"/>
                <a:gd name="T13" fmla="*/ 48 h 121"/>
                <a:gd name="T14" fmla="*/ 144 w 166"/>
                <a:gd name="T15" fmla="*/ 57 h 121"/>
                <a:gd name="T16" fmla="*/ 141 w 166"/>
                <a:gd name="T17" fmla="*/ 51 h 121"/>
                <a:gd name="T18" fmla="*/ 148 w 166"/>
                <a:gd name="T19" fmla="*/ 46 h 121"/>
                <a:gd name="T20" fmla="*/ 154 w 166"/>
                <a:gd name="T21" fmla="*/ 40 h 121"/>
                <a:gd name="T22" fmla="*/ 145 w 166"/>
                <a:gd name="T23" fmla="*/ 63 h 121"/>
                <a:gd name="T24" fmla="*/ 128 w 166"/>
                <a:gd name="T25" fmla="*/ 59 h 121"/>
                <a:gd name="T26" fmla="*/ 123 w 166"/>
                <a:gd name="T27" fmla="*/ 68 h 121"/>
                <a:gd name="T28" fmla="*/ 103 w 166"/>
                <a:gd name="T29" fmla="*/ 86 h 121"/>
                <a:gd name="T30" fmla="*/ 60 w 166"/>
                <a:gd name="T31" fmla="*/ 66 h 121"/>
                <a:gd name="T32" fmla="*/ 59 w 166"/>
                <a:gd name="T33" fmla="*/ 97 h 121"/>
                <a:gd name="T34" fmla="*/ 64 w 166"/>
                <a:gd name="T35" fmla="*/ 87 h 121"/>
                <a:gd name="T36" fmla="*/ 73 w 166"/>
                <a:gd name="T37" fmla="*/ 95 h 121"/>
                <a:gd name="T38" fmla="*/ 49 w 166"/>
                <a:gd name="T39" fmla="*/ 98 h 121"/>
                <a:gd name="T40" fmla="*/ 31 w 166"/>
                <a:gd name="T41" fmla="*/ 116 h 121"/>
                <a:gd name="T42" fmla="*/ 19 w 166"/>
                <a:gd name="T43" fmla="*/ 115 h 121"/>
                <a:gd name="T44" fmla="*/ 0 w 166"/>
                <a:gd name="T45" fmla="*/ 121 h 121"/>
                <a:gd name="T46" fmla="*/ 11 w 166"/>
                <a:gd name="T47" fmla="*/ 111 h 121"/>
                <a:gd name="T48" fmla="*/ 18 w 166"/>
                <a:gd name="T49" fmla="*/ 89 h 121"/>
                <a:gd name="T50" fmla="*/ 27 w 166"/>
                <a:gd name="T51" fmla="*/ 89 h 121"/>
                <a:gd name="T52" fmla="*/ 29 w 166"/>
                <a:gd name="T53" fmla="*/ 99 h 121"/>
                <a:gd name="T54" fmla="*/ 27 w 166"/>
                <a:gd name="T55" fmla="*/ 93 h 121"/>
                <a:gd name="T56" fmla="*/ 21 w 166"/>
                <a:gd name="T57" fmla="*/ 92 h 121"/>
                <a:gd name="T58" fmla="*/ 13 w 166"/>
                <a:gd name="T59" fmla="*/ 102 h 121"/>
                <a:gd name="T60" fmla="*/ 17 w 166"/>
                <a:gd name="T61" fmla="*/ 108 h 121"/>
                <a:gd name="T62" fmla="*/ 42 w 166"/>
                <a:gd name="T63" fmla="*/ 104 h 121"/>
                <a:gd name="T64" fmla="*/ 46 w 166"/>
                <a:gd name="T65" fmla="*/ 74 h 121"/>
                <a:gd name="T66" fmla="*/ 33 w 166"/>
                <a:gd name="T67" fmla="*/ 73 h 121"/>
                <a:gd name="T68" fmla="*/ 17 w 166"/>
                <a:gd name="T69" fmla="*/ 48 h 121"/>
                <a:gd name="T70" fmla="*/ 28 w 166"/>
                <a:gd name="T71" fmla="*/ 55 h 121"/>
                <a:gd name="T72" fmla="*/ 39 w 166"/>
                <a:gd name="T73" fmla="*/ 57 h 121"/>
                <a:gd name="T74" fmla="*/ 41 w 166"/>
                <a:gd name="T75" fmla="*/ 67 h 121"/>
                <a:gd name="T76" fmla="*/ 62 w 166"/>
                <a:gd name="T77" fmla="*/ 60 h 121"/>
                <a:gd name="T78" fmla="*/ 79 w 166"/>
                <a:gd name="T79" fmla="*/ 65 h 121"/>
                <a:gd name="T80" fmla="*/ 94 w 166"/>
                <a:gd name="T81" fmla="*/ 50 h 121"/>
                <a:gd name="T82" fmla="*/ 98 w 166"/>
                <a:gd name="T83" fmla="*/ 61 h 121"/>
                <a:gd name="T84" fmla="*/ 85 w 166"/>
                <a:gd name="T85" fmla="*/ 72 h 121"/>
                <a:gd name="T86" fmla="*/ 110 w 166"/>
                <a:gd name="T87" fmla="*/ 79 h 121"/>
                <a:gd name="T88" fmla="*/ 131 w 166"/>
                <a:gd name="T89" fmla="*/ 36 h 121"/>
                <a:gd name="T90" fmla="*/ 147 w 166"/>
                <a:gd name="T91" fmla="*/ 26 h 121"/>
                <a:gd name="T92" fmla="*/ 141 w 166"/>
                <a:gd name="T93" fmla="*/ 21 h 121"/>
                <a:gd name="T94" fmla="*/ 154 w 166"/>
                <a:gd name="T95" fmla="*/ 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6" h="121">
                  <a:moveTo>
                    <a:pt x="154" y="11"/>
                  </a:moveTo>
                  <a:cubicBezTo>
                    <a:pt x="148" y="11"/>
                    <a:pt x="148" y="11"/>
                    <a:pt x="148" y="11"/>
                  </a:cubicBezTo>
                  <a:cubicBezTo>
                    <a:pt x="142" y="14"/>
                    <a:pt x="146" y="27"/>
                    <a:pt x="158" y="22"/>
                  </a:cubicBezTo>
                  <a:cubicBezTo>
                    <a:pt x="162" y="20"/>
                    <a:pt x="163" y="18"/>
                    <a:pt x="165" y="14"/>
                  </a:cubicBezTo>
                  <a:cubicBezTo>
                    <a:pt x="166" y="16"/>
                    <a:pt x="165" y="17"/>
                    <a:pt x="164" y="19"/>
                  </a:cubicBezTo>
                  <a:cubicBezTo>
                    <a:pt x="162" y="22"/>
                    <a:pt x="159" y="27"/>
                    <a:pt x="155" y="29"/>
                  </a:cubicBezTo>
                  <a:cubicBezTo>
                    <a:pt x="146" y="35"/>
                    <a:pt x="131" y="35"/>
                    <a:pt x="129" y="48"/>
                  </a:cubicBezTo>
                  <a:cubicBezTo>
                    <a:pt x="127" y="58"/>
                    <a:pt x="142" y="65"/>
                    <a:pt x="144" y="57"/>
                  </a:cubicBezTo>
                  <a:cubicBezTo>
                    <a:pt x="145" y="54"/>
                    <a:pt x="141" y="53"/>
                    <a:pt x="141" y="51"/>
                  </a:cubicBezTo>
                  <a:cubicBezTo>
                    <a:pt x="139" y="46"/>
                    <a:pt x="146" y="48"/>
                    <a:pt x="148" y="46"/>
                  </a:cubicBezTo>
                  <a:cubicBezTo>
                    <a:pt x="150" y="45"/>
                    <a:pt x="150" y="42"/>
                    <a:pt x="154" y="40"/>
                  </a:cubicBezTo>
                  <a:cubicBezTo>
                    <a:pt x="151" y="47"/>
                    <a:pt x="151" y="58"/>
                    <a:pt x="145" y="63"/>
                  </a:cubicBezTo>
                  <a:cubicBezTo>
                    <a:pt x="140" y="69"/>
                    <a:pt x="130" y="66"/>
                    <a:pt x="128" y="59"/>
                  </a:cubicBezTo>
                  <a:cubicBezTo>
                    <a:pt x="125" y="62"/>
                    <a:pt x="125" y="65"/>
                    <a:pt x="123" y="68"/>
                  </a:cubicBezTo>
                  <a:cubicBezTo>
                    <a:pt x="119" y="75"/>
                    <a:pt x="110" y="85"/>
                    <a:pt x="103" y="86"/>
                  </a:cubicBezTo>
                  <a:cubicBezTo>
                    <a:pt x="80" y="88"/>
                    <a:pt x="81" y="61"/>
                    <a:pt x="60" y="66"/>
                  </a:cubicBezTo>
                  <a:cubicBezTo>
                    <a:pt x="48" y="70"/>
                    <a:pt x="42" y="95"/>
                    <a:pt x="59" y="97"/>
                  </a:cubicBezTo>
                  <a:cubicBezTo>
                    <a:pt x="65" y="98"/>
                    <a:pt x="71" y="92"/>
                    <a:pt x="64" y="87"/>
                  </a:cubicBezTo>
                  <a:cubicBezTo>
                    <a:pt x="66" y="81"/>
                    <a:pt x="76" y="86"/>
                    <a:pt x="73" y="95"/>
                  </a:cubicBezTo>
                  <a:cubicBezTo>
                    <a:pt x="67" y="109"/>
                    <a:pt x="53" y="97"/>
                    <a:pt x="49" y="98"/>
                  </a:cubicBezTo>
                  <a:cubicBezTo>
                    <a:pt x="46" y="99"/>
                    <a:pt x="43" y="116"/>
                    <a:pt x="31" y="116"/>
                  </a:cubicBezTo>
                  <a:cubicBezTo>
                    <a:pt x="19" y="115"/>
                    <a:pt x="19" y="115"/>
                    <a:pt x="19" y="115"/>
                  </a:cubicBezTo>
                  <a:cubicBezTo>
                    <a:pt x="11" y="116"/>
                    <a:pt x="6" y="119"/>
                    <a:pt x="0" y="121"/>
                  </a:cubicBezTo>
                  <a:cubicBezTo>
                    <a:pt x="1" y="114"/>
                    <a:pt x="5" y="112"/>
                    <a:pt x="11" y="111"/>
                  </a:cubicBezTo>
                  <a:cubicBezTo>
                    <a:pt x="11" y="102"/>
                    <a:pt x="8" y="95"/>
                    <a:pt x="18" y="89"/>
                  </a:cubicBezTo>
                  <a:cubicBezTo>
                    <a:pt x="21" y="87"/>
                    <a:pt x="23" y="87"/>
                    <a:pt x="27" y="89"/>
                  </a:cubicBezTo>
                  <a:cubicBezTo>
                    <a:pt x="30" y="90"/>
                    <a:pt x="34" y="97"/>
                    <a:pt x="29" y="99"/>
                  </a:cubicBezTo>
                  <a:cubicBezTo>
                    <a:pt x="26" y="100"/>
                    <a:pt x="27" y="94"/>
                    <a:pt x="27" y="93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16" y="93"/>
                    <a:pt x="11" y="98"/>
                    <a:pt x="13" y="102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25" y="116"/>
                    <a:pt x="37" y="113"/>
                    <a:pt x="42" y="104"/>
                  </a:cubicBezTo>
                  <a:cubicBezTo>
                    <a:pt x="48" y="95"/>
                    <a:pt x="41" y="83"/>
                    <a:pt x="46" y="74"/>
                  </a:cubicBezTo>
                  <a:cubicBezTo>
                    <a:pt x="42" y="72"/>
                    <a:pt x="37" y="75"/>
                    <a:pt x="33" y="73"/>
                  </a:cubicBezTo>
                  <a:cubicBezTo>
                    <a:pt x="24" y="69"/>
                    <a:pt x="26" y="54"/>
                    <a:pt x="17" y="48"/>
                  </a:cubicBezTo>
                  <a:cubicBezTo>
                    <a:pt x="21" y="46"/>
                    <a:pt x="25" y="54"/>
                    <a:pt x="28" y="55"/>
                  </a:cubicBezTo>
                  <a:cubicBezTo>
                    <a:pt x="31" y="57"/>
                    <a:pt x="35" y="49"/>
                    <a:pt x="39" y="57"/>
                  </a:cubicBezTo>
                  <a:cubicBezTo>
                    <a:pt x="30" y="57"/>
                    <a:pt x="32" y="66"/>
                    <a:pt x="41" y="67"/>
                  </a:cubicBezTo>
                  <a:cubicBezTo>
                    <a:pt x="49" y="68"/>
                    <a:pt x="55" y="61"/>
                    <a:pt x="62" y="60"/>
                  </a:cubicBezTo>
                  <a:cubicBezTo>
                    <a:pt x="72" y="59"/>
                    <a:pt x="77" y="66"/>
                    <a:pt x="79" y="65"/>
                  </a:cubicBezTo>
                  <a:cubicBezTo>
                    <a:pt x="82" y="65"/>
                    <a:pt x="83" y="51"/>
                    <a:pt x="94" y="50"/>
                  </a:cubicBezTo>
                  <a:cubicBezTo>
                    <a:pt x="104" y="50"/>
                    <a:pt x="109" y="61"/>
                    <a:pt x="98" y="61"/>
                  </a:cubicBezTo>
                  <a:cubicBezTo>
                    <a:pt x="96" y="49"/>
                    <a:pt x="83" y="58"/>
                    <a:pt x="85" y="72"/>
                  </a:cubicBezTo>
                  <a:cubicBezTo>
                    <a:pt x="86" y="83"/>
                    <a:pt x="102" y="84"/>
                    <a:pt x="110" y="79"/>
                  </a:cubicBezTo>
                  <a:cubicBezTo>
                    <a:pt x="122" y="69"/>
                    <a:pt x="121" y="48"/>
                    <a:pt x="131" y="36"/>
                  </a:cubicBezTo>
                  <a:cubicBezTo>
                    <a:pt x="139" y="24"/>
                    <a:pt x="143" y="32"/>
                    <a:pt x="147" y="26"/>
                  </a:cubicBezTo>
                  <a:cubicBezTo>
                    <a:pt x="143" y="26"/>
                    <a:pt x="142" y="24"/>
                    <a:pt x="141" y="21"/>
                  </a:cubicBezTo>
                  <a:cubicBezTo>
                    <a:pt x="135" y="8"/>
                    <a:pt x="152" y="0"/>
                    <a:pt x="154" y="1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55"/>
            <p:cNvSpPr>
              <a:spLocks/>
            </p:cNvSpPr>
            <p:nvPr/>
          </p:nvSpPr>
          <p:spPr bwMode="auto">
            <a:xfrm>
              <a:off x="4019551" y="4005262"/>
              <a:ext cx="55562" cy="95250"/>
            </a:xfrm>
            <a:custGeom>
              <a:avLst/>
              <a:gdLst>
                <a:gd name="T0" fmla="*/ 10 w 10"/>
                <a:gd name="T1" fmla="*/ 17 h 17"/>
                <a:gd name="T2" fmla="*/ 4 w 10"/>
                <a:gd name="T3" fmla="*/ 12 h 17"/>
                <a:gd name="T4" fmla="*/ 2 w 10"/>
                <a:gd name="T5" fmla="*/ 7 h 17"/>
                <a:gd name="T6" fmla="*/ 9 w 10"/>
                <a:gd name="T7" fmla="*/ 9 h 17"/>
                <a:gd name="T8" fmla="*/ 10 w 10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10" y="17"/>
                  </a:moveTo>
                  <a:cubicBezTo>
                    <a:pt x="7" y="16"/>
                    <a:pt x="6" y="15"/>
                    <a:pt x="4" y="12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1"/>
                    <a:pt x="8" y="0"/>
                    <a:pt x="9" y="9"/>
                  </a:cubicBezTo>
                  <a:lnTo>
                    <a:pt x="10" y="17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56"/>
            <p:cNvSpPr>
              <a:spLocks/>
            </p:cNvSpPr>
            <p:nvPr/>
          </p:nvSpPr>
          <p:spPr bwMode="auto">
            <a:xfrm>
              <a:off x="3592513" y="4033837"/>
              <a:ext cx="71437" cy="49213"/>
            </a:xfrm>
            <a:custGeom>
              <a:avLst/>
              <a:gdLst>
                <a:gd name="T0" fmla="*/ 13 w 13"/>
                <a:gd name="T1" fmla="*/ 9 h 9"/>
                <a:gd name="T2" fmla="*/ 0 w 13"/>
                <a:gd name="T3" fmla="*/ 2 h 9"/>
                <a:gd name="T4" fmla="*/ 12 w 13"/>
                <a:gd name="T5" fmla="*/ 5 h 9"/>
                <a:gd name="T6" fmla="*/ 13 w 13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9">
                  <a:moveTo>
                    <a:pt x="13" y="9"/>
                  </a:moveTo>
                  <a:cubicBezTo>
                    <a:pt x="8" y="7"/>
                    <a:pt x="5" y="3"/>
                    <a:pt x="0" y="2"/>
                  </a:cubicBezTo>
                  <a:cubicBezTo>
                    <a:pt x="3" y="0"/>
                    <a:pt x="10" y="1"/>
                    <a:pt x="12" y="5"/>
                  </a:cubicBezTo>
                  <a:lnTo>
                    <a:pt x="13" y="9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57"/>
            <p:cNvSpPr>
              <a:spLocks/>
            </p:cNvSpPr>
            <p:nvPr/>
          </p:nvSpPr>
          <p:spPr bwMode="auto">
            <a:xfrm>
              <a:off x="3957638" y="4060825"/>
              <a:ext cx="50800" cy="50800"/>
            </a:xfrm>
            <a:custGeom>
              <a:avLst/>
              <a:gdLst>
                <a:gd name="T0" fmla="*/ 9 w 9"/>
                <a:gd name="T1" fmla="*/ 6 h 9"/>
                <a:gd name="T2" fmla="*/ 2 w 9"/>
                <a:gd name="T3" fmla="*/ 9 h 9"/>
                <a:gd name="T4" fmla="*/ 2 w 9"/>
                <a:gd name="T5" fmla="*/ 0 h 9"/>
                <a:gd name="T6" fmla="*/ 9 w 9"/>
                <a:gd name="T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9" y="6"/>
                  </a:moveTo>
                  <a:cubicBezTo>
                    <a:pt x="8" y="8"/>
                    <a:pt x="5" y="8"/>
                    <a:pt x="2" y="9"/>
                  </a:cubicBezTo>
                  <a:cubicBezTo>
                    <a:pt x="1" y="5"/>
                    <a:pt x="0" y="4"/>
                    <a:pt x="2" y="0"/>
                  </a:cubicBezTo>
                  <a:cubicBezTo>
                    <a:pt x="6" y="0"/>
                    <a:pt x="7" y="3"/>
                    <a:pt x="9" y="6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58"/>
            <p:cNvSpPr>
              <a:spLocks/>
            </p:cNvSpPr>
            <p:nvPr/>
          </p:nvSpPr>
          <p:spPr bwMode="auto">
            <a:xfrm>
              <a:off x="3681413" y="4083050"/>
              <a:ext cx="198437" cy="100013"/>
            </a:xfrm>
            <a:custGeom>
              <a:avLst/>
              <a:gdLst>
                <a:gd name="T0" fmla="*/ 27 w 36"/>
                <a:gd name="T1" fmla="*/ 7 h 18"/>
                <a:gd name="T2" fmla="*/ 27 w 36"/>
                <a:gd name="T3" fmla="*/ 18 h 18"/>
                <a:gd name="T4" fmla="*/ 24 w 36"/>
                <a:gd name="T5" fmla="*/ 16 h 18"/>
                <a:gd name="T6" fmla="*/ 24 w 36"/>
                <a:gd name="T7" fmla="*/ 11 h 18"/>
                <a:gd name="T8" fmla="*/ 10 w 36"/>
                <a:gd name="T9" fmla="*/ 7 h 18"/>
                <a:gd name="T10" fmla="*/ 4 w 36"/>
                <a:gd name="T11" fmla="*/ 11 h 18"/>
                <a:gd name="T12" fmla="*/ 0 w 36"/>
                <a:gd name="T13" fmla="*/ 3 h 18"/>
                <a:gd name="T14" fmla="*/ 9 w 36"/>
                <a:gd name="T15" fmla="*/ 1 h 18"/>
                <a:gd name="T16" fmla="*/ 15 w 36"/>
                <a:gd name="T17" fmla="*/ 2 h 18"/>
                <a:gd name="T18" fmla="*/ 18 w 36"/>
                <a:gd name="T19" fmla="*/ 1 h 18"/>
                <a:gd name="T20" fmla="*/ 27 w 36"/>
                <a:gd name="T21" fmla="*/ 3 h 18"/>
                <a:gd name="T22" fmla="*/ 27 w 36"/>
                <a:gd name="T23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18">
                  <a:moveTo>
                    <a:pt x="27" y="7"/>
                  </a:moveTo>
                  <a:cubicBezTo>
                    <a:pt x="36" y="7"/>
                    <a:pt x="34" y="18"/>
                    <a:pt x="27" y="18"/>
                  </a:cubicBezTo>
                  <a:cubicBezTo>
                    <a:pt x="26" y="18"/>
                    <a:pt x="24" y="18"/>
                    <a:pt x="24" y="16"/>
                  </a:cubicBezTo>
                  <a:cubicBezTo>
                    <a:pt x="23" y="15"/>
                    <a:pt x="25" y="13"/>
                    <a:pt x="24" y="11"/>
                  </a:cubicBezTo>
                  <a:cubicBezTo>
                    <a:pt x="22" y="6"/>
                    <a:pt x="14" y="5"/>
                    <a:pt x="10" y="7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9"/>
                    <a:pt x="0" y="5"/>
                    <a:pt x="0" y="3"/>
                  </a:cubicBezTo>
                  <a:cubicBezTo>
                    <a:pt x="6" y="4"/>
                    <a:pt x="4" y="2"/>
                    <a:pt x="9" y="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1" y="0"/>
                    <a:pt x="26" y="0"/>
                    <a:pt x="27" y="3"/>
                  </a:cubicBezTo>
                  <a:lnTo>
                    <a:pt x="27" y="7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59"/>
            <p:cNvSpPr>
              <a:spLocks/>
            </p:cNvSpPr>
            <p:nvPr/>
          </p:nvSpPr>
          <p:spPr bwMode="auto">
            <a:xfrm>
              <a:off x="4468813" y="4089400"/>
              <a:ext cx="44450" cy="44450"/>
            </a:xfrm>
            <a:custGeom>
              <a:avLst/>
              <a:gdLst>
                <a:gd name="T0" fmla="*/ 2 w 8"/>
                <a:gd name="T1" fmla="*/ 8 h 8"/>
                <a:gd name="T2" fmla="*/ 0 w 8"/>
                <a:gd name="T3" fmla="*/ 1 h 8"/>
                <a:gd name="T4" fmla="*/ 2 w 8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8">
                  <a:moveTo>
                    <a:pt x="2" y="8"/>
                  </a:moveTo>
                  <a:cubicBezTo>
                    <a:pt x="3" y="3"/>
                    <a:pt x="3" y="4"/>
                    <a:pt x="0" y="1"/>
                  </a:cubicBezTo>
                  <a:cubicBezTo>
                    <a:pt x="5" y="0"/>
                    <a:pt x="8" y="7"/>
                    <a:pt x="2" y="8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60"/>
            <p:cNvSpPr>
              <a:spLocks/>
            </p:cNvSpPr>
            <p:nvPr/>
          </p:nvSpPr>
          <p:spPr bwMode="auto">
            <a:xfrm>
              <a:off x="3625851" y="4105275"/>
              <a:ext cx="55562" cy="39688"/>
            </a:xfrm>
            <a:custGeom>
              <a:avLst/>
              <a:gdLst>
                <a:gd name="T0" fmla="*/ 4 w 10"/>
                <a:gd name="T1" fmla="*/ 0 h 7"/>
                <a:gd name="T2" fmla="*/ 10 w 10"/>
                <a:gd name="T3" fmla="*/ 6 h 7"/>
                <a:gd name="T4" fmla="*/ 0 w 10"/>
                <a:gd name="T5" fmla="*/ 6 h 7"/>
                <a:gd name="T6" fmla="*/ 4 w 10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4" y="0"/>
                  </a:moveTo>
                  <a:cubicBezTo>
                    <a:pt x="4" y="5"/>
                    <a:pt x="6" y="5"/>
                    <a:pt x="10" y="6"/>
                  </a:cubicBezTo>
                  <a:cubicBezTo>
                    <a:pt x="8" y="7"/>
                    <a:pt x="3" y="6"/>
                    <a:pt x="0" y="6"/>
                  </a:cubicBezTo>
                  <a:cubicBezTo>
                    <a:pt x="0" y="2"/>
                    <a:pt x="1" y="1"/>
                    <a:pt x="4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361"/>
            <p:cNvSpPr>
              <a:spLocks/>
            </p:cNvSpPr>
            <p:nvPr/>
          </p:nvSpPr>
          <p:spPr bwMode="auto">
            <a:xfrm>
              <a:off x="4019551" y="4116387"/>
              <a:ext cx="182562" cy="282575"/>
            </a:xfrm>
            <a:custGeom>
              <a:avLst/>
              <a:gdLst>
                <a:gd name="T0" fmla="*/ 2 w 33"/>
                <a:gd name="T1" fmla="*/ 51 h 51"/>
                <a:gd name="T2" fmla="*/ 3 w 33"/>
                <a:gd name="T3" fmla="*/ 43 h 51"/>
                <a:gd name="T4" fmla="*/ 10 w 33"/>
                <a:gd name="T5" fmla="*/ 33 h 51"/>
                <a:gd name="T6" fmla="*/ 11 w 33"/>
                <a:gd name="T7" fmla="*/ 29 h 51"/>
                <a:gd name="T8" fmla="*/ 0 w 33"/>
                <a:gd name="T9" fmla="*/ 19 h 51"/>
                <a:gd name="T10" fmla="*/ 2 w 33"/>
                <a:gd name="T11" fmla="*/ 16 h 51"/>
                <a:gd name="T12" fmla="*/ 3 w 33"/>
                <a:gd name="T13" fmla="*/ 12 h 51"/>
                <a:gd name="T14" fmla="*/ 8 w 33"/>
                <a:gd name="T15" fmla="*/ 0 h 51"/>
                <a:gd name="T16" fmla="*/ 15 w 33"/>
                <a:gd name="T17" fmla="*/ 4 h 51"/>
                <a:gd name="T18" fmla="*/ 24 w 33"/>
                <a:gd name="T19" fmla="*/ 12 h 51"/>
                <a:gd name="T20" fmla="*/ 2 w 33"/>
                <a:gd name="T21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51">
                  <a:moveTo>
                    <a:pt x="2" y="51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2"/>
                    <a:pt x="6" y="20"/>
                    <a:pt x="0" y="19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7"/>
                    <a:pt x="8" y="6"/>
                    <a:pt x="8" y="0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8" y="6"/>
                    <a:pt x="21" y="8"/>
                    <a:pt x="24" y="12"/>
                  </a:cubicBezTo>
                  <a:cubicBezTo>
                    <a:pt x="33" y="25"/>
                    <a:pt x="19" y="50"/>
                    <a:pt x="2" y="5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62"/>
            <p:cNvSpPr>
              <a:spLocks/>
            </p:cNvSpPr>
            <p:nvPr/>
          </p:nvSpPr>
          <p:spPr bwMode="auto">
            <a:xfrm>
              <a:off x="3868738" y="4116387"/>
              <a:ext cx="188912" cy="277813"/>
            </a:xfrm>
            <a:custGeom>
              <a:avLst/>
              <a:gdLst>
                <a:gd name="T0" fmla="*/ 27 w 34"/>
                <a:gd name="T1" fmla="*/ 0 h 50"/>
                <a:gd name="T2" fmla="*/ 27 w 34"/>
                <a:gd name="T3" fmla="*/ 5 h 50"/>
                <a:gd name="T4" fmla="*/ 27 w 34"/>
                <a:gd name="T5" fmla="*/ 17 h 50"/>
                <a:gd name="T6" fmla="*/ 18 w 34"/>
                <a:gd name="T7" fmla="*/ 27 h 50"/>
                <a:gd name="T8" fmla="*/ 27 w 34"/>
                <a:gd name="T9" fmla="*/ 28 h 50"/>
                <a:gd name="T10" fmla="*/ 25 w 34"/>
                <a:gd name="T11" fmla="*/ 41 h 50"/>
                <a:gd name="T12" fmla="*/ 22 w 34"/>
                <a:gd name="T13" fmla="*/ 50 h 50"/>
                <a:gd name="T14" fmla="*/ 0 w 34"/>
                <a:gd name="T15" fmla="*/ 27 h 50"/>
                <a:gd name="T16" fmla="*/ 3 w 34"/>
                <a:gd name="T17" fmla="*/ 14 h 50"/>
                <a:gd name="T18" fmla="*/ 13 w 34"/>
                <a:gd name="T19" fmla="*/ 5 h 50"/>
                <a:gd name="T20" fmla="*/ 9 w 34"/>
                <a:gd name="T21" fmla="*/ 13 h 50"/>
                <a:gd name="T22" fmla="*/ 20 w 34"/>
                <a:gd name="T23" fmla="*/ 7 h 50"/>
                <a:gd name="T24" fmla="*/ 19 w 34"/>
                <a:gd name="T25" fmla="*/ 2 h 50"/>
                <a:gd name="T26" fmla="*/ 27 w 34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50">
                  <a:moveTo>
                    <a:pt x="27" y="0"/>
                  </a:moveTo>
                  <a:cubicBezTo>
                    <a:pt x="27" y="5"/>
                    <a:pt x="27" y="5"/>
                    <a:pt x="27" y="5"/>
                  </a:cubicBezTo>
                  <a:cubicBezTo>
                    <a:pt x="25" y="10"/>
                    <a:pt x="22" y="12"/>
                    <a:pt x="27" y="17"/>
                  </a:cubicBezTo>
                  <a:cubicBezTo>
                    <a:pt x="24" y="21"/>
                    <a:pt x="19" y="23"/>
                    <a:pt x="18" y="27"/>
                  </a:cubicBezTo>
                  <a:cubicBezTo>
                    <a:pt x="15" y="35"/>
                    <a:pt x="30" y="38"/>
                    <a:pt x="27" y="28"/>
                  </a:cubicBezTo>
                  <a:cubicBezTo>
                    <a:pt x="34" y="30"/>
                    <a:pt x="26" y="38"/>
                    <a:pt x="25" y="4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9" y="50"/>
                    <a:pt x="2" y="38"/>
                    <a:pt x="0" y="27"/>
                  </a:cubicBezTo>
                  <a:cubicBezTo>
                    <a:pt x="0" y="23"/>
                    <a:pt x="1" y="18"/>
                    <a:pt x="3" y="14"/>
                  </a:cubicBezTo>
                  <a:cubicBezTo>
                    <a:pt x="5" y="9"/>
                    <a:pt x="7" y="6"/>
                    <a:pt x="13" y="5"/>
                  </a:cubicBezTo>
                  <a:cubicBezTo>
                    <a:pt x="13" y="9"/>
                    <a:pt x="14" y="13"/>
                    <a:pt x="9" y="13"/>
                  </a:cubicBezTo>
                  <a:cubicBezTo>
                    <a:pt x="13" y="19"/>
                    <a:pt x="20" y="12"/>
                    <a:pt x="20" y="7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3" y="0"/>
                    <a:pt x="24" y="0"/>
                    <a:pt x="27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363"/>
            <p:cNvSpPr>
              <a:spLocks/>
            </p:cNvSpPr>
            <p:nvPr/>
          </p:nvSpPr>
          <p:spPr bwMode="auto">
            <a:xfrm>
              <a:off x="4384676" y="4160837"/>
              <a:ext cx="17462" cy="22225"/>
            </a:xfrm>
            <a:custGeom>
              <a:avLst/>
              <a:gdLst>
                <a:gd name="T0" fmla="*/ 3 w 3"/>
                <a:gd name="T1" fmla="*/ 1 h 4"/>
                <a:gd name="T2" fmla="*/ 2 w 3"/>
                <a:gd name="T3" fmla="*/ 4 h 4"/>
                <a:gd name="T4" fmla="*/ 0 w 3"/>
                <a:gd name="T5" fmla="*/ 2 h 4"/>
                <a:gd name="T6" fmla="*/ 3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0" y="1"/>
                    <a:pt x="3" y="1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364"/>
            <p:cNvSpPr>
              <a:spLocks noChangeArrowheads="1"/>
            </p:cNvSpPr>
            <p:nvPr/>
          </p:nvSpPr>
          <p:spPr bwMode="auto">
            <a:xfrm>
              <a:off x="3703638" y="4205287"/>
              <a:ext cx="26987" cy="17463"/>
            </a:xfrm>
            <a:prstGeom prst="rect">
              <a:avLst/>
            </a:pr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65"/>
            <p:cNvSpPr>
              <a:spLocks/>
            </p:cNvSpPr>
            <p:nvPr/>
          </p:nvSpPr>
          <p:spPr bwMode="auto">
            <a:xfrm>
              <a:off x="4164013" y="4222750"/>
              <a:ext cx="87312" cy="187325"/>
            </a:xfrm>
            <a:custGeom>
              <a:avLst/>
              <a:gdLst>
                <a:gd name="T0" fmla="*/ 5 w 16"/>
                <a:gd name="T1" fmla="*/ 0 h 34"/>
                <a:gd name="T2" fmla="*/ 6 w 16"/>
                <a:gd name="T3" fmla="*/ 23 h 34"/>
                <a:gd name="T4" fmla="*/ 7 w 16"/>
                <a:gd name="T5" fmla="*/ 34 h 34"/>
                <a:gd name="T6" fmla="*/ 7 w 16"/>
                <a:gd name="T7" fmla="*/ 10 h 34"/>
                <a:gd name="T8" fmla="*/ 5 w 16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34">
                  <a:moveTo>
                    <a:pt x="5" y="0"/>
                  </a:moveTo>
                  <a:cubicBezTo>
                    <a:pt x="16" y="7"/>
                    <a:pt x="8" y="14"/>
                    <a:pt x="6" y="23"/>
                  </a:cubicBezTo>
                  <a:cubicBezTo>
                    <a:pt x="5" y="27"/>
                    <a:pt x="6" y="30"/>
                    <a:pt x="7" y="34"/>
                  </a:cubicBezTo>
                  <a:cubicBezTo>
                    <a:pt x="0" y="29"/>
                    <a:pt x="7" y="16"/>
                    <a:pt x="7" y="10"/>
                  </a:cubicBezTo>
                  <a:cubicBezTo>
                    <a:pt x="7" y="6"/>
                    <a:pt x="2" y="4"/>
                    <a:pt x="5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66"/>
            <p:cNvSpPr>
              <a:spLocks/>
            </p:cNvSpPr>
            <p:nvPr/>
          </p:nvSpPr>
          <p:spPr bwMode="auto">
            <a:xfrm>
              <a:off x="3986213" y="4227512"/>
              <a:ext cx="82550" cy="166688"/>
            </a:xfrm>
            <a:custGeom>
              <a:avLst/>
              <a:gdLst>
                <a:gd name="T0" fmla="*/ 4 w 15"/>
                <a:gd name="T1" fmla="*/ 30 h 30"/>
                <a:gd name="T2" fmla="*/ 12 w 15"/>
                <a:gd name="T3" fmla="*/ 12 h 30"/>
                <a:gd name="T4" fmla="*/ 6 w 15"/>
                <a:gd name="T5" fmla="*/ 6 h 30"/>
                <a:gd name="T6" fmla="*/ 3 w 15"/>
                <a:gd name="T7" fmla="*/ 10 h 30"/>
                <a:gd name="T8" fmla="*/ 4 w 15"/>
                <a:gd name="T9" fmla="*/ 12 h 30"/>
                <a:gd name="T10" fmla="*/ 0 w 15"/>
                <a:gd name="T11" fmla="*/ 12 h 30"/>
                <a:gd name="T12" fmla="*/ 1 w 15"/>
                <a:gd name="T13" fmla="*/ 6 h 30"/>
                <a:gd name="T14" fmla="*/ 14 w 15"/>
                <a:gd name="T15" fmla="*/ 8 h 30"/>
                <a:gd name="T16" fmla="*/ 7 w 15"/>
                <a:gd name="T17" fmla="*/ 22 h 30"/>
                <a:gd name="T18" fmla="*/ 4 w 15"/>
                <a:gd name="T1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0">
                  <a:moveTo>
                    <a:pt x="4" y="30"/>
                  </a:moveTo>
                  <a:cubicBezTo>
                    <a:pt x="2" y="25"/>
                    <a:pt x="11" y="16"/>
                    <a:pt x="12" y="12"/>
                  </a:cubicBezTo>
                  <a:cubicBezTo>
                    <a:pt x="12" y="9"/>
                    <a:pt x="9" y="3"/>
                    <a:pt x="6" y="6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3" y="0"/>
                    <a:pt x="13" y="0"/>
                    <a:pt x="14" y="8"/>
                  </a:cubicBezTo>
                  <a:cubicBezTo>
                    <a:pt x="15" y="14"/>
                    <a:pt x="10" y="17"/>
                    <a:pt x="7" y="22"/>
                  </a:cubicBezTo>
                  <a:lnTo>
                    <a:pt x="4" y="3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67"/>
            <p:cNvSpPr>
              <a:spLocks/>
            </p:cNvSpPr>
            <p:nvPr/>
          </p:nvSpPr>
          <p:spPr bwMode="auto">
            <a:xfrm>
              <a:off x="3803651" y="4249737"/>
              <a:ext cx="49212" cy="166688"/>
            </a:xfrm>
            <a:custGeom>
              <a:avLst/>
              <a:gdLst>
                <a:gd name="T0" fmla="*/ 9 w 9"/>
                <a:gd name="T1" fmla="*/ 0 h 30"/>
                <a:gd name="T2" fmla="*/ 9 w 9"/>
                <a:gd name="T3" fmla="*/ 5 h 30"/>
                <a:gd name="T4" fmla="*/ 2 w 9"/>
                <a:gd name="T5" fmla="*/ 16 h 30"/>
                <a:gd name="T6" fmla="*/ 6 w 9"/>
                <a:gd name="T7" fmla="*/ 30 h 30"/>
                <a:gd name="T8" fmla="*/ 0 w 9"/>
                <a:gd name="T9" fmla="*/ 20 h 30"/>
                <a:gd name="T10" fmla="*/ 0 w 9"/>
                <a:gd name="T11" fmla="*/ 16 h 30"/>
                <a:gd name="T12" fmla="*/ 5 w 9"/>
                <a:gd name="T13" fmla="*/ 3 h 30"/>
                <a:gd name="T14" fmla="*/ 9 w 9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30">
                  <a:moveTo>
                    <a:pt x="9" y="0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8"/>
                    <a:pt x="3" y="10"/>
                    <a:pt x="2" y="16"/>
                  </a:cubicBezTo>
                  <a:cubicBezTo>
                    <a:pt x="2" y="21"/>
                    <a:pt x="6" y="25"/>
                    <a:pt x="6" y="3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0" y="6"/>
                    <a:pt x="5" y="3"/>
                  </a:cubicBezTo>
                  <a:lnTo>
                    <a:pt x="9" y="0"/>
                  </a:ln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68"/>
            <p:cNvSpPr>
              <a:spLocks/>
            </p:cNvSpPr>
            <p:nvPr/>
          </p:nvSpPr>
          <p:spPr bwMode="auto">
            <a:xfrm>
              <a:off x="3946526" y="4398962"/>
              <a:ext cx="195262" cy="315913"/>
            </a:xfrm>
            <a:custGeom>
              <a:avLst/>
              <a:gdLst>
                <a:gd name="T0" fmla="*/ 13 w 35"/>
                <a:gd name="T1" fmla="*/ 0 h 57"/>
                <a:gd name="T2" fmla="*/ 18 w 35"/>
                <a:gd name="T3" fmla="*/ 10 h 57"/>
                <a:gd name="T4" fmla="*/ 22 w 35"/>
                <a:gd name="T5" fmla="*/ 9 h 57"/>
                <a:gd name="T6" fmla="*/ 33 w 35"/>
                <a:gd name="T7" fmla="*/ 15 h 57"/>
                <a:gd name="T8" fmla="*/ 33 w 35"/>
                <a:gd name="T9" fmla="*/ 29 h 57"/>
                <a:gd name="T10" fmla="*/ 35 w 35"/>
                <a:gd name="T11" fmla="*/ 39 h 57"/>
                <a:gd name="T12" fmla="*/ 32 w 35"/>
                <a:gd name="T13" fmla="*/ 31 h 57"/>
                <a:gd name="T14" fmla="*/ 27 w 35"/>
                <a:gd name="T15" fmla="*/ 13 h 57"/>
                <a:gd name="T16" fmla="*/ 20 w 35"/>
                <a:gd name="T17" fmla="*/ 16 h 57"/>
                <a:gd name="T18" fmla="*/ 18 w 35"/>
                <a:gd name="T19" fmla="*/ 33 h 57"/>
                <a:gd name="T20" fmla="*/ 23 w 35"/>
                <a:gd name="T21" fmla="*/ 48 h 57"/>
                <a:gd name="T22" fmla="*/ 24 w 35"/>
                <a:gd name="T23" fmla="*/ 57 h 57"/>
                <a:gd name="T24" fmla="*/ 21 w 35"/>
                <a:gd name="T25" fmla="*/ 47 h 57"/>
                <a:gd name="T26" fmla="*/ 15 w 35"/>
                <a:gd name="T27" fmla="*/ 35 h 57"/>
                <a:gd name="T28" fmla="*/ 19 w 35"/>
                <a:gd name="T29" fmla="*/ 18 h 57"/>
                <a:gd name="T30" fmla="*/ 4 w 35"/>
                <a:gd name="T31" fmla="*/ 15 h 57"/>
                <a:gd name="T32" fmla="*/ 5 w 35"/>
                <a:gd name="T33" fmla="*/ 25 h 57"/>
                <a:gd name="T34" fmla="*/ 2 w 35"/>
                <a:gd name="T35" fmla="*/ 19 h 57"/>
                <a:gd name="T36" fmla="*/ 0 w 35"/>
                <a:gd name="T37" fmla="*/ 14 h 57"/>
                <a:gd name="T38" fmla="*/ 7 w 35"/>
                <a:gd name="T39" fmla="*/ 7 h 57"/>
                <a:gd name="T40" fmla="*/ 10 w 35"/>
                <a:gd name="T41" fmla="*/ 7 h 57"/>
                <a:gd name="T42" fmla="*/ 13 w 35"/>
                <a:gd name="T4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57">
                  <a:moveTo>
                    <a:pt x="13" y="0"/>
                  </a:moveTo>
                  <a:cubicBezTo>
                    <a:pt x="13" y="2"/>
                    <a:pt x="16" y="9"/>
                    <a:pt x="18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7" y="9"/>
                    <a:pt x="31" y="11"/>
                    <a:pt x="33" y="15"/>
                  </a:cubicBezTo>
                  <a:cubicBezTo>
                    <a:pt x="35" y="20"/>
                    <a:pt x="33" y="24"/>
                    <a:pt x="33" y="29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2" y="36"/>
                    <a:pt x="32" y="34"/>
                    <a:pt x="32" y="31"/>
                  </a:cubicBezTo>
                  <a:cubicBezTo>
                    <a:pt x="32" y="25"/>
                    <a:pt x="33" y="16"/>
                    <a:pt x="27" y="13"/>
                  </a:cubicBezTo>
                  <a:cubicBezTo>
                    <a:pt x="24" y="12"/>
                    <a:pt x="22" y="14"/>
                    <a:pt x="20" y="16"/>
                  </a:cubicBezTo>
                  <a:cubicBezTo>
                    <a:pt x="28" y="21"/>
                    <a:pt x="18" y="28"/>
                    <a:pt x="18" y="33"/>
                  </a:cubicBezTo>
                  <a:cubicBezTo>
                    <a:pt x="17" y="37"/>
                    <a:pt x="22" y="44"/>
                    <a:pt x="23" y="48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19" y="43"/>
                    <a:pt x="16" y="40"/>
                    <a:pt x="15" y="35"/>
                  </a:cubicBezTo>
                  <a:cubicBezTo>
                    <a:pt x="13" y="29"/>
                    <a:pt x="21" y="24"/>
                    <a:pt x="19" y="18"/>
                  </a:cubicBezTo>
                  <a:cubicBezTo>
                    <a:pt x="17" y="10"/>
                    <a:pt x="8" y="5"/>
                    <a:pt x="4" y="15"/>
                  </a:cubicBezTo>
                  <a:cubicBezTo>
                    <a:pt x="3" y="18"/>
                    <a:pt x="5" y="21"/>
                    <a:pt x="5" y="25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4" y="7"/>
                    <a:pt x="7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5" y="7"/>
                    <a:pt x="11" y="2"/>
                    <a:pt x="13" y="0"/>
                  </a:cubicBezTo>
                  <a:close/>
                </a:path>
              </a:pathLst>
            </a:custGeom>
            <a:noFill/>
            <a:ln w="7" cap="flat">
              <a:solidFill>
                <a:srgbClr val="FFFFF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178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3003798"/>
            <a:ext cx="7960398" cy="19982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714495"/>
            <a:ext cx="9144000" cy="166688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70" y="536112"/>
            <a:ext cx="5790477" cy="100952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1789790"/>
            <a:ext cx="4103687" cy="148403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1789790"/>
            <a:ext cx="4103688" cy="148403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186599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186599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2731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387</Words>
  <Application>Microsoft Office PowerPoint</Application>
  <PresentationFormat>全屏显示(16:9)</PresentationFormat>
  <Paragraphs>86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Alva</dc:creator>
  <cp:lastModifiedBy>lenovo</cp:lastModifiedBy>
  <cp:revision>26</cp:revision>
  <dcterms:created xsi:type="dcterms:W3CDTF">2013-01-28T15:52:51Z</dcterms:created>
  <dcterms:modified xsi:type="dcterms:W3CDTF">2013-08-20T09:45:24Z</dcterms:modified>
</cp:coreProperties>
</file>