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16.08.2013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-180528" y="1196752"/>
            <a:ext cx="9793088" cy="4392488"/>
          </a:xfrm>
          <a:prstGeom prst="rect">
            <a:avLst/>
          </a:prstGeom>
          <a:solidFill>
            <a:srgbClr val="2C9483"/>
          </a:solidFill>
          <a:ln w="12700">
            <a:noFill/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右箭头 36"/>
          <p:cNvSpPr/>
          <p:nvPr/>
        </p:nvSpPr>
        <p:spPr>
          <a:xfrm>
            <a:off x="774700" y="1746250"/>
            <a:ext cx="7604125" cy="3937000"/>
          </a:xfrm>
          <a:prstGeom prst="rightArrow">
            <a:avLst/>
          </a:prstGeom>
          <a:noFill/>
          <a:ln w="38100" cap="sq" cmpd="thinThick" algn="ctr">
            <a:solidFill>
              <a:sysClr val="window" lastClr="FFFFFF"/>
            </a:solidFill>
            <a:prstDash val="dash"/>
            <a:round/>
          </a:ln>
          <a:effectLst/>
        </p:spPr>
      </p:sp>
      <p:sp>
        <p:nvSpPr>
          <p:cNvPr id="38" name="任意多边形 37"/>
          <p:cNvSpPr/>
          <p:nvPr/>
        </p:nvSpPr>
        <p:spPr>
          <a:xfrm>
            <a:off x="1631443" y="2927119"/>
            <a:ext cx="1309222" cy="1575262"/>
          </a:xfrm>
          <a:custGeom>
            <a:avLst/>
            <a:gdLst>
              <a:gd name="connsiteX0" fmla="*/ 0 w 1309222"/>
              <a:gd name="connsiteY0" fmla="*/ 218208 h 1575262"/>
              <a:gd name="connsiteX1" fmla="*/ 218208 w 1309222"/>
              <a:gd name="connsiteY1" fmla="*/ 0 h 1575262"/>
              <a:gd name="connsiteX2" fmla="*/ 1091014 w 1309222"/>
              <a:gd name="connsiteY2" fmla="*/ 0 h 1575262"/>
              <a:gd name="connsiteX3" fmla="*/ 1309222 w 1309222"/>
              <a:gd name="connsiteY3" fmla="*/ 218208 h 1575262"/>
              <a:gd name="connsiteX4" fmla="*/ 1309222 w 1309222"/>
              <a:gd name="connsiteY4" fmla="*/ 1357054 h 1575262"/>
              <a:gd name="connsiteX5" fmla="*/ 1091014 w 1309222"/>
              <a:gd name="connsiteY5" fmla="*/ 1575262 h 1575262"/>
              <a:gd name="connsiteX6" fmla="*/ 218208 w 1309222"/>
              <a:gd name="connsiteY6" fmla="*/ 1575262 h 1575262"/>
              <a:gd name="connsiteX7" fmla="*/ 0 w 1309222"/>
              <a:gd name="connsiteY7" fmla="*/ 1357054 h 1575262"/>
              <a:gd name="connsiteX8" fmla="*/ 0 w 1309222"/>
              <a:gd name="connsiteY8" fmla="*/ 218208 h 157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9222" h="1575262">
                <a:moveTo>
                  <a:pt x="0" y="218208"/>
                </a:moveTo>
                <a:cubicBezTo>
                  <a:pt x="0" y="97695"/>
                  <a:pt x="97695" y="0"/>
                  <a:pt x="218208" y="0"/>
                </a:cubicBezTo>
                <a:lnTo>
                  <a:pt x="1091014" y="0"/>
                </a:lnTo>
                <a:cubicBezTo>
                  <a:pt x="1211527" y="0"/>
                  <a:pt x="1309222" y="97695"/>
                  <a:pt x="1309222" y="218208"/>
                </a:cubicBezTo>
                <a:lnTo>
                  <a:pt x="1309222" y="1357054"/>
                </a:lnTo>
                <a:cubicBezTo>
                  <a:pt x="1309222" y="1477567"/>
                  <a:pt x="1211527" y="1575262"/>
                  <a:pt x="1091014" y="1575262"/>
                </a:cubicBezTo>
                <a:lnTo>
                  <a:pt x="218208" y="1575262"/>
                </a:lnTo>
                <a:cubicBezTo>
                  <a:pt x="97695" y="1575262"/>
                  <a:pt x="0" y="1477567"/>
                  <a:pt x="0" y="1357054"/>
                </a:cubicBezTo>
                <a:lnTo>
                  <a:pt x="0" y="218208"/>
                </a:lnTo>
                <a:close/>
              </a:path>
            </a:pathLst>
          </a:custGeom>
          <a:gradFill rotWithShape="1">
            <a:gsLst>
              <a:gs pos="0">
                <a:srgbClr val="E6B729">
                  <a:hueOff val="0"/>
                  <a:satOff val="0"/>
                  <a:lumOff val="0"/>
                  <a:alphaOff val="0"/>
                  <a:tint val="98000"/>
                  <a:lumMod val="114000"/>
                </a:srgbClr>
              </a:gs>
              <a:gs pos="100000">
                <a:srgbClr val="E6B729">
                  <a:hueOff val="0"/>
                  <a:satOff val="0"/>
                  <a:lumOff val="0"/>
                  <a:alphaOff val="0"/>
                  <a:shade val="90000"/>
                  <a:lumMod val="84000"/>
                </a:srgbClr>
              </a:gs>
            </a:gsLst>
            <a:lin ang="5400000" scaled="0"/>
          </a:gradFill>
          <a:ln>
            <a:noFill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txBody>
          <a:bodyPr lIns="140111" tIns="140111" rIns="140111" bIns="140111" anchor="ctr"/>
          <a:lstStyle>
            <a:lvl1pPr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班主任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发表讲话</a:t>
            </a:r>
          </a:p>
        </p:txBody>
      </p:sp>
      <p:sp>
        <p:nvSpPr>
          <p:cNvPr id="39" name="任意多边形 38"/>
          <p:cNvSpPr/>
          <p:nvPr/>
        </p:nvSpPr>
        <p:spPr>
          <a:xfrm>
            <a:off x="3158869" y="2927119"/>
            <a:ext cx="1309222" cy="1575262"/>
          </a:xfrm>
          <a:custGeom>
            <a:avLst/>
            <a:gdLst>
              <a:gd name="connsiteX0" fmla="*/ 0 w 1309222"/>
              <a:gd name="connsiteY0" fmla="*/ 218208 h 1575262"/>
              <a:gd name="connsiteX1" fmla="*/ 218208 w 1309222"/>
              <a:gd name="connsiteY1" fmla="*/ 0 h 1575262"/>
              <a:gd name="connsiteX2" fmla="*/ 1091014 w 1309222"/>
              <a:gd name="connsiteY2" fmla="*/ 0 h 1575262"/>
              <a:gd name="connsiteX3" fmla="*/ 1309222 w 1309222"/>
              <a:gd name="connsiteY3" fmla="*/ 218208 h 1575262"/>
              <a:gd name="connsiteX4" fmla="*/ 1309222 w 1309222"/>
              <a:gd name="connsiteY4" fmla="*/ 1357054 h 1575262"/>
              <a:gd name="connsiteX5" fmla="*/ 1091014 w 1309222"/>
              <a:gd name="connsiteY5" fmla="*/ 1575262 h 1575262"/>
              <a:gd name="connsiteX6" fmla="*/ 218208 w 1309222"/>
              <a:gd name="connsiteY6" fmla="*/ 1575262 h 1575262"/>
              <a:gd name="connsiteX7" fmla="*/ 0 w 1309222"/>
              <a:gd name="connsiteY7" fmla="*/ 1357054 h 1575262"/>
              <a:gd name="connsiteX8" fmla="*/ 0 w 1309222"/>
              <a:gd name="connsiteY8" fmla="*/ 218208 h 157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9222" h="1575262">
                <a:moveTo>
                  <a:pt x="0" y="218208"/>
                </a:moveTo>
                <a:cubicBezTo>
                  <a:pt x="0" y="97695"/>
                  <a:pt x="97695" y="0"/>
                  <a:pt x="218208" y="0"/>
                </a:cubicBezTo>
                <a:lnTo>
                  <a:pt x="1091014" y="0"/>
                </a:lnTo>
                <a:cubicBezTo>
                  <a:pt x="1211527" y="0"/>
                  <a:pt x="1309222" y="97695"/>
                  <a:pt x="1309222" y="218208"/>
                </a:cubicBezTo>
                <a:lnTo>
                  <a:pt x="1309222" y="1357054"/>
                </a:lnTo>
                <a:cubicBezTo>
                  <a:pt x="1309222" y="1477567"/>
                  <a:pt x="1211527" y="1575262"/>
                  <a:pt x="1091014" y="1575262"/>
                </a:cubicBezTo>
                <a:lnTo>
                  <a:pt x="218208" y="1575262"/>
                </a:lnTo>
                <a:cubicBezTo>
                  <a:pt x="97695" y="1575262"/>
                  <a:pt x="0" y="1477567"/>
                  <a:pt x="0" y="1357054"/>
                </a:cubicBezTo>
                <a:lnTo>
                  <a:pt x="0" y="218208"/>
                </a:lnTo>
                <a:close/>
              </a:path>
            </a:pathLst>
          </a:custGeom>
          <a:gradFill rotWithShape="1">
            <a:gsLst>
              <a:gs pos="0">
                <a:srgbClr val="6AAC90">
                  <a:hueOff val="0"/>
                  <a:satOff val="0"/>
                  <a:lumOff val="0"/>
                  <a:alphaOff val="0"/>
                  <a:tint val="98000"/>
                  <a:lumMod val="114000"/>
                </a:srgbClr>
              </a:gs>
              <a:gs pos="100000">
                <a:srgbClr val="6AAC90">
                  <a:hueOff val="0"/>
                  <a:satOff val="0"/>
                  <a:lumOff val="0"/>
                  <a:alphaOff val="0"/>
                  <a:shade val="90000"/>
                  <a:lumMod val="84000"/>
                </a:srgbClr>
              </a:gs>
            </a:gsLst>
            <a:lin ang="5400000" scaled="0"/>
          </a:gradFill>
          <a:ln>
            <a:noFill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txBody>
          <a:bodyPr lIns="140111" tIns="140111" rIns="140111" bIns="140111" anchor="ctr"/>
          <a:lstStyle>
            <a:lvl1pPr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第一轮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幸运抽奖 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4686296" y="2927119"/>
            <a:ext cx="1309222" cy="1575262"/>
          </a:xfrm>
          <a:custGeom>
            <a:avLst/>
            <a:gdLst>
              <a:gd name="connsiteX0" fmla="*/ 0 w 1309222"/>
              <a:gd name="connsiteY0" fmla="*/ 218208 h 1575262"/>
              <a:gd name="connsiteX1" fmla="*/ 218208 w 1309222"/>
              <a:gd name="connsiteY1" fmla="*/ 0 h 1575262"/>
              <a:gd name="connsiteX2" fmla="*/ 1091014 w 1309222"/>
              <a:gd name="connsiteY2" fmla="*/ 0 h 1575262"/>
              <a:gd name="connsiteX3" fmla="*/ 1309222 w 1309222"/>
              <a:gd name="connsiteY3" fmla="*/ 218208 h 1575262"/>
              <a:gd name="connsiteX4" fmla="*/ 1309222 w 1309222"/>
              <a:gd name="connsiteY4" fmla="*/ 1357054 h 1575262"/>
              <a:gd name="connsiteX5" fmla="*/ 1091014 w 1309222"/>
              <a:gd name="connsiteY5" fmla="*/ 1575262 h 1575262"/>
              <a:gd name="connsiteX6" fmla="*/ 218208 w 1309222"/>
              <a:gd name="connsiteY6" fmla="*/ 1575262 h 1575262"/>
              <a:gd name="connsiteX7" fmla="*/ 0 w 1309222"/>
              <a:gd name="connsiteY7" fmla="*/ 1357054 h 1575262"/>
              <a:gd name="connsiteX8" fmla="*/ 0 w 1309222"/>
              <a:gd name="connsiteY8" fmla="*/ 218208 h 157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9222" h="1575262">
                <a:moveTo>
                  <a:pt x="0" y="218208"/>
                </a:moveTo>
                <a:cubicBezTo>
                  <a:pt x="0" y="97695"/>
                  <a:pt x="97695" y="0"/>
                  <a:pt x="218208" y="0"/>
                </a:cubicBezTo>
                <a:lnTo>
                  <a:pt x="1091014" y="0"/>
                </a:lnTo>
                <a:cubicBezTo>
                  <a:pt x="1211527" y="0"/>
                  <a:pt x="1309222" y="97695"/>
                  <a:pt x="1309222" y="218208"/>
                </a:cubicBezTo>
                <a:lnTo>
                  <a:pt x="1309222" y="1357054"/>
                </a:lnTo>
                <a:cubicBezTo>
                  <a:pt x="1309222" y="1477567"/>
                  <a:pt x="1211527" y="1575262"/>
                  <a:pt x="1091014" y="1575262"/>
                </a:cubicBezTo>
                <a:lnTo>
                  <a:pt x="218208" y="1575262"/>
                </a:lnTo>
                <a:cubicBezTo>
                  <a:pt x="97695" y="1575262"/>
                  <a:pt x="0" y="1477567"/>
                  <a:pt x="0" y="1357054"/>
                </a:cubicBezTo>
                <a:lnTo>
                  <a:pt x="0" y="218208"/>
                </a:lnTo>
                <a:close/>
              </a:path>
            </a:pathLst>
          </a:custGeom>
          <a:gradFill rotWithShape="1">
            <a:gsLst>
              <a:gs pos="0">
                <a:srgbClr val="5F9C9D">
                  <a:hueOff val="0"/>
                  <a:satOff val="0"/>
                  <a:lumOff val="0"/>
                  <a:alphaOff val="0"/>
                  <a:tint val="98000"/>
                  <a:lumMod val="114000"/>
                </a:srgbClr>
              </a:gs>
              <a:gs pos="100000">
                <a:srgbClr val="5F9C9D">
                  <a:hueOff val="0"/>
                  <a:satOff val="0"/>
                  <a:lumOff val="0"/>
                  <a:alphaOff val="0"/>
                  <a:shade val="90000"/>
                  <a:lumMod val="84000"/>
                </a:srgbClr>
              </a:gs>
            </a:gsLst>
            <a:lin ang="5400000" scaled="0"/>
          </a:gradFill>
          <a:ln>
            <a:noFill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txBody>
          <a:bodyPr lIns="140111" tIns="140111" rIns="140111" bIns="140111" anchor="ctr"/>
          <a:lstStyle>
            <a:lvl1pPr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手语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&amp;</a:t>
            </a:r>
          </a:p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歌唱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《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和你一样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》 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6213722" y="2927119"/>
            <a:ext cx="1309222" cy="1575262"/>
          </a:xfrm>
          <a:custGeom>
            <a:avLst/>
            <a:gdLst>
              <a:gd name="connsiteX0" fmla="*/ 0 w 1309222"/>
              <a:gd name="connsiteY0" fmla="*/ 218208 h 1575262"/>
              <a:gd name="connsiteX1" fmla="*/ 218208 w 1309222"/>
              <a:gd name="connsiteY1" fmla="*/ 0 h 1575262"/>
              <a:gd name="connsiteX2" fmla="*/ 1091014 w 1309222"/>
              <a:gd name="connsiteY2" fmla="*/ 0 h 1575262"/>
              <a:gd name="connsiteX3" fmla="*/ 1309222 w 1309222"/>
              <a:gd name="connsiteY3" fmla="*/ 218208 h 1575262"/>
              <a:gd name="connsiteX4" fmla="*/ 1309222 w 1309222"/>
              <a:gd name="connsiteY4" fmla="*/ 1357054 h 1575262"/>
              <a:gd name="connsiteX5" fmla="*/ 1091014 w 1309222"/>
              <a:gd name="connsiteY5" fmla="*/ 1575262 h 1575262"/>
              <a:gd name="connsiteX6" fmla="*/ 218208 w 1309222"/>
              <a:gd name="connsiteY6" fmla="*/ 1575262 h 1575262"/>
              <a:gd name="connsiteX7" fmla="*/ 0 w 1309222"/>
              <a:gd name="connsiteY7" fmla="*/ 1357054 h 1575262"/>
              <a:gd name="connsiteX8" fmla="*/ 0 w 1309222"/>
              <a:gd name="connsiteY8" fmla="*/ 218208 h 157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9222" h="1575262">
                <a:moveTo>
                  <a:pt x="0" y="218208"/>
                </a:moveTo>
                <a:cubicBezTo>
                  <a:pt x="0" y="97695"/>
                  <a:pt x="97695" y="0"/>
                  <a:pt x="218208" y="0"/>
                </a:cubicBezTo>
                <a:lnTo>
                  <a:pt x="1091014" y="0"/>
                </a:lnTo>
                <a:cubicBezTo>
                  <a:pt x="1211527" y="0"/>
                  <a:pt x="1309222" y="97695"/>
                  <a:pt x="1309222" y="218208"/>
                </a:cubicBezTo>
                <a:lnTo>
                  <a:pt x="1309222" y="1357054"/>
                </a:lnTo>
                <a:cubicBezTo>
                  <a:pt x="1309222" y="1477567"/>
                  <a:pt x="1211527" y="1575262"/>
                  <a:pt x="1091014" y="1575262"/>
                </a:cubicBezTo>
                <a:lnTo>
                  <a:pt x="218208" y="1575262"/>
                </a:lnTo>
                <a:cubicBezTo>
                  <a:pt x="97695" y="1575262"/>
                  <a:pt x="0" y="1477567"/>
                  <a:pt x="0" y="1357054"/>
                </a:cubicBezTo>
                <a:lnTo>
                  <a:pt x="0" y="218208"/>
                </a:lnTo>
                <a:close/>
              </a:path>
            </a:pathLst>
          </a:custGeom>
          <a:gradFill rotWithShape="1">
            <a:gsLst>
              <a:gs pos="0">
                <a:srgbClr val="9E5E9B">
                  <a:hueOff val="0"/>
                  <a:satOff val="0"/>
                  <a:lumOff val="0"/>
                  <a:alphaOff val="0"/>
                  <a:tint val="98000"/>
                  <a:lumMod val="114000"/>
                </a:srgbClr>
              </a:gs>
              <a:gs pos="100000">
                <a:srgbClr val="9E5E9B">
                  <a:hueOff val="0"/>
                  <a:satOff val="0"/>
                  <a:lumOff val="0"/>
                  <a:alphaOff val="0"/>
                  <a:shade val="90000"/>
                  <a:lumMod val="84000"/>
                </a:srgbClr>
              </a:gs>
            </a:gsLst>
            <a:lin ang="5400000" scaled="0"/>
          </a:gradFill>
          <a:ln>
            <a:noFill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txBody>
          <a:bodyPr lIns="140111" tIns="140111" rIns="140111" bIns="140111" anchor="ctr"/>
          <a:lstStyle>
            <a:lvl1pPr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游戏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我爱记歌词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 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7741149" y="2927119"/>
            <a:ext cx="1309222" cy="1575262"/>
          </a:xfrm>
          <a:custGeom>
            <a:avLst/>
            <a:gdLst>
              <a:gd name="connsiteX0" fmla="*/ 0 w 1309222"/>
              <a:gd name="connsiteY0" fmla="*/ 218208 h 1575262"/>
              <a:gd name="connsiteX1" fmla="*/ 218208 w 1309222"/>
              <a:gd name="connsiteY1" fmla="*/ 0 h 1575262"/>
              <a:gd name="connsiteX2" fmla="*/ 1091014 w 1309222"/>
              <a:gd name="connsiteY2" fmla="*/ 0 h 1575262"/>
              <a:gd name="connsiteX3" fmla="*/ 1309222 w 1309222"/>
              <a:gd name="connsiteY3" fmla="*/ 218208 h 1575262"/>
              <a:gd name="connsiteX4" fmla="*/ 1309222 w 1309222"/>
              <a:gd name="connsiteY4" fmla="*/ 1357054 h 1575262"/>
              <a:gd name="connsiteX5" fmla="*/ 1091014 w 1309222"/>
              <a:gd name="connsiteY5" fmla="*/ 1575262 h 1575262"/>
              <a:gd name="connsiteX6" fmla="*/ 218208 w 1309222"/>
              <a:gd name="connsiteY6" fmla="*/ 1575262 h 1575262"/>
              <a:gd name="connsiteX7" fmla="*/ 0 w 1309222"/>
              <a:gd name="connsiteY7" fmla="*/ 1357054 h 1575262"/>
              <a:gd name="connsiteX8" fmla="*/ 0 w 1309222"/>
              <a:gd name="connsiteY8" fmla="*/ 218208 h 157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9222" h="1575262">
                <a:moveTo>
                  <a:pt x="0" y="218208"/>
                </a:moveTo>
                <a:cubicBezTo>
                  <a:pt x="0" y="97695"/>
                  <a:pt x="97695" y="0"/>
                  <a:pt x="218208" y="0"/>
                </a:cubicBezTo>
                <a:lnTo>
                  <a:pt x="1091014" y="0"/>
                </a:lnTo>
                <a:cubicBezTo>
                  <a:pt x="1211527" y="0"/>
                  <a:pt x="1309222" y="97695"/>
                  <a:pt x="1309222" y="218208"/>
                </a:cubicBezTo>
                <a:lnTo>
                  <a:pt x="1309222" y="1357054"/>
                </a:lnTo>
                <a:cubicBezTo>
                  <a:pt x="1309222" y="1477567"/>
                  <a:pt x="1211527" y="1575262"/>
                  <a:pt x="1091014" y="1575262"/>
                </a:cubicBezTo>
                <a:lnTo>
                  <a:pt x="218208" y="1575262"/>
                </a:lnTo>
                <a:cubicBezTo>
                  <a:pt x="97695" y="1575262"/>
                  <a:pt x="0" y="1477567"/>
                  <a:pt x="0" y="1357054"/>
                </a:cubicBezTo>
                <a:lnTo>
                  <a:pt x="0" y="218208"/>
                </a:lnTo>
                <a:close/>
              </a:path>
            </a:pathLst>
          </a:custGeom>
          <a:gradFill rotWithShape="1">
            <a:gsLst>
              <a:gs pos="0">
                <a:srgbClr val="EA6312">
                  <a:hueOff val="0"/>
                  <a:satOff val="0"/>
                  <a:lumOff val="0"/>
                  <a:alphaOff val="0"/>
                  <a:tint val="98000"/>
                  <a:lumMod val="114000"/>
                </a:srgbClr>
              </a:gs>
              <a:gs pos="100000">
                <a:srgbClr val="EA6312">
                  <a:hueOff val="0"/>
                  <a:satOff val="0"/>
                  <a:lumOff val="0"/>
                  <a:alphaOff val="0"/>
                  <a:shade val="90000"/>
                  <a:lumMod val="84000"/>
                </a:srgbClr>
              </a:gs>
            </a:gsLst>
            <a:lin ang="5400000" scaled="0"/>
          </a:gradFill>
          <a:ln>
            <a:noFill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txBody>
          <a:bodyPr lIns="140111" tIns="140111" rIns="140111" bIns="140111" anchor="ctr"/>
          <a:lstStyle>
            <a:lvl1pPr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介绍评选先进团支部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PPT 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sp>
        <p:nvSpPr>
          <p:cNvPr id="43" name="文本框 5"/>
          <p:cNvSpPr txBox="1"/>
          <p:nvPr/>
        </p:nvSpPr>
        <p:spPr>
          <a:xfrm>
            <a:off x="1725613" y="2420938"/>
            <a:ext cx="841375" cy="914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i="1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2</a:t>
            </a:r>
            <a:endParaRPr lang="zh-CN" altLang="en-US" sz="5400" b="1" i="1" dirty="0">
              <a:solidFill>
                <a:srgbClr val="C0000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文本框 6"/>
          <p:cNvSpPr txBox="1"/>
          <p:nvPr/>
        </p:nvSpPr>
        <p:spPr>
          <a:xfrm>
            <a:off x="3232150" y="2420938"/>
            <a:ext cx="841375" cy="914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i="1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3</a:t>
            </a:r>
            <a:endParaRPr lang="zh-CN" altLang="en-US" sz="5400" b="1" i="1" dirty="0">
              <a:solidFill>
                <a:srgbClr val="C0000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文本框 7"/>
          <p:cNvSpPr txBox="1"/>
          <p:nvPr/>
        </p:nvSpPr>
        <p:spPr>
          <a:xfrm>
            <a:off x="4748213" y="2400300"/>
            <a:ext cx="841375" cy="914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i="1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4</a:t>
            </a:r>
            <a:endParaRPr lang="zh-CN" altLang="en-US" sz="5400" b="1" i="1" dirty="0">
              <a:solidFill>
                <a:srgbClr val="C0000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6286500" y="2409825"/>
            <a:ext cx="841375" cy="914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i="1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5</a:t>
            </a:r>
            <a:endParaRPr lang="zh-CN" altLang="en-US" sz="5400" b="1" i="1" dirty="0">
              <a:solidFill>
                <a:srgbClr val="C0000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04017" y="2927119"/>
            <a:ext cx="1309222" cy="1575262"/>
          </a:xfrm>
          <a:custGeom>
            <a:avLst/>
            <a:gdLst>
              <a:gd name="connsiteX0" fmla="*/ 0 w 1309222"/>
              <a:gd name="connsiteY0" fmla="*/ 218208 h 1575262"/>
              <a:gd name="connsiteX1" fmla="*/ 218208 w 1309222"/>
              <a:gd name="connsiteY1" fmla="*/ 0 h 1575262"/>
              <a:gd name="connsiteX2" fmla="*/ 1091014 w 1309222"/>
              <a:gd name="connsiteY2" fmla="*/ 0 h 1575262"/>
              <a:gd name="connsiteX3" fmla="*/ 1309222 w 1309222"/>
              <a:gd name="connsiteY3" fmla="*/ 218208 h 1575262"/>
              <a:gd name="connsiteX4" fmla="*/ 1309222 w 1309222"/>
              <a:gd name="connsiteY4" fmla="*/ 1357054 h 1575262"/>
              <a:gd name="connsiteX5" fmla="*/ 1091014 w 1309222"/>
              <a:gd name="connsiteY5" fmla="*/ 1575262 h 1575262"/>
              <a:gd name="connsiteX6" fmla="*/ 218208 w 1309222"/>
              <a:gd name="connsiteY6" fmla="*/ 1575262 h 1575262"/>
              <a:gd name="connsiteX7" fmla="*/ 0 w 1309222"/>
              <a:gd name="connsiteY7" fmla="*/ 1357054 h 1575262"/>
              <a:gd name="connsiteX8" fmla="*/ 0 w 1309222"/>
              <a:gd name="connsiteY8" fmla="*/ 218208 h 157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09222" h="1575262">
                <a:moveTo>
                  <a:pt x="0" y="218208"/>
                </a:moveTo>
                <a:cubicBezTo>
                  <a:pt x="0" y="97695"/>
                  <a:pt x="97695" y="0"/>
                  <a:pt x="218208" y="0"/>
                </a:cubicBezTo>
                <a:lnTo>
                  <a:pt x="1091014" y="0"/>
                </a:lnTo>
                <a:cubicBezTo>
                  <a:pt x="1211527" y="0"/>
                  <a:pt x="1309222" y="97695"/>
                  <a:pt x="1309222" y="218208"/>
                </a:cubicBezTo>
                <a:lnTo>
                  <a:pt x="1309222" y="1357054"/>
                </a:lnTo>
                <a:cubicBezTo>
                  <a:pt x="1309222" y="1477567"/>
                  <a:pt x="1211527" y="1575262"/>
                  <a:pt x="1091014" y="1575262"/>
                </a:cubicBezTo>
                <a:lnTo>
                  <a:pt x="218208" y="1575262"/>
                </a:lnTo>
                <a:cubicBezTo>
                  <a:pt x="97695" y="1575262"/>
                  <a:pt x="0" y="1477567"/>
                  <a:pt x="0" y="1357054"/>
                </a:cubicBezTo>
                <a:lnTo>
                  <a:pt x="0" y="218208"/>
                </a:lnTo>
                <a:close/>
              </a:path>
            </a:pathLst>
          </a:custGeom>
          <a:gradFill rotWithShape="1">
            <a:gsLst>
              <a:gs pos="0">
                <a:srgbClr val="EA6312">
                  <a:hueOff val="0"/>
                  <a:satOff val="0"/>
                  <a:lumOff val="0"/>
                  <a:alphaOff val="0"/>
                  <a:tint val="98000"/>
                  <a:lumMod val="114000"/>
                </a:srgbClr>
              </a:gs>
              <a:gs pos="100000">
                <a:srgbClr val="EA6312">
                  <a:hueOff val="0"/>
                  <a:satOff val="0"/>
                  <a:lumOff val="0"/>
                  <a:alphaOff val="0"/>
                  <a:shade val="90000"/>
                  <a:lumMod val="84000"/>
                </a:srgbClr>
              </a:gs>
            </a:gsLst>
            <a:lin ang="5400000" scaled="0"/>
          </a:gradFill>
          <a:ln>
            <a:noFill/>
          </a:ln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txBody>
          <a:bodyPr lIns="140111" tIns="140111" rIns="140111" bIns="140111" anchor="ctr"/>
          <a:lstStyle>
            <a:lvl1pPr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1pPr>
            <a:lvl2pPr marL="742950" indent="-28575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2pPr>
            <a:lvl3pPr marL="11430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3pPr>
            <a:lvl4pPr marL="16002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4pPr>
            <a:lvl5pPr marL="2057400" indent="-228600" defTabSz="889000"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主持人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  <a:p>
            <a:pPr marL="0" marR="0" lvl="0" indent="0" algn="ctr" defTabSz="8890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致词 </a:t>
            </a:r>
          </a:p>
        </p:txBody>
      </p:sp>
      <p:sp>
        <p:nvSpPr>
          <p:cNvPr id="48" name="文本框 9"/>
          <p:cNvSpPr txBox="1"/>
          <p:nvPr/>
        </p:nvSpPr>
        <p:spPr>
          <a:xfrm>
            <a:off x="7783513" y="2400300"/>
            <a:ext cx="841375" cy="914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i="1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6</a:t>
            </a:r>
            <a:endParaRPr lang="zh-CN" altLang="en-US" sz="5400" b="1" i="1" dirty="0">
              <a:solidFill>
                <a:srgbClr val="C0000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49" name="文本框 4"/>
          <p:cNvSpPr txBox="1"/>
          <p:nvPr/>
        </p:nvSpPr>
        <p:spPr>
          <a:xfrm>
            <a:off x="123825" y="2409825"/>
            <a:ext cx="841375" cy="9144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5400" b="1" i="1" dirty="0">
                <a:solidFill>
                  <a:srgbClr val="C0000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1</a:t>
            </a:r>
            <a:endParaRPr lang="zh-CN" altLang="en-US" sz="5400" b="1" i="1" dirty="0">
              <a:solidFill>
                <a:srgbClr val="C00000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188</Words>
  <Application>Microsoft Office PowerPoint</Application>
  <PresentationFormat>全屏显示(4:3)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95</cp:revision>
  <dcterms:created xsi:type="dcterms:W3CDTF">2012-12-20T06:04:47Z</dcterms:created>
  <dcterms:modified xsi:type="dcterms:W3CDTF">2013-08-16T06:48:42Z</dcterms:modified>
</cp:coreProperties>
</file>