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2013/8/13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组合 159"/>
          <p:cNvGrpSpPr/>
          <p:nvPr/>
        </p:nvGrpSpPr>
        <p:grpSpPr>
          <a:xfrm>
            <a:off x="1691645" y="1052736"/>
            <a:ext cx="5760711" cy="1080120"/>
            <a:chOff x="3584511" y="2024844"/>
            <a:chExt cx="4176464" cy="1080120"/>
          </a:xfrm>
        </p:grpSpPr>
        <p:grpSp>
          <p:nvGrpSpPr>
            <p:cNvPr id="161" name="组合 160"/>
            <p:cNvGrpSpPr/>
            <p:nvPr/>
          </p:nvGrpSpPr>
          <p:grpSpPr>
            <a:xfrm>
              <a:off x="3584511" y="2024844"/>
              <a:ext cx="4176464" cy="1080120"/>
              <a:chOff x="4644008" y="1484784"/>
              <a:chExt cx="4176464" cy="1080120"/>
            </a:xfrm>
          </p:grpSpPr>
          <p:sp>
            <p:nvSpPr>
              <p:cNvPr id="163" name="圆角矩形 162"/>
              <p:cNvSpPr/>
              <p:nvPr/>
            </p:nvSpPr>
            <p:spPr>
              <a:xfrm>
                <a:off x="4644008" y="1484784"/>
                <a:ext cx="4176464" cy="108012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6">
                      <a:lumMod val="60000"/>
                      <a:lumOff val="40000"/>
                      <a:alpha val="24000"/>
                    </a:schemeClr>
                  </a:gs>
                  <a:gs pos="100000">
                    <a:schemeClr val="accent6">
                      <a:lumMod val="75000"/>
                      <a:alpha val="58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rgbClr val="C00000">
                    <a:alpha val="40000"/>
                  </a:srgbClr>
                </a:solidFill>
                <a:prstDash val="sysDot"/>
              </a:ln>
              <a:effectLst/>
            </p:spPr>
            <p:txBody>
              <a:bodyPr vert="horz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99694A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9694A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64" name="AutoShape 29"/>
              <p:cNvSpPr>
                <a:spLocks noChangeArrowheads="1"/>
              </p:cNvSpPr>
              <p:nvPr/>
            </p:nvSpPr>
            <p:spPr bwMode="ltGray">
              <a:xfrm rot="6430042" flipH="1" flipV="1">
                <a:off x="5072082" y="2136989"/>
                <a:ext cx="113862" cy="46003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2" name="矩形 161"/>
            <p:cNvSpPr/>
            <p:nvPr/>
          </p:nvSpPr>
          <p:spPr>
            <a:xfrm>
              <a:off x="4716015" y="2173359"/>
              <a:ext cx="3044960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cap="all" dirty="0" smtClean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2800" b="1" kern="0" cap="all" dirty="0" smtClean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effectLst/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b="1" kern="0" cap="all" dirty="0" smtClean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effectLst/>
                  <a:latin typeface="微软雅黑" pitchFamily="34" charset="-122"/>
                  <a:ea typeface="微软雅黑" pitchFamily="34" charset="-122"/>
                </a:rPr>
                <a:t>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cap="all" dirty="0" smtClean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effectLst/>
                  <a:latin typeface="微软雅黑" pitchFamily="34" charset="-122"/>
                  <a:ea typeface="微软雅黑" pitchFamily="34" charset="-122"/>
                </a:rPr>
                <a:t>文字介绍</a:t>
              </a:r>
              <a:r>
                <a:rPr lang="en-US" altLang="zh-CN" sz="1600" kern="0" cap="all" dirty="0" smtClean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effectLst/>
                  <a:latin typeface="微软雅黑" pitchFamily="34" charset="-122"/>
                  <a:ea typeface="微软雅黑" pitchFamily="34" charset="-122"/>
                </a:rPr>
                <a:t>… … …</a:t>
              </a:r>
              <a:endParaRPr lang="zh-CN" altLang="en-US" sz="1600" kern="0" cap="all" dirty="0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5" name="组合 71"/>
          <p:cNvGrpSpPr>
            <a:grpSpLocks/>
          </p:cNvGrpSpPr>
          <p:nvPr/>
        </p:nvGrpSpPr>
        <p:grpSpPr bwMode="auto">
          <a:xfrm>
            <a:off x="1908040" y="1146109"/>
            <a:ext cx="883514" cy="888600"/>
            <a:chOff x="-1843032" y="1634255"/>
            <a:chExt cx="786401" cy="792408"/>
          </a:xfrm>
        </p:grpSpPr>
        <p:grpSp>
          <p:nvGrpSpPr>
            <p:cNvPr id="166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178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180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1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2800" kern="0" dirty="0" smtClean="0">
                      <a:solidFill>
                        <a:srgbClr val="FFFF7A"/>
                      </a:solidFill>
                      <a:latin typeface="Arial Black" pitchFamily="34" charset="0"/>
                      <a:ea typeface="华文细黑" pitchFamily="2" charset="-122"/>
                      <a:cs typeface="Arial" pitchFamily="34" charset="0"/>
                    </a:rPr>
                    <a:t>01</a:t>
                  </a: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179" name="Picture 19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67" name="Group 20"/>
            <p:cNvGrpSpPr>
              <a:grpSpLocks/>
            </p:cNvGrpSpPr>
            <p:nvPr/>
          </p:nvGrpSpPr>
          <p:grpSpPr bwMode="auto">
            <a:xfrm rot="-1297425" flipH="1" flipV="1">
              <a:off x="-1787326" y="2244534"/>
              <a:ext cx="673472" cy="164841"/>
              <a:chOff x="2532" y="1051"/>
              <a:chExt cx="893" cy="246"/>
            </a:xfrm>
          </p:grpSpPr>
          <p:grpSp>
            <p:nvGrpSpPr>
              <p:cNvPr id="168" name="Group 2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74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" name="Group 2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70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2" name="组合 181"/>
          <p:cNvGrpSpPr/>
          <p:nvPr/>
        </p:nvGrpSpPr>
        <p:grpSpPr>
          <a:xfrm>
            <a:off x="1691645" y="2437296"/>
            <a:ext cx="5760711" cy="1080120"/>
            <a:chOff x="3584511" y="2024844"/>
            <a:chExt cx="4176464" cy="1080120"/>
          </a:xfrm>
        </p:grpSpPr>
        <p:grpSp>
          <p:nvGrpSpPr>
            <p:cNvPr id="183" name="组合 182"/>
            <p:cNvGrpSpPr/>
            <p:nvPr/>
          </p:nvGrpSpPr>
          <p:grpSpPr>
            <a:xfrm>
              <a:off x="3584511" y="2024844"/>
              <a:ext cx="4176464" cy="1080120"/>
              <a:chOff x="4644008" y="1484784"/>
              <a:chExt cx="4176464" cy="1080120"/>
            </a:xfrm>
          </p:grpSpPr>
          <p:sp>
            <p:nvSpPr>
              <p:cNvPr id="185" name="圆角矩形 184"/>
              <p:cNvSpPr/>
              <p:nvPr/>
            </p:nvSpPr>
            <p:spPr>
              <a:xfrm>
                <a:off x="4644008" y="1484784"/>
                <a:ext cx="4176464" cy="108012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6">
                      <a:lumMod val="60000"/>
                      <a:lumOff val="40000"/>
                      <a:alpha val="24000"/>
                    </a:schemeClr>
                  </a:gs>
                  <a:gs pos="100000">
                    <a:schemeClr val="accent6">
                      <a:lumMod val="75000"/>
                      <a:alpha val="58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rgbClr val="C00000">
                    <a:alpha val="40000"/>
                  </a:srgbClr>
                </a:solidFill>
                <a:prstDash val="sysDot"/>
              </a:ln>
              <a:effectLst/>
            </p:spPr>
            <p:txBody>
              <a:bodyPr vert="horz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99694A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9694A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86" name="AutoShape 29"/>
              <p:cNvSpPr>
                <a:spLocks noChangeArrowheads="1"/>
              </p:cNvSpPr>
              <p:nvPr/>
            </p:nvSpPr>
            <p:spPr bwMode="ltGray">
              <a:xfrm rot="6430042" flipH="1" flipV="1">
                <a:off x="5072082" y="2136989"/>
                <a:ext cx="113862" cy="46003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4" name="矩形 183"/>
            <p:cNvSpPr/>
            <p:nvPr/>
          </p:nvSpPr>
          <p:spPr>
            <a:xfrm>
              <a:off x="4716015" y="2173359"/>
              <a:ext cx="3044960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auto">
                <a:spcBef>
                  <a:spcPts val="300"/>
                </a:spcBef>
                <a:spcAft>
                  <a:spcPts val="0"/>
                </a:spcAft>
                <a:defRPr/>
              </a:pPr>
              <a:r>
                <a:rPr lang="zh-CN" altLang="en-US" sz="2800" b="1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文字内容 </a:t>
              </a:r>
              <a:r>
                <a:rPr lang="en-US" altLang="zh-CN" b="1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 TEXT</a:t>
              </a:r>
            </a:p>
            <a:p>
              <a:pPr lvl="0" fontAlgn="auto">
                <a:spcBef>
                  <a:spcPts val="300"/>
                </a:spcBef>
                <a:spcAft>
                  <a:spcPts val="0"/>
                </a:spcAft>
                <a:defRPr/>
              </a:pPr>
              <a:r>
                <a:rPr lang="zh-CN" altLang="en-US" sz="1600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文字介绍</a:t>
              </a:r>
              <a:r>
                <a:rPr lang="en-US" altLang="zh-CN" sz="1600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… … …</a:t>
              </a:r>
              <a:endParaRPr lang="zh-CN" altLang="en-US" sz="1600" kern="0" cap="all" dirty="0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7" name="组合 71"/>
          <p:cNvGrpSpPr>
            <a:grpSpLocks/>
          </p:cNvGrpSpPr>
          <p:nvPr/>
        </p:nvGrpSpPr>
        <p:grpSpPr bwMode="auto">
          <a:xfrm>
            <a:off x="1908040" y="2530669"/>
            <a:ext cx="883514" cy="888600"/>
            <a:chOff x="-1843032" y="1634255"/>
            <a:chExt cx="786401" cy="792408"/>
          </a:xfrm>
        </p:grpSpPr>
        <p:grpSp>
          <p:nvGrpSpPr>
            <p:cNvPr id="188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00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02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3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2800" kern="0" dirty="0" smtClean="0">
                      <a:solidFill>
                        <a:srgbClr val="FFFF7A"/>
                      </a:solidFill>
                      <a:latin typeface="Arial Black" pitchFamily="34" charset="0"/>
                      <a:ea typeface="华文细黑" pitchFamily="2" charset="-122"/>
                      <a:cs typeface="Arial" pitchFamily="34" charset="0"/>
                    </a:rPr>
                    <a:t>02</a:t>
                  </a: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01" name="Picture 19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9" name="Group 20"/>
            <p:cNvGrpSpPr>
              <a:grpSpLocks/>
            </p:cNvGrpSpPr>
            <p:nvPr/>
          </p:nvGrpSpPr>
          <p:grpSpPr bwMode="auto">
            <a:xfrm rot="-1297425" flipH="1" flipV="1">
              <a:off x="-1787326" y="2244534"/>
              <a:ext cx="673472" cy="164841"/>
              <a:chOff x="2532" y="1051"/>
              <a:chExt cx="893" cy="246"/>
            </a:xfrm>
          </p:grpSpPr>
          <p:grpSp>
            <p:nvGrpSpPr>
              <p:cNvPr id="190" name="Group 2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6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Group 2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2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04" name="组合 203"/>
          <p:cNvGrpSpPr/>
          <p:nvPr/>
        </p:nvGrpSpPr>
        <p:grpSpPr>
          <a:xfrm>
            <a:off x="1691680" y="3789040"/>
            <a:ext cx="5760711" cy="1080120"/>
            <a:chOff x="3584511" y="2024844"/>
            <a:chExt cx="4176464" cy="1080120"/>
          </a:xfrm>
        </p:grpSpPr>
        <p:grpSp>
          <p:nvGrpSpPr>
            <p:cNvPr id="205" name="组合 204"/>
            <p:cNvGrpSpPr/>
            <p:nvPr/>
          </p:nvGrpSpPr>
          <p:grpSpPr>
            <a:xfrm>
              <a:off x="3584511" y="2024844"/>
              <a:ext cx="4176464" cy="1080120"/>
              <a:chOff x="4644008" y="1484784"/>
              <a:chExt cx="4176464" cy="1080120"/>
            </a:xfrm>
          </p:grpSpPr>
          <p:sp>
            <p:nvSpPr>
              <p:cNvPr id="207" name="圆角矩形 206"/>
              <p:cNvSpPr/>
              <p:nvPr/>
            </p:nvSpPr>
            <p:spPr>
              <a:xfrm>
                <a:off x="4644008" y="1484784"/>
                <a:ext cx="4176464" cy="108012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6">
                      <a:lumMod val="60000"/>
                      <a:lumOff val="40000"/>
                      <a:alpha val="24000"/>
                    </a:schemeClr>
                  </a:gs>
                  <a:gs pos="100000">
                    <a:schemeClr val="accent6">
                      <a:lumMod val="75000"/>
                      <a:alpha val="58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rgbClr val="C00000">
                    <a:alpha val="40000"/>
                  </a:srgbClr>
                </a:solidFill>
                <a:prstDash val="sysDot"/>
              </a:ln>
              <a:effectLst/>
            </p:spPr>
            <p:txBody>
              <a:bodyPr vert="horz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99694A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9694A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08" name="AutoShape 29"/>
              <p:cNvSpPr>
                <a:spLocks noChangeArrowheads="1"/>
              </p:cNvSpPr>
              <p:nvPr/>
            </p:nvSpPr>
            <p:spPr bwMode="ltGray">
              <a:xfrm rot="6430042" flipH="1" flipV="1">
                <a:off x="5072082" y="2136989"/>
                <a:ext cx="113862" cy="46003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06" name="矩形 205"/>
            <p:cNvSpPr/>
            <p:nvPr/>
          </p:nvSpPr>
          <p:spPr>
            <a:xfrm>
              <a:off x="4716015" y="2173359"/>
              <a:ext cx="3044960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auto">
                <a:spcBef>
                  <a:spcPts val="300"/>
                </a:spcBef>
                <a:spcAft>
                  <a:spcPts val="0"/>
                </a:spcAft>
                <a:defRPr/>
              </a:pPr>
              <a:r>
                <a:rPr lang="zh-CN" altLang="en-US" sz="2800" b="1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文字内容 </a:t>
              </a:r>
              <a:r>
                <a:rPr lang="en-US" altLang="zh-CN" b="1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 TEXT</a:t>
              </a:r>
            </a:p>
            <a:p>
              <a:pPr lvl="0" fontAlgn="auto">
                <a:spcBef>
                  <a:spcPts val="300"/>
                </a:spcBef>
                <a:spcAft>
                  <a:spcPts val="0"/>
                </a:spcAft>
                <a:defRPr/>
              </a:pPr>
              <a:r>
                <a:rPr lang="zh-CN" altLang="en-US" sz="1600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文字介绍</a:t>
              </a:r>
              <a:r>
                <a:rPr lang="en-US" altLang="zh-CN" sz="1600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… … …</a:t>
              </a:r>
              <a:endParaRPr lang="zh-CN" altLang="en-US" sz="1600" kern="0" cap="all" dirty="0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9" name="组合 71"/>
          <p:cNvGrpSpPr>
            <a:grpSpLocks/>
          </p:cNvGrpSpPr>
          <p:nvPr/>
        </p:nvGrpSpPr>
        <p:grpSpPr bwMode="auto">
          <a:xfrm>
            <a:off x="1908075" y="3882413"/>
            <a:ext cx="883514" cy="888600"/>
            <a:chOff x="-1843032" y="1634255"/>
            <a:chExt cx="786401" cy="792408"/>
          </a:xfrm>
        </p:grpSpPr>
        <p:grpSp>
          <p:nvGrpSpPr>
            <p:cNvPr id="210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22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24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2800" kern="0" dirty="0" smtClean="0">
                      <a:solidFill>
                        <a:srgbClr val="FFFF7A"/>
                      </a:solidFill>
                      <a:latin typeface="Arial Black" pitchFamily="34" charset="0"/>
                      <a:ea typeface="华文细黑" pitchFamily="2" charset="-122"/>
                      <a:cs typeface="Arial" pitchFamily="34" charset="0"/>
                    </a:rPr>
                    <a:t>03</a:t>
                  </a: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23" name="Picture 19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11" name="Group 20"/>
            <p:cNvGrpSpPr>
              <a:grpSpLocks/>
            </p:cNvGrpSpPr>
            <p:nvPr/>
          </p:nvGrpSpPr>
          <p:grpSpPr bwMode="auto">
            <a:xfrm rot="-1297425" flipH="1" flipV="1">
              <a:off x="-1787326" y="2244534"/>
              <a:ext cx="673472" cy="164841"/>
              <a:chOff x="2532" y="1051"/>
              <a:chExt cx="893" cy="246"/>
            </a:xfrm>
          </p:grpSpPr>
          <p:grpSp>
            <p:nvGrpSpPr>
              <p:cNvPr id="212" name="Group 2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18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3" name="Group 2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14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26" name="组合 225"/>
          <p:cNvGrpSpPr/>
          <p:nvPr/>
        </p:nvGrpSpPr>
        <p:grpSpPr>
          <a:xfrm>
            <a:off x="1691680" y="5173600"/>
            <a:ext cx="5760711" cy="1080120"/>
            <a:chOff x="3584511" y="2024844"/>
            <a:chExt cx="4176464" cy="1080120"/>
          </a:xfrm>
        </p:grpSpPr>
        <p:grpSp>
          <p:nvGrpSpPr>
            <p:cNvPr id="227" name="组合 226"/>
            <p:cNvGrpSpPr/>
            <p:nvPr/>
          </p:nvGrpSpPr>
          <p:grpSpPr>
            <a:xfrm>
              <a:off x="3584511" y="2024844"/>
              <a:ext cx="4176464" cy="1080120"/>
              <a:chOff x="4644008" y="1484784"/>
              <a:chExt cx="4176464" cy="1080120"/>
            </a:xfrm>
          </p:grpSpPr>
          <p:sp>
            <p:nvSpPr>
              <p:cNvPr id="229" name="圆角矩形 228"/>
              <p:cNvSpPr/>
              <p:nvPr/>
            </p:nvSpPr>
            <p:spPr>
              <a:xfrm>
                <a:off x="4644008" y="1484784"/>
                <a:ext cx="4176464" cy="108012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6">
                      <a:lumMod val="60000"/>
                      <a:lumOff val="40000"/>
                      <a:alpha val="24000"/>
                    </a:schemeClr>
                  </a:gs>
                  <a:gs pos="100000">
                    <a:schemeClr val="accent6">
                      <a:lumMod val="75000"/>
                      <a:alpha val="58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rgbClr val="C00000">
                    <a:alpha val="40000"/>
                  </a:srgbClr>
                </a:solidFill>
                <a:prstDash val="sysDot"/>
              </a:ln>
              <a:effectLst/>
            </p:spPr>
            <p:txBody>
              <a:bodyPr vert="horz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99694A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9694A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30" name="AutoShape 29"/>
              <p:cNvSpPr>
                <a:spLocks noChangeArrowheads="1"/>
              </p:cNvSpPr>
              <p:nvPr/>
            </p:nvSpPr>
            <p:spPr bwMode="ltGray">
              <a:xfrm rot="6430042" flipH="1" flipV="1">
                <a:off x="5072082" y="2136989"/>
                <a:ext cx="113862" cy="46003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28" name="矩形 227"/>
            <p:cNvSpPr/>
            <p:nvPr/>
          </p:nvSpPr>
          <p:spPr>
            <a:xfrm>
              <a:off x="4716015" y="2173359"/>
              <a:ext cx="3044960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auto">
                <a:spcBef>
                  <a:spcPts val="300"/>
                </a:spcBef>
                <a:spcAft>
                  <a:spcPts val="0"/>
                </a:spcAft>
                <a:defRPr/>
              </a:pPr>
              <a:r>
                <a:rPr lang="zh-CN" altLang="en-US" sz="2800" b="1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文字内容 </a:t>
              </a:r>
              <a:r>
                <a:rPr lang="en-US" altLang="zh-CN" b="1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 TEXT</a:t>
              </a:r>
            </a:p>
            <a:p>
              <a:pPr lvl="0" fontAlgn="auto">
                <a:spcBef>
                  <a:spcPts val="300"/>
                </a:spcBef>
                <a:spcAft>
                  <a:spcPts val="0"/>
                </a:spcAft>
                <a:defRPr/>
              </a:pPr>
              <a:r>
                <a:rPr lang="zh-CN" altLang="en-US" sz="1600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文字介绍</a:t>
              </a:r>
              <a:r>
                <a:rPr lang="en-US" altLang="zh-CN" sz="1600" kern="0" cap="all" dirty="0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… … …</a:t>
              </a:r>
              <a:endParaRPr lang="zh-CN" altLang="en-US" sz="1600" kern="0" cap="all" dirty="0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1" name="组合 71"/>
          <p:cNvGrpSpPr>
            <a:grpSpLocks/>
          </p:cNvGrpSpPr>
          <p:nvPr/>
        </p:nvGrpSpPr>
        <p:grpSpPr bwMode="auto">
          <a:xfrm>
            <a:off x="1908075" y="5266973"/>
            <a:ext cx="883514" cy="888600"/>
            <a:chOff x="-1843032" y="1634255"/>
            <a:chExt cx="786401" cy="792408"/>
          </a:xfrm>
        </p:grpSpPr>
        <p:grpSp>
          <p:nvGrpSpPr>
            <p:cNvPr id="232" name="组合 72"/>
            <p:cNvGrpSpPr>
              <a:grpSpLocks/>
            </p:cNvGrpSpPr>
            <p:nvPr/>
          </p:nvGrpSpPr>
          <p:grpSpPr bwMode="auto">
            <a:xfrm>
              <a:off x="-1843032" y="1634255"/>
              <a:ext cx="786401" cy="792408"/>
              <a:chOff x="1414834" y="1711414"/>
              <a:chExt cx="786401" cy="792408"/>
            </a:xfrm>
          </p:grpSpPr>
          <p:grpSp>
            <p:nvGrpSpPr>
              <p:cNvPr id="244" name="组合 84"/>
              <p:cNvGrpSpPr>
                <a:grpSpLocks/>
              </p:cNvGrpSpPr>
              <p:nvPr/>
            </p:nvGrpSpPr>
            <p:grpSpPr bwMode="auto">
              <a:xfrm>
                <a:off x="1414834" y="1711414"/>
                <a:ext cx="786401" cy="792408"/>
                <a:chOff x="1836688" y="2579062"/>
                <a:chExt cx="1727202" cy="1701801"/>
              </a:xfrm>
            </p:grpSpPr>
            <p:pic>
              <p:nvPicPr>
                <p:cNvPr id="246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836688" y="2579062"/>
                  <a:ext cx="1727200" cy="16967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7" name="Oval 18"/>
                <p:cNvSpPr>
                  <a:spLocks noChangeArrowheads="1"/>
                </p:cNvSpPr>
                <p:nvPr/>
              </p:nvSpPr>
              <p:spPr bwMode="gray">
                <a:xfrm>
                  <a:off x="1836692" y="2579062"/>
                  <a:ext cx="1727198" cy="17018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0000"/>
                    </a:gs>
                    <a:gs pos="50000">
                      <a:srgbClr val="FF3300"/>
                    </a:gs>
                    <a:gs pos="100000">
                      <a:srgbClr val="FF8A00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2800" kern="0" dirty="0" smtClean="0">
                      <a:solidFill>
                        <a:srgbClr val="FFFF7A"/>
                      </a:solidFill>
                      <a:latin typeface="Arial Black" pitchFamily="34" charset="0"/>
                      <a:ea typeface="华文细黑" pitchFamily="2" charset="-122"/>
                      <a:cs typeface="Arial" pitchFamily="34" charset="0"/>
                    </a:rPr>
                    <a:t>04</a:t>
                  </a:r>
                  <a:endParaRPr lang="zh-CN" altLang="en-US" sz="2800" kern="0" dirty="0">
                    <a:solidFill>
                      <a:srgbClr val="FFFF7A"/>
                    </a:solidFill>
                    <a:latin typeface="Arial Black" pitchFamily="34" charset="0"/>
                    <a:ea typeface="华文细黑" pitchFamily="2" charset="-122"/>
                    <a:cs typeface="Arial" pitchFamily="34" charset="0"/>
                  </a:endParaRPr>
                </a:p>
              </p:txBody>
            </p:sp>
          </p:grpSp>
          <p:pic>
            <p:nvPicPr>
              <p:cNvPr id="245" name="Picture 19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97475" y="1725334"/>
                <a:ext cx="621120" cy="27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3" name="Group 20"/>
            <p:cNvGrpSpPr>
              <a:grpSpLocks/>
            </p:cNvGrpSpPr>
            <p:nvPr/>
          </p:nvGrpSpPr>
          <p:grpSpPr bwMode="auto">
            <a:xfrm rot="-1297425" flipH="1" flipV="1">
              <a:off x="-1787326" y="2244534"/>
              <a:ext cx="673472" cy="164841"/>
              <a:chOff x="2532" y="1051"/>
              <a:chExt cx="893" cy="246"/>
            </a:xfrm>
          </p:grpSpPr>
          <p:grpSp>
            <p:nvGrpSpPr>
              <p:cNvPr id="234" name="Group 2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40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" name="Group 2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6" name="AutoShape 2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AutoShape 2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AutoShape 2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AutoShape 3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19684</TotalTime>
  <Words>191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971</cp:revision>
  <dcterms:created xsi:type="dcterms:W3CDTF">2009-02-11T05:37:22Z</dcterms:created>
  <dcterms:modified xsi:type="dcterms:W3CDTF">2013-08-13T13:31:46Z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