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2013/7/30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2013/7/30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2013/7/30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2013/7/30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2013/7/30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2013/7/30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2013/7/30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2013/7/30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2013/7/30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2013/7/30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58156-0E29-42A6-BF77-0F0447128497}" type="datetimeFigureOut">
              <a:rPr lang="zh-CN" altLang="en-US" smtClean="0"/>
              <a:pPr/>
              <a:t>2013/7/30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58156-0E29-42A6-BF77-0F0447128497}" type="datetimeFigureOut">
              <a:rPr lang="zh-CN" altLang="en-US" smtClean="0"/>
              <a:pPr/>
              <a:t>2013/7/30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7DD7F-3048-49B0-9C61-C423056227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0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怀旧自行车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52008"/>
            <a:ext cx="9144000" cy="4605992"/>
          </a:xfrm>
          <a:prstGeom prst="rect">
            <a:avLst/>
          </a:prstGeom>
        </p:spPr>
      </p:pic>
      <p:pic>
        <p:nvPicPr>
          <p:cNvPr id="5" name="图片 4" descr="地球之旅.jpg"/>
          <p:cNvPicPr>
            <a:picLocks noChangeAspect="1"/>
          </p:cNvPicPr>
          <p:nvPr/>
        </p:nvPicPr>
        <p:blipFill>
          <a:blip r:embed="rId3" cstate="print"/>
          <a:srcRect l="14527" t="32547" r="48986" b="10954"/>
          <a:stretch>
            <a:fillRect/>
          </a:stretch>
        </p:blipFill>
        <p:spPr>
          <a:xfrm>
            <a:off x="6786578" y="-24"/>
            <a:ext cx="2357422" cy="2274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86578" y="2214554"/>
            <a:ext cx="2357422" cy="4643446"/>
          </a:xfrm>
          <a:prstGeom prst="rect">
            <a:avLst/>
          </a:prstGeom>
          <a:solidFill>
            <a:schemeClr val="accent2">
              <a:lumMod val="50000"/>
              <a:alpha val="68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71414"/>
            <a:ext cx="4679985" cy="142122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93677" y="1731763"/>
            <a:ext cx="346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模板网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15338" y="2643182"/>
            <a:ext cx="492443" cy="186525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我的怀旧版相册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01090" y="3571876"/>
            <a:ext cx="492443" cy="268618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wodehuaijioubanxiangce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785786" y="3309958"/>
            <a:ext cx="75009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怀旧自行车.jpg"/>
          <p:cNvPicPr>
            <a:picLocks noChangeAspect="1"/>
          </p:cNvPicPr>
          <p:nvPr/>
        </p:nvPicPr>
        <p:blipFill>
          <a:blip r:embed="rId2" cstate="print"/>
          <a:srcRect r="39844"/>
          <a:stretch>
            <a:fillRect/>
          </a:stretch>
        </p:blipFill>
        <p:spPr>
          <a:xfrm rot="10800000" flipV="1">
            <a:off x="1928795" y="3381396"/>
            <a:ext cx="785818" cy="6580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图片 10" descr="怀旧自行车.jpg"/>
          <p:cNvPicPr>
            <a:picLocks noChangeAspect="1"/>
          </p:cNvPicPr>
          <p:nvPr/>
        </p:nvPicPr>
        <p:blipFill>
          <a:blip r:embed="rId2" cstate="print"/>
          <a:srcRect r="39844"/>
          <a:stretch>
            <a:fillRect/>
          </a:stretch>
        </p:blipFill>
        <p:spPr>
          <a:xfrm rot="10800000" flipV="1">
            <a:off x="4572001" y="3381396"/>
            <a:ext cx="785818" cy="6580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图片 12" descr="地球之旅.jpg"/>
          <p:cNvPicPr>
            <a:picLocks noChangeAspect="1"/>
          </p:cNvPicPr>
          <p:nvPr/>
        </p:nvPicPr>
        <p:blipFill>
          <a:blip r:embed="rId3" cstate="print"/>
          <a:srcRect l="14527" t="32547" r="48986" b="10954"/>
          <a:stretch>
            <a:fillRect/>
          </a:stretch>
        </p:blipFill>
        <p:spPr>
          <a:xfrm>
            <a:off x="714348" y="2883855"/>
            <a:ext cx="785818" cy="7580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图片 17" descr="地球之旅.jpg"/>
          <p:cNvPicPr>
            <a:picLocks noChangeAspect="1"/>
          </p:cNvPicPr>
          <p:nvPr/>
        </p:nvPicPr>
        <p:blipFill>
          <a:blip r:embed="rId3" cstate="print"/>
          <a:srcRect l="14527" t="32547" r="48986" b="10954"/>
          <a:stretch>
            <a:fillRect/>
          </a:stretch>
        </p:blipFill>
        <p:spPr>
          <a:xfrm>
            <a:off x="6000760" y="2813833"/>
            <a:ext cx="785818" cy="7580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图片 18" descr="IMG_56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2738454"/>
            <a:ext cx="785818" cy="6905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图片 19" descr="IMG_56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29520" y="3381396"/>
            <a:ext cx="785818" cy="6905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" name="TextBox 20"/>
          <p:cNvSpPr txBox="1"/>
          <p:nvPr/>
        </p:nvSpPr>
        <p:spPr>
          <a:xfrm>
            <a:off x="1928794" y="2714620"/>
            <a:ext cx="649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/>
              <a:t>7</a:t>
            </a:r>
            <a:r>
              <a:rPr lang="zh-CN" altLang="en-US" sz="1200" b="1" dirty="0" smtClean="0"/>
              <a:t>月</a:t>
            </a:r>
            <a:r>
              <a:rPr lang="en-US" altLang="zh-CN" sz="1200" b="1" dirty="0" smtClean="0"/>
              <a:t>3</a:t>
            </a:r>
            <a:r>
              <a:rPr lang="zh-CN" altLang="en-US" sz="1200" b="1" dirty="0" smtClean="0"/>
              <a:t>日</a:t>
            </a:r>
            <a:endParaRPr lang="en-US" altLang="zh-CN" sz="1200" b="1" dirty="0" smtClean="0"/>
          </a:p>
          <a:p>
            <a:r>
              <a:rPr lang="zh-CN" altLang="en-US" sz="1200" b="1" dirty="0" smtClean="0"/>
              <a:t>北京</a:t>
            </a:r>
            <a:endParaRPr lang="zh-CN" altLang="en-US" sz="1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429520" y="2714620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/>
              <a:t>7</a:t>
            </a:r>
            <a:r>
              <a:rPr lang="zh-CN" altLang="en-US" sz="1200" b="1" dirty="0" smtClean="0"/>
              <a:t>月</a:t>
            </a:r>
            <a:r>
              <a:rPr lang="en-US" altLang="zh-CN" sz="1200" b="1" dirty="0" smtClean="0"/>
              <a:t>16</a:t>
            </a:r>
            <a:r>
              <a:rPr lang="zh-CN" altLang="en-US" sz="1200" b="1" dirty="0" smtClean="0"/>
              <a:t>日</a:t>
            </a:r>
            <a:endParaRPr lang="en-US" altLang="zh-CN" sz="1200" b="1" dirty="0" smtClean="0"/>
          </a:p>
          <a:p>
            <a:r>
              <a:rPr lang="zh-CN" altLang="en-US" sz="1200" b="1" dirty="0" smtClean="0"/>
              <a:t>三亚</a:t>
            </a:r>
            <a:endParaRPr lang="zh-CN" altLang="en-US" sz="12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572000" y="2714620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/>
              <a:t>7</a:t>
            </a:r>
            <a:r>
              <a:rPr lang="zh-CN" altLang="en-US" sz="1200" b="1" dirty="0" smtClean="0"/>
              <a:t>月</a:t>
            </a:r>
            <a:r>
              <a:rPr lang="en-US" altLang="zh-CN" sz="1200" b="1" dirty="0" smtClean="0"/>
              <a:t>10</a:t>
            </a:r>
            <a:r>
              <a:rPr lang="zh-CN" altLang="en-US" sz="1200" b="1" dirty="0" smtClean="0"/>
              <a:t>日</a:t>
            </a:r>
            <a:endParaRPr lang="en-US" altLang="zh-CN" sz="1200" b="1" dirty="0" smtClean="0"/>
          </a:p>
          <a:p>
            <a:r>
              <a:rPr lang="zh-CN" altLang="en-US" sz="1200" b="1" dirty="0" smtClean="0"/>
              <a:t>成都</a:t>
            </a:r>
            <a:endParaRPr lang="zh-CN" altLang="en-US" sz="12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3214678" y="4071942"/>
            <a:ext cx="649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/>
              <a:t>7</a:t>
            </a:r>
            <a:r>
              <a:rPr lang="zh-CN" altLang="en-US" sz="1200" b="1" dirty="0" smtClean="0"/>
              <a:t>月</a:t>
            </a:r>
            <a:r>
              <a:rPr lang="en-US" altLang="zh-CN" sz="1200" b="1" dirty="0" smtClean="0"/>
              <a:t>6</a:t>
            </a:r>
            <a:r>
              <a:rPr lang="zh-CN" altLang="en-US" sz="1200" b="1" dirty="0" smtClean="0"/>
              <a:t>日</a:t>
            </a:r>
            <a:endParaRPr lang="en-US" altLang="zh-CN" sz="1200" b="1" dirty="0" smtClean="0"/>
          </a:p>
          <a:p>
            <a:r>
              <a:rPr lang="zh-CN" altLang="en-US" sz="1200" b="1" dirty="0" smtClean="0"/>
              <a:t>厦门</a:t>
            </a:r>
            <a:endParaRPr lang="zh-CN" altLang="en-US" sz="12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14348" y="4071942"/>
            <a:ext cx="649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/>
              <a:t>7</a:t>
            </a:r>
            <a:r>
              <a:rPr lang="zh-CN" altLang="en-US" sz="1200" b="1" dirty="0" smtClean="0"/>
              <a:t>月</a:t>
            </a:r>
            <a:r>
              <a:rPr lang="en-US" altLang="zh-CN" sz="1200" b="1" dirty="0" smtClean="0"/>
              <a:t>2</a:t>
            </a:r>
            <a:r>
              <a:rPr lang="zh-CN" altLang="en-US" sz="1200" b="1" dirty="0" smtClean="0"/>
              <a:t>日</a:t>
            </a:r>
            <a:endParaRPr lang="en-US" altLang="zh-CN" sz="1200" b="1" dirty="0" smtClean="0"/>
          </a:p>
          <a:p>
            <a:r>
              <a:rPr lang="zh-CN" altLang="en-US" sz="1200" b="1" dirty="0" smtClean="0"/>
              <a:t>出发</a:t>
            </a:r>
            <a:endParaRPr lang="zh-CN" altLang="en-US" sz="12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065603" y="4071942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/>
              <a:t>7</a:t>
            </a:r>
            <a:r>
              <a:rPr lang="zh-CN" altLang="en-US" sz="1200" b="1" dirty="0" smtClean="0"/>
              <a:t>月</a:t>
            </a:r>
            <a:r>
              <a:rPr lang="en-US" altLang="zh-CN" sz="1200" b="1" dirty="0" smtClean="0"/>
              <a:t>13</a:t>
            </a:r>
            <a:r>
              <a:rPr lang="zh-CN" altLang="en-US" sz="1200" b="1" dirty="0" smtClean="0"/>
              <a:t>日</a:t>
            </a:r>
            <a:endParaRPr lang="en-US" altLang="zh-CN" sz="1200" b="1" dirty="0" smtClean="0"/>
          </a:p>
          <a:p>
            <a:r>
              <a:rPr lang="zh-CN" altLang="en-US" sz="1200" b="1" dirty="0" smtClean="0"/>
              <a:t>九寨沟</a:t>
            </a:r>
            <a:endParaRPr lang="zh-CN" altLang="en-US" sz="1200" b="1" dirty="0"/>
          </a:p>
        </p:txBody>
      </p:sp>
      <p:cxnSp>
        <p:nvCxnSpPr>
          <p:cNvPr id="28" name="直接连接符 27"/>
          <p:cNvCxnSpPr/>
          <p:nvPr/>
        </p:nvCxnSpPr>
        <p:spPr>
          <a:xfrm rot="5400000">
            <a:off x="1429522" y="2856702"/>
            <a:ext cx="8572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5400000">
            <a:off x="5572926" y="4356900"/>
            <a:ext cx="8572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5400000">
            <a:off x="286514" y="4428338"/>
            <a:ext cx="8572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5400000">
            <a:off x="7001686" y="2856702"/>
            <a:ext cx="8572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5400000">
            <a:off x="4144166" y="2856702"/>
            <a:ext cx="8572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rot="5400000">
            <a:off x="2786844" y="4285462"/>
            <a:ext cx="8572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42910" y="1142984"/>
            <a:ext cx="37898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latin typeface="+mj-ea"/>
                <a:ea typeface="+mj-ea"/>
              </a:rPr>
              <a:t>2012</a:t>
            </a:r>
            <a:r>
              <a:rPr lang="zh-CN" altLang="en-US" sz="4000" b="1" dirty="0" smtClean="0">
                <a:latin typeface="+mj-ea"/>
                <a:ea typeface="+mj-ea"/>
              </a:rPr>
              <a:t>年我的足迹</a:t>
            </a:r>
            <a:endParaRPr lang="zh-CN" altLang="en-US" sz="4000" b="1" dirty="0">
              <a:latin typeface="+mj-ea"/>
              <a:ea typeface="+mj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00298" y="857232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7</a:t>
            </a:r>
            <a:r>
              <a:rPr lang="zh-CN" altLang="en-US" dirty="0" smtClean="0"/>
              <a:t>月份旅游线路图</a:t>
            </a:r>
            <a:endParaRPr lang="zh-CN" altLang="en-US" dirty="0"/>
          </a:p>
        </p:txBody>
      </p:sp>
      <p:pic>
        <p:nvPicPr>
          <p:cNvPr id="41" name="图片 40" descr="地球之旅.jpg"/>
          <p:cNvPicPr>
            <a:picLocks noChangeAspect="1"/>
          </p:cNvPicPr>
          <p:nvPr/>
        </p:nvPicPr>
        <p:blipFill>
          <a:blip r:embed="rId5" cstate="print"/>
          <a:srcRect l="14527" t="32547" r="48986" b="10954"/>
          <a:stretch>
            <a:fillRect/>
          </a:stretch>
        </p:blipFill>
        <p:spPr>
          <a:xfrm>
            <a:off x="8329390" y="6072206"/>
            <a:ext cx="814610" cy="785818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0" y="6072206"/>
            <a:ext cx="8286776" cy="785794"/>
          </a:xfrm>
          <a:prstGeom prst="rect">
            <a:avLst/>
          </a:prstGeom>
          <a:solidFill>
            <a:schemeClr val="accent2">
              <a:lumMod val="50000"/>
              <a:alpha val="68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地球之旅.jpg"/>
          <p:cNvPicPr>
            <a:picLocks noChangeAspect="1"/>
          </p:cNvPicPr>
          <p:nvPr/>
        </p:nvPicPr>
        <p:blipFill>
          <a:blip r:embed="rId2" cstate="print"/>
          <a:srcRect l="14527" t="32547" r="48986" b="10954"/>
          <a:stretch>
            <a:fillRect/>
          </a:stretch>
        </p:blipFill>
        <p:spPr>
          <a:xfrm>
            <a:off x="8329390" y="-23"/>
            <a:ext cx="814609" cy="78581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58214" y="857232"/>
            <a:ext cx="785786" cy="6000768"/>
          </a:xfrm>
          <a:prstGeom prst="rect">
            <a:avLst/>
          </a:prstGeom>
          <a:solidFill>
            <a:schemeClr val="accent2">
              <a:lumMod val="50000"/>
              <a:alpha val="68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怀旧自行车.jpg"/>
          <p:cNvPicPr>
            <a:picLocks noChangeAspect="1"/>
          </p:cNvPicPr>
          <p:nvPr/>
        </p:nvPicPr>
        <p:blipFill>
          <a:blip r:embed="rId3" cstate="print"/>
          <a:srcRect r="39844"/>
          <a:stretch>
            <a:fillRect/>
          </a:stretch>
        </p:blipFill>
        <p:spPr>
          <a:xfrm>
            <a:off x="4786314" y="3000372"/>
            <a:ext cx="2428892" cy="22479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1" name="图片 10" descr="地球之旅.jpg"/>
          <p:cNvPicPr>
            <a:picLocks noChangeAspect="1"/>
          </p:cNvPicPr>
          <p:nvPr/>
        </p:nvPicPr>
        <p:blipFill>
          <a:blip r:embed="rId4" cstate="print"/>
          <a:srcRect l="14527" t="32547" r="48986" b="10954"/>
          <a:stretch>
            <a:fillRect/>
          </a:stretch>
        </p:blipFill>
        <p:spPr>
          <a:xfrm>
            <a:off x="1142976" y="975905"/>
            <a:ext cx="3357586" cy="32389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1357291" y="4572008"/>
            <a:ext cx="19928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北京</a:t>
            </a:r>
            <a:r>
              <a:rPr lang="en-US" altLang="zh-CN" sz="2800" b="1" dirty="0" smtClean="0"/>
              <a:t>7</a:t>
            </a:r>
            <a:r>
              <a:rPr lang="zh-CN" altLang="en-US" sz="2800" b="1" dirty="0" smtClean="0"/>
              <a:t>月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日</a:t>
            </a:r>
            <a:endParaRPr lang="en-US" altLang="zh-CN" sz="2800" b="1" dirty="0" smtClean="0"/>
          </a:p>
          <a:p>
            <a:endParaRPr lang="zh-CN" altLang="en-US" sz="2800" b="1" dirty="0"/>
          </a:p>
        </p:txBody>
      </p:sp>
      <p:cxnSp>
        <p:nvCxnSpPr>
          <p:cNvPr id="13" name="直接连接符 12"/>
          <p:cNvCxnSpPr/>
          <p:nvPr/>
        </p:nvCxnSpPr>
        <p:spPr>
          <a:xfrm rot="10800000">
            <a:off x="1142977" y="5072075"/>
            <a:ext cx="3786217" cy="270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地球之旅.jpg"/>
          <p:cNvPicPr>
            <a:picLocks noChangeAspect="1"/>
          </p:cNvPicPr>
          <p:nvPr/>
        </p:nvPicPr>
        <p:blipFill>
          <a:blip r:embed="rId2" cstate="print"/>
          <a:srcRect l="14527" t="32547" r="48986" b="10954"/>
          <a:stretch>
            <a:fillRect/>
          </a:stretch>
        </p:blipFill>
        <p:spPr>
          <a:xfrm>
            <a:off x="1241831" y="1142984"/>
            <a:ext cx="1764978" cy="1702596"/>
          </a:xfrm>
          <a:prstGeom prst="rect">
            <a:avLst/>
          </a:prstGeom>
        </p:spPr>
      </p:pic>
      <p:pic>
        <p:nvPicPr>
          <p:cNvPr id="3" name="图片 2" descr="地球之旅.jpg"/>
          <p:cNvPicPr>
            <a:picLocks noChangeAspect="1"/>
          </p:cNvPicPr>
          <p:nvPr/>
        </p:nvPicPr>
        <p:blipFill>
          <a:blip r:embed="rId2" cstate="print"/>
          <a:srcRect l="14527" t="32547" r="48986" b="10954"/>
          <a:stretch>
            <a:fillRect/>
          </a:stretch>
        </p:blipFill>
        <p:spPr>
          <a:xfrm>
            <a:off x="3164212" y="1142984"/>
            <a:ext cx="1764978" cy="1702596"/>
          </a:xfrm>
          <a:prstGeom prst="rect">
            <a:avLst/>
          </a:prstGeom>
        </p:spPr>
      </p:pic>
      <p:pic>
        <p:nvPicPr>
          <p:cNvPr id="5" name="图片 4" descr="怀旧自行车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1831" y="3000373"/>
            <a:ext cx="3687359" cy="18573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5008" y="1071546"/>
            <a:ext cx="127150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北京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7</a:t>
            </a:r>
            <a:r>
              <a:rPr lang="zh-CN" altLang="en-US" sz="2800" b="1" dirty="0" smtClean="0"/>
              <a:t>月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日</a:t>
            </a:r>
            <a:endParaRPr lang="en-US" altLang="zh-CN" sz="2800" b="1" dirty="0" smtClean="0"/>
          </a:p>
          <a:p>
            <a:endParaRPr lang="zh-CN" altLang="en-US" sz="2800" b="1" dirty="0"/>
          </a:p>
        </p:txBody>
      </p:sp>
      <p:cxnSp>
        <p:nvCxnSpPr>
          <p:cNvPr id="7" name="直接连接符 6"/>
          <p:cNvCxnSpPr/>
          <p:nvPr/>
        </p:nvCxnSpPr>
        <p:spPr>
          <a:xfrm rot="5400000">
            <a:off x="3715538" y="3000372"/>
            <a:ext cx="3713982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10800000">
            <a:off x="5715008" y="2143116"/>
            <a:ext cx="157163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地球之旅.jpg"/>
          <p:cNvPicPr>
            <a:picLocks noChangeAspect="1"/>
          </p:cNvPicPr>
          <p:nvPr/>
        </p:nvPicPr>
        <p:blipFill>
          <a:blip r:embed="rId4" cstate="print"/>
          <a:srcRect l="14527" t="32547" r="48986" b="10954"/>
          <a:stretch>
            <a:fillRect/>
          </a:stretch>
        </p:blipFill>
        <p:spPr>
          <a:xfrm>
            <a:off x="8329390" y="6072206"/>
            <a:ext cx="814610" cy="78581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6072206"/>
            <a:ext cx="8286776" cy="785794"/>
          </a:xfrm>
          <a:prstGeom prst="rect">
            <a:avLst/>
          </a:prstGeom>
          <a:solidFill>
            <a:schemeClr val="accent2">
              <a:lumMod val="50000"/>
              <a:alpha val="68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山顶上的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928670"/>
            <a:ext cx="7048500" cy="3771900"/>
          </a:xfrm>
          <a:prstGeom prst="rect">
            <a:avLst/>
          </a:prstGeom>
        </p:spPr>
      </p:pic>
      <p:pic>
        <p:nvPicPr>
          <p:cNvPr id="13" name="图片 12" descr="地球之旅.jpg"/>
          <p:cNvPicPr>
            <a:picLocks noChangeAspect="1"/>
          </p:cNvPicPr>
          <p:nvPr/>
        </p:nvPicPr>
        <p:blipFill>
          <a:blip r:embed="rId3" cstate="print"/>
          <a:srcRect l="14527" t="32547" r="48986" b="10954"/>
          <a:stretch>
            <a:fillRect/>
          </a:stretch>
        </p:blipFill>
        <p:spPr>
          <a:xfrm>
            <a:off x="8329390" y="6072206"/>
            <a:ext cx="814610" cy="78581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6072206"/>
            <a:ext cx="8286776" cy="785794"/>
          </a:xfrm>
          <a:prstGeom prst="rect">
            <a:avLst/>
          </a:prstGeom>
          <a:solidFill>
            <a:schemeClr val="accent2">
              <a:lumMod val="50000"/>
              <a:alpha val="68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81078" y="928670"/>
            <a:ext cx="1214446" cy="3786214"/>
          </a:xfrm>
          <a:prstGeom prst="rect">
            <a:avLst/>
          </a:prstGeom>
          <a:solidFill>
            <a:schemeClr val="accent5">
              <a:lumMod val="40000"/>
              <a:lumOff val="60000"/>
              <a:alpha val="59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381078" y="1500174"/>
            <a:ext cx="127150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</a:rPr>
              <a:t>草原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7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月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3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日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algn="ctr"/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8368" y="3259723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dirty="0"/>
          </a:p>
        </p:txBody>
      </p:sp>
      <p:pic>
        <p:nvPicPr>
          <p:cNvPr id="16" name="图片 15" descr="怀旧自行车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52008"/>
            <a:ext cx="9144000" cy="4605992"/>
          </a:xfrm>
          <a:prstGeom prst="rect">
            <a:avLst/>
          </a:prstGeom>
        </p:spPr>
      </p:pic>
      <p:pic>
        <p:nvPicPr>
          <p:cNvPr id="5" name="图片 4" descr="地球之旅.jpg"/>
          <p:cNvPicPr>
            <a:picLocks noChangeAspect="1"/>
          </p:cNvPicPr>
          <p:nvPr/>
        </p:nvPicPr>
        <p:blipFill>
          <a:blip r:embed="rId4" cstate="print"/>
          <a:srcRect l="14527" t="32547" r="48986" b="10954"/>
          <a:stretch>
            <a:fillRect/>
          </a:stretch>
        </p:blipFill>
        <p:spPr>
          <a:xfrm>
            <a:off x="6786578" y="-24"/>
            <a:ext cx="2357422" cy="2274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86578" y="2214554"/>
            <a:ext cx="2357422" cy="4643446"/>
          </a:xfrm>
          <a:prstGeom prst="rect">
            <a:avLst/>
          </a:prstGeom>
          <a:solidFill>
            <a:schemeClr val="accent2">
              <a:lumMod val="50000"/>
              <a:alpha val="68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215338" y="2643182"/>
            <a:ext cx="492443" cy="186525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我的怀旧版相册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01090" y="3571876"/>
            <a:ext cx="492443" cy="268618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wodehuaijioubanxiangce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3" name="图片 12" descr="图片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0100" y="342127"/>
            <a:ext cx="3571900" cy="105834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193677" y="1731763"/>
            <a:ext cx="346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模板网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4473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234</Words>
  <Application>Microsoft Office PowerPoint</Application>
  <PresentationFormat>全屏显示(4:3)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lenovo</cp:lastModifiedBy>
  <cp:revision>18</cp:revision>
  <dcterms:created xsi:type="dcterms:W3CDTF">2012-11-21T03:16:51Z</dcterms:created>
  <dcterms:modified xsi:type="dcterms:W3CDTF">2013-07-30T15:58:31Z</dcterms:modified>
</cp:coreProperties>
</file>