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515" r:id="rId3"/>
    <p:sldId id="429" r:id="rId4"/>
    <p:sldId id="483" r:id="rId5"/>
    <p:sldId id="482" r:id="rId6"/>
    <p:sldId id="538" r:id="rId7"/>
    <p:sldId id="539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CC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3063" autoAdjust="0"/>
    <p:restoredTop sz="99227" autoAdjust="0"/>
  </p:normalViewPr>
  <p:slideViewPr>
    <p:cSldViewPr>
      <p:cViewPr>
        <p:scale>
          <a:sx n="100" d="100"/>
          <a:sy n="100" d="100"/>
        </p:scale>
        <p:origin x="-270" y="-6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91C3DF7-5493-42B2-BD99-7C0540854FCD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2A55125-32F1-4BA9-8A95-165C99C287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636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FC62AD-4CC1-441E-B4CC-965D79E0F80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21AC78-85A3-4972-AC89-71E14F774F63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F63548-FAE2-4BCF-BF8B-DF4842179B90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6FF984-1CD4-4F17-AC21-8CFF24DD2E7E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004E3D-2763-4B6A-B861-C0C5B9C23308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1DFB-058F-4013-A82F-361C2BD5FEE2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D1991-6568-4453-A746-2722C6C1F9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3CAEF-9A3B-4CE6-9AC3-FBF30B09166A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288AD-17D6-4796-9A83-9CC38DB163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06C45-492B-47A3-8FC0-633AACD0E419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5E118-7B90-4E46-A75C-FB37BA039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317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61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99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965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879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155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6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66FB-1417-4395-8853-F9D8F2E25B13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7A2C-FD2E-4E88-8F61-22DE7257B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4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632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462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3CAE9-311D-4923-AFD5-1213B3CEAED9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E042-DADC-4AAA-96CF-49FA624853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3817-734B-425B-BACA-866E3341D611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72E7D-84BA-4B30-B968-A26A5A18A5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77707-8148-4E9F-A0F0-4250ECECA770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E19AD-7BD3-4267-867D-9C54D8976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A1AC-5E67-4173-9B8C-BFCF6C7C9207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9BA13-B997-4D93-9DC7-87A724F6F3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564C6-F36A-4AD9-9719-0AF1CE5797E4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180BE-7644-409B-A02C-B72DAAD5DB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00BED-E849-4459-91BF-D0832C7BFD5C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9FFCF-1354-45FC-A238-B12A7F244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F6C4A-FE7E-4C9A-A897-E7F9A00CB92A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3E367-02BF-4961-A615-3541327E0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2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61661A-42A2-4703-8E86-7F572998C65A}" type="datetimeFigureOut">
              <a:rPr lang="zh-CN" altLang="en-US"/>
              <a:pPr>
                <a:defRPr/>
              </a:pPr>
              <a:t>2013/7/14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1AB7B7-929F-410F-8469-E1869D4B32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2013/7/14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340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1ppt.com/moban/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2048198" y="2163600"/>
            <a:ext cx="151402" cy="348078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55600" y="2163600"/>
            <a:ext cx="144000" cy="0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052719" y="1844341"/>
            <a:ext cx="144016" cy="316716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338797" y="1846728"/>
            <a:ext cx="150212" cy="179890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713" y="1844341"/>
            <a:ext cx="293296" cy="0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338797" y="2026618"/>
            <a:ext cx="216000" cy="0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051082" y="2026620"/>
            <a:ext cx="503715" cy="485842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2" name="Picture 2" descr="C:\Documents and Settings\Administrator\My Documents\Downloads\NiPic_8246082_a8fc0f78f6edfd4d\Nipic_8246082_201201021500036221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874712"/>
            <a:ext cx="9151938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/>
          <p:nvPr/>
        </p:nvCxnSpPr>
        <p:spPr>
          <a:xfrm flipV="1">
            <a:off x="-3237883" y="2511675"/>
            <a:ext cx="5286380" cy="21258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48245" y="4511918"/>
            <a:ext cx="3999710" cy="794"/>
          </a:xfrm>
          <a:prstGeom prst="line">
            <a:avLst/>
          </a:prstGeom>
          <a:ln w="3175">
            <a:solidFill>
              <a:schemeClr val="bg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 descr="new尘4-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088" y="-961231"/>
            <a:ext cx="7931150" cy="7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new尘4-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48680" y="144415"/>
            <a:ext cx="9429750" cy="602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new尘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540" y="2337639"/>
            <a:ext cx="8175625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1072" y="4110346"/>
            <a:ext cx="4855431" cy="206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76775" y="1037329"/>
            <a:ext cx="4392488" cy="149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88081">
            <a:off x="5274020" y="371174"/>
            <a:ext cx="4036227" cy="37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44612" y="-884633"/>
            <a:ext cx="5253369" cy="235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14512" y="4524190"/>
            <a:ext cx="4855432" cy="164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6" y="-54550"/>
            <a:ext cx="3633225" cy="154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ll reverse 03, gle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6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8" dur="1500" fill="hold"/>
                                        <p:tgtEl>
                                          <p:spTgt spid="49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0" dur="1500" fill="hold"/>
                                        <p:tgtEl>
                                          <p:spTgt spid="48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3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9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9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6" presetClass="path" presetSubtype="0" accel="50000" decel="5000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1.66667E-6 -1.35761E-7 L -0.15087 -0.14131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7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6" presetClass="path" presetSubtype="0" accel="50000" decel="5000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4.72222E-6 -2.68436E-7 L 0.17518 -0.09997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5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5" presetClass="pat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1.38889E-6 0 L -1.59861 0 " pathEditMode="relative" rAng="0" ptsTypes="AA">
                                      <p:cBhvr>
                                        <p:cTn id="123" dur="5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31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5" presetClass="path" presetSubtype="0" repeatCount="indefinite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1.38889E-6 -1.97531E-6 L -2.20903 -1.97531E-6 " pathEditMode="relative" rAng="0" ptsTypes="AA">
                                      <p:cBhvr>
                                        <p:cTn id="125" dur="6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51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35" presetClass="path" presetSubtype="0" repeatCount="indefinite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3.88889E-6 1.97531E-6 L -1.32864 1.97531E-6 " pathEditMode="relative" rAng="0" ptsTypes="AA">
                                      <p:cBhvr>
                                        <p:cTn id="127" dur="4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41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35" presetClass="pat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1.94444E-6 -7.69231E-7 L -1.6967 -7.69231E-7 " pathEditMode="relative" rAng="0" ptsTypes="AA">
                                      <p:cBhvr>
                                        <p:cTn id="129" dur="5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844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35" presetClass="path" presetSubtype="0" repeatCount="indefinite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2.77778E-7 -4.81481E-6 L -2.46701 -4.81481E-6 " pathEditMode="relative" rAng="0" ptsTypes="AA">
                                      <p:cBhvr>
                                        <p:cTn id="131" dur="7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51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35" presetClass="pat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3.61111E-6 3.84615E-6 L -0.51789 3.84615E-6 " pathEditMode="relative" rAng="0" ptsTypes="AA">
                                      <p:cBhvr>
                                        <p:cTn id="133" dur="3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结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2" descr="细斜纹.png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-31274" y="-3969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6075" y="279402"/>
            <a:ext cx="1333500" cy="1212850"/>
            <a:chOff x="345482" y="274162"/>
            <a:chExt cx="1334689" cy="1211541"/>
          </a:xfrm>
        </p:grpSpPr>
        <p:sp>
          <p:nvSpPr>
            <p:cNvPr id="11" name="弦形 10"/>
            <p:cNvSpPr/>
            <p:nvPr/>
          </p:nvSpPr>
          <p:spPr>
            <a:xfrm rot="12694908">
              <a:off x="469417" y="274162"/>
              <a:ext cx="1210754" cy="1211541"/>
            </a:xfrm>
            <a:prstGeom prst="chord">
              <a:avLst>
                <a:gd name="adj1" fmla="val 3364162"/>
                <a:gd name="adj2" fmla="val 1438934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6200000">
              <a:off x="461553" y="448519"/>
              <a:ext cx="886455" cy="886615"/>
            </a:xfrm>
            <a:prstGeom prst="blockArc">
              <a:avLst>
                <a:gd name="adj1" fmla="val 12371672"/>
                <a:gd name="adj2" fmla="val 20167468"/>
                <a:gd name="adj3" fmla="val 290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>
              <a:spLocks noChangeAspect="1"/>
            </p:cNvSpPr>
            <p:nvPr/>
          </p:nvSpPr>
          <p:spPr>
            <a:xfrm rot="16200000">
              <a:off x="345807" y="316654"/>
              <a:ext cx="1133837" cy="1134486"/>
            </a:xfrm>
            <a:prstGeom prst="blockArc">
              <a:avLst>
                <a:gd name="adj1" fmla="val 8571798"/>
                <a:gd name="adj2" fmla="val 2146704"/>
                <a:gd name="adj3" fmla="val 74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30"/>
          <p:cNvGrpSpPr>
            <a:grpSpLocks/>
          </p:cNvGrpSpPr>
          <p:nvPr/>
        </p:nvGrpSpPr>
        <p:grpSpPr bwMode="auto">
          <a:xfrm rot="10800000">
            <a:off x="600079" y="2198689"/>
            <a:ext cx="1450975" cy="1408112"/>
            <a:chOff x="340" y="1905"/>
            <a:chExt cx="2199" cy="2132"/>
          </a:xfrm>
        </p:grpSpPr>
        <p:sp>
          <p:nvSpPr>
            <p:cNvPr id="5150" name="Oval 31"/>
            <p:cNvSpPr>
              <a:spLocks noChangeArrowheads="1"/>
            </p:cNvSpPr>
            <p:nvPr/>
          </p:nvSpPr>
          <p:spPr bwMode="auto">
            <a:xfrm>
              <a:off x="340" y="1905"/>
              <a:ext cx="2132" cy="2132"/>
            </a:xfrm>
            <a:prstGeom prst="ellipse">
              <a:avLst/>
            </a:prstGeom>
            <a:noFill/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1" name="AutoShape 32"/>
            <p:cNvSpPr>
              <a:spLocks noChangeArrowheads="1"/>
            </p:cNvSpPr>
            <p:nvPr/>
          </p:nvSpPr>
          <p:spPr bwMode="auto">
            <a:xfrm>
              <a:off x="385" y="1905"/>
              <a:ext cx="2041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88 w 21600"/>
                <a:gd name="T13" fmla="*/ 0 h 21600"/>
                <a:gd name="T14" fmla="*/ 18912 w 21600"/>
                <a:gd name="T15" fmla="*/ 42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4815" y="2858"/>
                  </a:moveTo>
                  <a:cubicBezTo>
                    <a:pt x="6539" y="1558"/>
                    <a:pt x="8640" y="855"/>
                    <a:pt x="10800" y="856"/>
                  </a:cubicBezTo>
                  <a:cubicBezTo>
                    <a:pt x="12959" y="856"/>
                    <a:pt x="15060" y="1558"/>
                    <a:pt x="16784" y="2858"/>
                  </a:cubicBezTo>
                  <a:lnTo>
                    <a:pt x="17299" y="2174"/>
                  </a:lnTo>
                  <a:cubicBezTo>
                    <a:pt x="15426" y="763"/>
                    <a:pt x="13145" y="-1"/>
                    <a:pt x="10799" y="0"/>
                  </a:cubicBezTo>
                  <a:cubicBezTo>
                    <a:pt x="8454" y="0"/>
                    <a:pt x="6173" y="763"/>
                    <a:pt x="4300" y="2174"/>
                  </a:cubicBezTo>
                  <a:lnTo>
                    <a:pt x="4815" y="285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2" name="AutoShape 33"/>
            <p:cNvSpPr>
              <a:spLocks noChangeArrowheads="1"/>
            </p:cNvSpPr>
            <p:nvPr/>
          </p:nvSpPr>
          <p:spPr bwMode="auto">
            <a:xfrm rot="-5532283">
              <a:off x="226" y="2064"/>
              <a:ext cx="2041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88 w 21600"/>
                <a:gd name="T13" fmla="*/ 0 h 21600"/>
                <a:gd name="T14" fmla="*/ 18912 w 21600"/>
                <a:gd name="T15" fmla="*/ 42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4815" y="2858"/>
                  </a:moveTo>
                  <a:cubicBezTo>
                    <a:pt x="6539" y="1558"/>
                    <a:pt x="8640" y="855"/>
                    <a:pt x="10800" y="856"/>
                  </a:cubicBezTo>
                  <a:cubicBezTo>
                    <a:pt x="12959" y="856"/>
                    <a:pt x="15060" y="1558"/>
                    <a:pt x="16784" y="2858"/>
                  </a:cubicBezTo>
                  <a:lnTo>
                    <a:pt x="17299" y="2174"/>
                  </a:lnTo>
                  <a:cubicBezTo>
                    <a:pt x="15426" y="763"/>
                    <a:pt x="13145" y="-1"/>
                    <a:pt x="10799" y="0"/>
                  </a:cubicBezTo>
                  <a:cubicBezTo>
                    <a:pt x="8454" y="0"/>
                    <a:pt x="6173" y="763"/>
                    <a:pt x="4300" y="2174"/>
                  </a:cubicBezTo>
                  <a:lnTo>
                    <a:pt x="4815" y="285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3" name="AutoShape 34"/>
            <p:cNvSpPr>
              <a:spLocks noChangeArrowheads="1"/>
            </p:cNvSpPr>
            <p:nvPr/>
          </p:nvSpPr>
          <p:spPr bwMode="auto">
            <a:xfrm rot="8214434">
              <a:off x="498" y="2177"/>
              <a:ext cx="2041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88 w 21600"/>
                <a:gd name="T13" fmla="*/ 0 h 21600"/>
                <a:gd name="T14" fmla="*/ 18912 w 21600"/>
                <a:gd name="T15" fmla="*/ 42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4815" y="2858"/>
                  </a:moveTo>
                  <a:cubicBezTo>
                    <a:pt x="6539" y="1558"/>
                    <a:pt x="8640" y="855"/>
                    <a:pt x="10800" y="856"/>
                  </a:cubicBezTo>
                  <a:cubicBezTo>
                    <a:pt x="12959" y="856"/>
                    <a:pt x="15060" y="1558"/>
                    <a:pt x="16784" y="2858"/>
                  </a:cubicBezTo>
                  <a:lnTo>
                    <a:pt x="17299" y="2174"/>
                  </a:lnTo>
                  <a:cubicBezTo>
                    <a:pt x="15426" y="763"/>
                    <a:pt x="13145" y="-1"/>
                    <a:pt x="10799" y="0"/>
                  </a:cubicBezTo>
                  <a:cubicBezTo>
                    <a:pt x="8454" y="0"/>
                    <a:pt x="6173" y="763"/>
                    <a:pt x="4300" y="2174"/>
                  </a:cubicBezTo>
                  <a:lnTo>
                    <a:pt x="4815" y="285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4" name="AutoShape 36"/>
            <p:cNvSpPr>
              <a:spLocks noChangeArrowheads="1"/>
            </p:cNvSpPr>
            <p:nvPr/>
          </p:nvSpPr>
          <p:spPr bwMode="auto">
            <a:xfrm rot="-9624060">
              <a:off x="340" y="2223"/>
              <a:ext cx="2041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540 w 21600"/>
                <a:gd name="T13" fmla="*/ 0 h 21600"/>
                <a:gd name="T14" fmla="*/ 15060 w 21600"/>
                <a:gd name="T15" fmla="*/ 20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562" y="1598"/>
                  </a:moveTo>
                  <a:cubicBezTo>
                    <a:pt x="9294" y="1420"/>
                    <a:pt x="10046" y="1329"/>
                    <a:pt x="10800" y="1330"/>
                  </a:cubicBezTo>
                  <a:cubicBezTo>
                    <a:pt x="11553" y="1330"/>
                    <a:pt x="12305" y="1420"/>
                    <a:pt x="13037" y="1598"/>
                  </a:cubicBezTo>
                  <a:lnTo>
                    <a:pt x="13352" y="305"/>
                  </a:lnTo>
                  <a:cubicBezTo>
                    <a:pt x="12516" y="102"/>
                    <a:pt x="11659" y="-1"/>
                    <a:pt x="10799" y="0"/>
                  </a:cubicBezTo>
                  <a:cubicBezTo>
                    <a:pt x="9940" y="0"/>
                    <a:pt x="9083" y="102"/>
                    <a:pt x="8247" y="305"/>
                  </a:cubicBezTo>
                  <a:lnTo>
                    <a:pt x="8562" y="159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32" name="48 Grupo"/>
          <p:cNvGrpSpPr>
            <a:grpSpLocks/>
          </p:cNvGrpSpPr>
          <p:nvPr/>
        </p:nvGrpSpPr>
        <p:grpSpPr bwMode="auto">
          <a:xfrm>
            <a:off x="2549525" y="1787527"/>
            <a:ext cx="6350" cy="2297113"/>
            <a:chOff x="4276603" y="1491264"/>
            <a:chExt cx="319" cy="3377896"/>
          </a:xfrm>
        </p:grpSpPr>
        <p:cxnSp>
          <p:nvCxnSpPr>
            <p:cNvPr id="65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2" name="椭圆 71"/>
          <p:cNvSpPr>
            <a:spLocks noChangeAspect="1"/>
          </p:cNvSpPr>
          <p:nvPr/>
        </p:nvSpPr>
        <p:spPr bwMode="auto">
          <a:xfrm>
            <a:off x="2916246" y="1870079"/>
            <a:ext cx="179387" cy="180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2916245" y="2486018"/>
            <a:ext cx="179387" cy="180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2916240" y="3111509"/>
            <a:ext cx="179387" cy="180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 bwMode="auto">
          <a:xfrm>
            <a:off x="2916236" y="3722690"/>
            <a:ext cx="179387" cy="180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108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-10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-108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Rot by="-10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Rot by="-10800000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Rot by="-108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Rot by="-10800000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Rot by="-108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Rot by="-10800000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Rot by="-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E:\电魂\馥郁的稠李树 和春天一起开放\PPT图库\1-13051423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hidden="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2427288"/>
            <a:ext cx="575945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结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hidden="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2427288"/>
            <a:ext cx="575945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8368" y="2402473"/>
            <a:ext cx="210506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  <a:endParaRPr lang="zh-CN" altLang="en-US" sz="1000" dirty="0"/>
          </a:p>
        </p:txBody>
      </p:sp>
      <p:pic>
        <p:nvPicPr>
          <p:cNvPr id="40962" name="Picture 2" descr="C:\Documents and Settings\Administrator\My Documents\Downloads\NiPic_8246082_a8fc0f78f6edfd4d\Nipic_8246082_201201021500036221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938" y="-884237"/>
            <a:ext cx="9151938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367588"/>
            <a:ext cx="2738342" cy="1023983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1072" y="4110346"/>
            <a:ext cx="4855431" cy="206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97980" y="1085118"/>
            <a:ext cx="4251687" cy="144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88081">
            <a:off x="6710211" y="629798"/>
            <a:ext cx="4036227" cy="37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44612" y="-884633"/>
            <a:ext cx="5253369" cy="235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14512" y="4524190"/>
            <a:ext cx="4855432" cy="164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6" y="-54550"/>
            <a:ext cx="3633225" cy="154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88081">
            <a:off x="21080090" y="1404071"/>
            <a:ext cx="4036227" cy="37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582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 L -1.59861 0 " pathEditMode="relative" rAng="0" ptsTypes="AA">
                                      <p:cBhvr>
                                        <p:cTn id="6" dur="50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Motion origin="layout" path="M 4.44444E-6 -1.97531E-6 L -2.11042 -1.97531E-6 " pathEditMode="relative" rAng="0" ptsTypes="AA">
                                      <p:cBhvr>
                                        <p:cTn id="8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2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1.32864 1.97531E-6 " pathEditMode="relative" rAng="0" ptsTypes="AA">
                                      <p:cBhvr>
                                        <p:cTn id="10" dur="4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4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69231E-7 L -1.6967 -7.69231E-7 " pathEditMode="relative" rAng="0" ptsTypes="AA">
                                      <p:cBhvr>
                                        <p:cTn id="12" dur="5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84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Motion origin="layout" path="M -2.77778E-7 -4.81481E-6 L -2.46701 -4.81481E-6 " pathEditMode="relative" rAng="0" ptsTypes="AA">
                                      <p:cBhvr>
                                        <p:cTn id="14" dur="7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5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Motion origin="layout" path="M -4.16667E-6 4.69136E-6 L -2.82135 4.69136E-6 " pathEditMode="relative" rAng="0" ptsTypes="AA">
                                      <p:cBhvr>
                                        <p:cTn id="16" dur="6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7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84615E-6 L -0.51789 3.84615E-6 " pathEditMode="relative" rAng="0" ptsTypes="AA">
                                      <p:cBhvr>
                                        <p:cTn id="18" dur="3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5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70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1789790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90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0156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39&quot;&gt;&lt;property id=&quot;20148&quot; value=&quot;5&quot;/&gt;&lt;property id=&quot;20300&quot; value=&quot;Slide 1&quot;/&gt;&lt;property id=&quot;20307&quot; value=&quot;258&quot;/&gt;&lt;/object&gt;&lt;object type=&quot;3&quot; unique_id=&quot;10069&quot;&gt;&lt;property id=&quot;20148&quot; value=&quot;5&quot;/&gt;&lt;property id=&quot;20300&quot; value=&quot;Slide 2&quot;/&gt;&lt;property id=&quot;20307&quot; value=&quot;25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7230</TotalTime>
  <Words>166</Words>
  <Application>Microsoft Office PowerPoint</Application>
  <PresentationFormat>全屏显示(16:9)</PresentationFormat>
  <Paragraphs>22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寓言映画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陈于思</dc:creator>
  <cp:lastModifiedBy>lenovo</cp:lastModifiedBy>
  <cp:revision>502</cp:revision>
  <dcterms:created xsi:type="dcterms:W3CDTF">2010-04-25T05:01:19Z</dcterms:created>
  <dcterms:modified xsi:type="dcterms:W3CDTF">2013-07-14T12:55:22Z</dcterms:modified>
</cp:coreProperties>
</file>