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92" b="36115"/>
          <a:stretch/>
        </p:blipFill>
        <p:spPr>
          <a:xfrm>
            <a:off x="1907704" y="2705056"/>
            <a:ext cx="5256584" cy="3929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62" b="6590"/>
          <a:stretch/>
        </p:blipFill>
        <p:spPr>
          <a:xfrm>
            <a:off x="6156176" y="820021"/>
            <a:ext cx="2416780" cy="2925838"/>
          </a:xfrm>
          <a:prstGeom prst="parallelogram">
            <a:avLst>
              <a:gd name="adj" fmla="val 23780"/>
            </a:avLst>
          </a:prstGeom>
          <a:ln w="3175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3"/>
          <a:stretch/>
        </p:blipFill>
        <p:spPr>
          <a:xfrm>
            <a:off x="323528" y="848849"/>
            <a:ext cx="2880000" cy="2868183"/>
          </a:xfrm>
          <a:prstGeom prst="ellipse">
            <a:avLst/>
          </a:prstGeom>
          <a:ln w="38100">
            <a:solidFill>
              <a:srgbClr val="FF3300"/>
            </a:solidFill>
          </a:ln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20863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1035</cp:revision>
  <dcterms:created xsi:type="dcterms:W3CDTF">2009-02-11T05:37:22Z</dcterms:created>
  <dcterms:modified xsi:type="dcterms:W3CDTF">2013-09-30T11:05:52Z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